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3.xml" ContentType="application/vnd.openxmlformats-officedocument.presentationml.tags+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ags/tag4.xml" ContentType="application/vnd.openxmlformats-officedocument.presentationml.tags+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Lst>
  <p:notesMasterIdLst>
    <p:notesMasterId r:id="rId48"/>
  </p:notesMasterIdLst>
  <p:handoutMasterIdLst>
    <p:handoutMasterId r:id="rId49"/>
  </p:handoutMasterIdLst>
  <p:sldIdLst>
    <p:sldId id="461" r:id="rId2"/>
    <p:sldId id="679" r:id="rId3"/>
    <p:sldId id="733" r:id="rId4"/>
    <p:sldId id="735" r:id="rId5"/>
    <p:sldId id="736" r:id="rId6"/>
    <p:sldId id="737" r:id="rId7"/>
    <p:sldId id="738" r:id="rId8"/>
    <p:sldId id="739" r:id="rId9"/>
    <p:sldId id="740" r:id="rId10"/>
    <p:sldId id="741" r:id="rId11"/>
    <p:sldId id="680" r:id="rId12"/>
    <p:sldId id="681" r:id="rId13"/>
    <p:sldId id="682" r:id="rId14"/>
    <p:sldId id="683" r:id="rId15"/>
    <p:sldId id="684" r:id="rId16"/>
    <p:sldId id="685" r:id="rId17"/>
    <p:sldId id="686" r:id="rId18"/>
    <p:sldId id="687" r:id="rId19"/>
    <p:sldId id="688" r:id="rId20"/>
    <p:sldId id="689" r:id="rId21"/>
    <p:sldId id="691" r:id="rId22"/>
    <p:sldId id="692" r:id="rId23"/>
    <p:sldId id="693" r:id="rId24"/>
    <p:sldId id="695" r:id="rId25"/>
    <p:sldId id="696" r:id="rId26"/>
    <p:sldId id="697" r:id="rId27"/>
    <p:sldId id="698" r:id="rId28"/>
    <p:sldId id="699" r:id="rId29"/>
    <p:sldId id="701" r:id="rId30"/>
    <p:sldId id="724" r:id="rId31"/>
    <p:sldId id="725" r:id="rId32"/>
    <p:sldId id="726" r:id="rId33"/>
    <p:sldId id="727" r:id="rId34"/>
    <p:sldId id="728" r:id="rId35"/>
    <p:sldId id="729" r:id="rId36"/>
    <p:sldId id="730" r:id="rId37"/>
    <p:sldId id="705" r:id="rId38"/>
    <p:sldId id="706" r:id="rId39"/>
    <p:sldId id="707" r:id="rId40"/>
    <p:sldId id="719" r:id="rId41"/>
    <p:sldId id="721" r:id="rId42"/>
    <p:sldId id="722" r:id="rId43"/>
    <p:sldId id="723" r:id="rId44"/>
    <p:sldId id="708" r:id="rId45"/>
    <p:sldId id="731" r:id="rId46"/>
    <p:sldId id="717" r:id="rId4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6" userDrawn="1">
          <p15:clr>
            <a:srgbClr val="A4A3A4"/>
          </p15:clr>
        </p15:guide>
        <p15:guide id="2" pos="386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1A1"/>
    <a:srgbClr val="FFFBEB"/>
    <a:srgbClr val="FFFFE2"/>
    <a:srgbClr val="FFEFE1"/>
    <a:srgbClr val="FFFDD5"/>
    <a:srgbClr val="EDFBE3"/>
    <a:srgbClr val="FFD5B5"/>
    <a:srgbClr val="FFB9B9"/>
    <a:srgbClr val="B9DCFF"/>
    <a:srgbClr val="B9FF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397" autoAdjust="0"/>
    <p:restoredTop sz="94364" autoAdjust="0"/>
  </p:normalViewPr>
  <p:slideViewPr>
    <p:cSldViewPr snapToGrid="0">
      <p:cViewPr>
        <p:scale>
          <a:sx n="77" d="100"/>
          <a:sy n="77" d="100"/>
        </p:scale>
        <p:origin x="-522" y="198"/>
      </p:cViewPr>
      <p:guideLst>
        <p:guide orient="horz" pos="2136"/>
        <p:guide pos="3864"/>
      </p:guideLst>
    </p:cSldViewPr>
  </p:slideViewPr>
  <p:outlineViewPr>
    <p:cViewPr>
      <p:scale>
        <a:sx n="33" d="100"/>
        <a:sy n="33" d="100"/>
      </p:scale>
      <p:origin x="0" y="0"/>
    </p:cViewPr>
  </p:outlineViewPr>
  <p:notesTextViewPr>
    <p:cViewPr>
      <p:scale>
        <a:sx n="125" d="100"/>
        <a:sy n="125"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slide" Target="slides/slide38.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slide" Target="slides/slide33.xml" /><Relationship Id="rId42" Type="http://schemas.openxmlformats.org/officeDocument/2006/relationships/slide" Target="slides/slide41.xml" /><Relationship Id="rId47" Type="http://schemas.openxmlformats.org/officeDocument/2006/relationships/slide" Target="slides/slide46.xml" /><Relationship Id="rId50" Type="http://schemas.openxmlformats.org/officeDocument/2006/relationships/presProps" Target="pres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slide" Target="slides/slide37.xml" /><Relationship Id="rId46" Type="http://schemas.openxmlformats.org/officeDocument/2006/relationships/slide" Target="slides/slide45.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41" Type="http://schemas.openxmlformats.org/officeDocument/2006/relationships/slide" Target="slides/slide40.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slide" Target="slides/slide36.xml" /><Relationship Id="rId40" Type="http://schemas.openxmlformats.org/officeDocument/2006/relationships/slide" Target="slides/slide39.xml" /><Relationship Id="rId45" Type="http://schemas.openxmlformats.org/officeDocument/2006/relationships/slide" Target="slides/slide44.xml" /><Relationship Id="rId53"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49" Type="http://schemas.openxmlformats.org/officeDocument/2006/relationships/handoutMaster" Target="handoutMasters/handoutMaster1.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4" Type="http://schemas.openxmlformats.org/officeDocument/2006/relationships/slide" Target="slides/slide43.xml" /><Relationship Id="rId52" Type="http://schemas.openxmlformats.org/officeDocument/2006/relationships/theme" Target="theme/theme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 Id="rId43" Type="http://schemas.openxmlformats.org/officeDocument/2006/relationships/slide" Target="slides/slide42.xml" /><Relationship Id="rId48" Type="http://schemas.openxmlformats.org/officeDocument/2006/relationships/notesMaster" Target="notesMasters/notesMaster1.xml" /><Relationship Id="rId8" Type="http://schemas.openxmlformats.org/officeDocument/2006/relationships/slide" Target="slides/slide7.xml" /><Relationship Id="rId51" Type="http://schemas.openxmlformats.org/officeDocument/2006/relationships/viewProps" Target="viewProps.xml" /></Relationships>
</file>

<file path=ppt/charts/_rels/chart1.xml.rels><?xml version="1.0" encoding="UTF-8" standalone="yes"?>
<Relationships xmlns="http://schemas.openxmlformats.org/package/2006/relationships"><Relationship Id="rId1" Type="http://schemas.openxmlformats.org/officeDocument/2006/relationships/oleObject" Target="file:///D:\BS%20STUDY%20RPJMN%202020-2024\DATA\1.%20BENCANA%202008-2017.xls" TargetMode="External" /></Relationships>
</file>

<file path=ppt/charts/_rels/chart2.xml.rels><?xml version="1.0" encoding="UTF-8" standalone="yes"?>
<Relationships xmlns="http://schemas.openxmlformats.org/package/2006/relationships"><Relationship Id="rId1" Type="http://schemas.openxmlformats.org/officeDocument/2006/relationships/oleObject" Target="file:///D:\BS%20STUDY%20RPJMN%202020-2024\DATA\1.%20BENCANA%202008-2017.xls" TargetMode="External" /></Relationships>
</file>

<file path=ppt/charts/_rels/chart3.xml.rels><?xml version="1.0" encoding="UTF-8" standalone="yes"?>
<Relationships xmlns="http://schemas.openxmlformats.org/package/2006/relationships"><Relationship Id="rId1" Type="http://schemas.openxmlformats.org/officeDocument/2006/relationships/oleObject" Target="file:///D:\BS%20STUDY%20RPJMN%202020-2024\DATA\1.%20BENCANA%202008-2017.xls" TargetMode="External" /></Relationships>
</file>

<file path=ppt/charts/_rels/chart4.xml.rels><?xml version="1.0" encoding="UTF-8" standalone="yes"?>
<Relationships xmlns="http://schemas.openxmlformats.org/package/2006/relationships"><Relationship Id="rId1" Type="http://schemas.openxmlformats.org/officeDocument/2006/relationships/oleObject" Target="file:///D:\BS%20STUDY%20RPJMN%202020-2024\DATA\1.%20BENCANA%202008-2017.xls" TargetMode="External" /></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1" dirty="0">
                <a:effectLst/>
              </a:rPr>
              <a:t>JUMLAH KEJADIAN BENCANA, KORBAN JIWA MENINGGAL DUNIA DAN HILANG, MENGUNGSI </a:t>
            </a:r>
            <a:r>
              <a:rPr lang="en-US" sz="1400" b="1" dirty="0" err="1">
                <a:effectLst/>
              </a:rPr>
              <a:t>dan</a:t>
            </a:r>
            <a:r>
              <a:rPr lang="en-US" sz="1400" b="1" dirty="0">
                <a:effectLst/>
              </a:rPr>
              <a:t> MENDERITA  2008 </a:t>
            </a:r>
            <a:r>
              <a:rPr lang="en-US" sz="1400" b="1" dirty="0" err="1">
                <a:effectLst/>
              </a:rPr>
              <a:t>s.d</a:t>
            </a:r>
            <a:r>
              <a:rPr lang="en-US" sz="1400" b="1" dirty="0">
                <a:effectLst/>
              </a:rPr>
              <a:t> 2017</a:t>
            </a:r>
            <a:endParaRPr lang="id-ID" sz="1400" dirty="0"/>
          </a:p>
        </c:rich>
      </c:tx>
      <c:overlay val="0"/>
      <c:spPr>
        <a:noFill/>
        <a:ln>
          <a:noFill/>
        </a:ln>
        <a:effectLst/>
      </c:spPr>
    </c:title>
    <c:autoTitleDeleted val="0"/>
    <c:plotArea>
      <c:layout/>
      <c:barChart>
        <c:barDir val="col"/>
        <c:grouping val="clustered"/>
        <c:varyColors val="0"/>
        <c:ser>
          <c:idx val="0"/>
          <c:order val="0"/>
          <c:tx>
            <c:strRef>
              <c:f>'Korban Jiwa'!$A$51</c:f>
              <c:strCache>
                <c:ptCount val="1"/>
                <c:pt idx="0">
                  <c:v>Jumlah Kejadian</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2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'Korban Jiwa'!$B$50:$K$50</c:f>
              <c:numCache>
                <c:formatCode>General</c:formatCode>
                <c:ptCount val="10"/>
                <c:pt idx="0">
                  <c:v>2008</c:v>
                </c:pt>
                <c:pt idx="1">
                  <c:v>2009</c:v>
                </c:pt>
                <c:pt idx="2">
                  <c:v>2010</c:v>
                </c:pt>
                <c:pt idx="3">
                  <c:v>2011</c:v>
                </c:pt>
                <c:pt idx="4">
                  <c:v>2012</c:v>
                </c:pt>
                <c:pt idx="5">
                  <c:v>2013</c:v>
                </c:pt>
                <c:pt idx="6">
                  <c:v>2014</c:v>
                </c:pt>
                <c:pt idx="7">
                  <c:v>2015</c:v>
                </c:pt>
                <c:pt idx="8">
                  <c:v>2016</c:v>
                </c:pt>
                <c:pt idx="9">
                  <c:v>2017</c:v>
                </c:pt>
              </c:numCache>
            </c:numRef>
          </c:cat>
          <c:val>
            <c:numRef>
              <c:f>'Korban Jiwa'!$B$51:$K$51</c:f>
              <c:numCache>
                <c:formatCode>_(* #,##0_);_(* \(#,##0\);_(* "-"_);_(@_)</c:formatCode>
                <c:ptCount val="10"/>
                <c:pt idx="0">
                  <c:v>426</c:v>
                </c:pt>
                <c:pt idx="1">
                  <c:v>488</c:v>
                </c:pt>
                <c:pt idx="2">
                  <c:v>1059</c:v>
                </c:pt>
                <c:pt idx="3">
                  <c:v>573</c:v>
                </c:pt>
                <c:pt idx="4">
                  <c:v>584</c:v>
                </c:pt>
                <c:pt idx="5">
                  <c:v>725</c:v>
                </c:pt>
                <c:pt idx="6">
                  <c:v>596</c:v>
                </c:pt>
                <c:pt idx="7">
                  <c:v>525</c:v>
                </c:pt>
                <c:pt idx="8">
                  <c:v>824</c:v>
                </c:pt>
                <c:pt idx="9">
                  <c:v>979</c:v>
                </c:pt>
              </c:numCache>
            </c:numRef>
          </c:val>
          <c:extLst>
            <c:ext xmlns:c16="http://schemas.microsoft.com/office/drawing/2014/chart" uri="{C3380CC4-5D6E-409C-BE32-E72D297353CC}">
              <c16:uniqueId val="{00000000-8E66-B24B-8FAA-C8650A88A4EE}"/>
            </c:ext>
          </c:extLst>
        </c:ser>
        <c:ser>
          <c:idx val="1"/>
          <c:order val="1"/>
          <c:tx>
            <c:strRef>
              <c:f>'Korban Jiwa'!$A$52</c:f>
              <c:strCache>
                <c:ptCount val="1"/>
                <c:pt idx="0">
                  <c:v>Korban Jiwa (Meninggal &amp; Hilang)</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2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'Korban Jiwa'!$B$50:$K$50</c:f>
              <c:numCache>
                <c:formatCode>General</c:formatCode>
                <c:ptCount val="10"/>
                <c:pt idx="0">
                  <c:v>2008</c:v>
                </c:pt>
                <c:pt idx="1">
                  <c:v>2009</c:v>
                </c:pt>
                <c:pt idx="2">
                  <c:v>2010</c:v>
                </c:pt>
                <c:pt idx="3">
                  <c:v>2011</c:v>
                </c:pt>
                <c:pt idx="4">
                  <c:v>2012</c:v>
                </c:pt>
                <c:pt idx="5">
                  <c:v>2013</c:v>
                </c:pt>
                <c:pt idx="6">
                  <c:v>2014</c:v>
                </c:pt>
                <c:pt idx="7">
                  <c:v>2015</c:v>
                </c:pt>
                <c:pt idx="8">
                  <c:v>2016</c:v>
                </c:pt>
                <c:pt idx="9">
                  <c:v>2017</c:v>
                </c:pt>
              </c:numCache>
            </c:numRef>
          </c:cat>
          <c:val>
            <c:numRef>
              <c:f>'Korban Jiwa'!$B$52:$K$52</c:f>
              <c:numCache>
                <c:formatCode>_(* #,##0_);_(* \(#,##0\);_(* "-"_);_(@_)</c:formatCode>
                <c:ptCount val="10"/>
                <c:pt idx="0">
                  <c:v>304</c:v>
                </c:pt>
                <c:pt idx="1">
                  <c:v>1763</c:v>
                </c:pt>
                <c:pt idx="2">
                  <c:v>1907</c:v>
                </c:pt>
                <c:pt idx="3">
                  <c:v>428</c:v>
                </c:pt>
                <c:pt idx="4">
                  <c:v>320</c:v>
                </c:pt>
                <c:pt idx="5">
                  <c:v>512</c:v>
                </c:pt>
                <c:pt idx="6">
                  <c:v>604</c:v>
                </c:pt>
                <c:pt idx="7">
                  <c:v>276</c:v>
                </c:pt>
                <c:pt idx="8">
                  <c:v>578</c:v>
                </c:pt>
                <c:pt idx="9">
                  <c:v>378</c:v>
                </c:pt>
              </c:numCache>
            </c:numRef>
          </c:val>
          <c:extLst>
            <c:ext xmlns:c16="http://schemas.microsoft.com/office/drawing/2014/chart" uri="{C3380CC4-5D6E-409C-BE32-E72D297353CC}">
              <c16:uniqueId val="{00000001-8E66-B24B-8FAA-C8650A88A4EE}"/>
            </c:ext>
          </c:extLst>
        </c:ser>
        <c:dLbls>
          <c:showLegendKey val="0"/>
          <c:showVal val="0"/>
          <c:showCatName val="0"/>
          <c:showSerName val="0"/>
          <c:showPercent val="0"/>
          <c:showBubbleSize val="0"/>
        </c:dLbls>
        <c:gapWidth val="219"/>
        <c:overlap val="-27"/>
        <c:axId val="153320064"/>
        <c:axId val="153325952"/>
      </c:barChart>
      <c:lineChart>
        <c:grouping val="stacked"/>
        <c:varyColors val="0"/>
        <c:ser>
          <c:idx val="2"/>
          <c:order val="2"/>
          <c:tx>
            <c:strRef>
              <c:f>'Korban Jiwa'!$A$53</c:f>
              <c:strCache>
                <c:ptCount val="1"/>
                <c:pt idx="0">
                  <c:v>Terdampak (Mengungsi dan Menderita)</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dLbls>
            <c:spPr>
              <a:noFill/>
              <a:ln>
                <a:noFill/>
              </a:ln>
              <a:effectLst/>
            </c:spPr>
            <c:txPr>
              <a:bodyPr rot="0" spcFirstLastPara="1" vertOverflow="ellipsis" vert="horz" wrap="square" anchor="ctr" anchorCtr="1"/>
              <a:lstStyle/>
              <a:p>
                <a:pPr>
                  <a:defRPr sz="12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'Korban Jiwa'!$B$50:$K$50</c:f>
              <c:numCache>
                <c:formatCode>General</c:formatCode>
                <c:ptCount val="10"/>
                <c:pt idx="0">
                  <c:v>2008</c:v>
                </c:pt>
                <c:pt idx="1">
                  <c:v>2009</c:v>
                </c:pt>
                <c:pt idx="2">
                  <c:v>2010</c:v>
                </c:pt>
                <c:pt idx="3">
                  <c:v>2011</c:v>
                </c:pt>
                <c:pt idx="4">
                  <c:v>2012</c:v>
                </c:pt>
                <c:pt idx="5">
                  <c:v>2013</c:v>
                </c:pt>
                <c:pt idx="6">
                  <c:v>2014</c:v>
                </c:pt>
                <c:pt idx="7">
                  <c:v>2015</c:v>
                </c:pt>
                <c:pt idx="8">
                  <c:v>2016</c:v>
                </c:pt>
                <c:pt idx="9">
                  <c:v>2017</c:v>
                </c:pt>
              </c:numCache>
            </c:numRef>
          </c:cat>
          <c:val>
            <c:numRef>
              <c:f>'Korban Jiwa'!$B$53:$K$53</c:f>
              <c:numCache>
                <c:formatCode>_(* #,##0_);_(* \(#,##0\);_(* "-"_);_(@_)</c:formatCode>
                <c:ptCount val="10"/>
                <c:pt idx="0">
                  <c:v>5254147</c:v>
                </c:pt>
                <c:pt idx="1">
                  <c:v>5533241</c:v>
                </c:pt>
                <c:pt idx="2">
                  <c:v>1663103</c:v>
                </c:pt>
                <c:pt idx="3">
                  <c:v>475529</c:v>
                </c:pt>
                <c:pt idx="4">
                  <c:v>954241</c:v>
                </c:pt>
                <c:pt idx="5">
                  <c:v>3892986</c:v>
                </c:pt>
                <c:pt idx="6">
                  <c:v>2814265</c:v>
                </c:pt>
                <c:pt idx="7">
                  <c:v>995581</c:v>
                </c:pt>
                <c:pt idx="8">
                  <c:v>3394839</c:v>
                </c:pt>
                <c:pt idx="9">
                  <c:v>3674369</c:v>
                </c:pt>
              </c:numCache>
            </c:numRef>
          </c:val>
          <c:smooth val="0"/>
          <c:extLst>
            <c:ext xmlns:c16="http://schemas.microsoft.com/office/drawing/2014/chart" uri="{C3380CC4-5D6E-409C-BE32-E72D297353CC}">
              <c16:uniqueId val="{00000002-8E66-B24B-8FAA-C8650A88A4EE}"/>
            </c:ext>
          </c:extLst>
        </c:ser>
        <c:dLbls>
          <c:showLegendKey val="0"/>
          <c:showVal val="0"/>
          <c:showCatName val="0"/>
          <c:showSerName val="0"/>
          <c:showPercent val="0"/>
          <c:showBubbleSize val="0"/>
        </c:dLbls>
        <c:marker val="1"/>
        <c:smooth val="0"/>
        <c:axId val="153329024"/>
        <c:axId val="153327488"/>
      </c:lineChart>
      <c:catAx>
        <c:axId val="1533200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53325952"/>
        <c:crosses val="autoZero"/>
        <c:auto val="1"/>
        <c:lblAlgn val="ctr"/>
        <c:lblOffset val="100"/>
        <c:noMultiLvlLbl val="0"/>
      </c:catAx>
      <c:valAx>
        <c:axId val="153325952"/>
        <c:scaling>
          <c:orientation val="minMax"/>
        </c:scaling>
        <c:delete val="0"/>
        <c:axPos val="l"/>
        <c:majorGridlines>
          <c:spPr>
            <a:ln w="9525" cap="flat" cmpd="sng" algn="ctr">
              <a:solidFill>
                <a:schemeClr val="tx1">
                  <a:lumMod val="15000"/>
                  <a:lumOff val="85000"/>
                </a:schemeClr>
              </a:solidFill>
              <a:round/>
            </a:ln>
            <a:effectLst/>
          </c:spPr>
        </c:majorGridlines>
        <c:numFmt formatCode="_(* #,##0_);_(* \(#,##0\);_(* &quot;-&quot;_);_(@_)"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53320064"/>
        <c:crosses val="autoZero"/>
        <c:crossBetween val="between"/>
      </c:valAx>
      <c:valAx>
        <c:axId val="153327488"/>
        <c:scaling>
          <c:orientation val="minMax"/>
        </c:scaling>
        <c:delete val="0"/>
        <c:axPos val="r"/>
        <c:numFmt formatCode="_(* #,##0_);_(* \(#,##0\);_(* &quot;-&quot;_);_(@_)" sourceLinked="1"/>
        <c:majorTickMark val="out"/>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53329024"/>
        <c:crosses val="max"/>
        <c:crossBetween val="between"/>
      </c:valAx>
      <c:catAx>
        <c:axId val="153329024"/>
        <c:scaling>
          <c:orientation val="minMax"/>
        </c:scaling>
        <c:delete val="1"/>
        <c:axPos val="b"/>
        <c:numFmt formatCode="General" sourceLinked="1"/>
        <c:majorTickMark val="out"/>
        <c:minorTickMark val="none"/>
        <c:tickLblPos val="nextTo"/>
        <c:crossAx val="153327488"/>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solidFill>
        <a:schemeClr val="accent1"/>
      </a:solidFill>
    </a:ln>
    <a:effectLst/>
  </c:spPr>
  <c:txPr>
    <a:bodyPr/>
    <a:lstStyle/>
    <a:p>
      <a:pPr>
        <a:defRPr sz="12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nl-NL" dirty="0"/>
              <a:t>RATA-RATA KORBAN JIWA MENINGGAL DAN HILANG PER 100.000 PENDUDUK PADA TAHUN 2010-2017</a:t>
            </a:r>
            <a:endParaRPr lang="id-ID" dirty="0"/>
          </a:p>
        </c:rich>
      </c:tx>
      <c:overlay val="0"/>
    </c:title>
    <c:autoTitleDeleted val="0"/>
    <c:plotArea>
      <c:layout/>
      <c:lineChart>
        <c:grouping val="standard"/>
        <c:varyColors val="0"/>
        <c:ser>
          <c:idx val="0"/>
          <c:order val="0"/>
          <c:tx>
            <c:strRef>
              <c:f>'Korban Jiwa'!$C$19</c:f>
              <c:strCache>
                <c:ptCount val="1"/>
                <c:pt idx="0">
                  <c:v>Grand Total</c:v>
                </c:pt>
              </c:strCache>
            </c:strRef>
          </c:tx>
          <c:spPr>
            <a:ln w="28575" cap="rnd">
              <a:solidFill>
                <a:schemeClr val="accent1"/>
              </a:solidFill>
              <a:round/>
            </a:ln>
            <a:effectLst/>
          </c:spPr>
          <c:dLbls>
            <c:spPr>
              <a:noFill/>
              <a:ln w="25400">
                <a:noFill/>
              </a:ln>
            </c:spPr>
            <c:txPr>
              <a:bodyPr rot="0" vert="horz"/>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'Korban Jiwa'!$D$11:$K$11</c:f>
              <c:numCache>
                <c:formatCode>General</c:formatCode>
                <c:ptCount val="8"/>
                <c:pt idx="0">
                  <c:v>2010</c:v>
                </c:pt>
                <c:pt idx="1">
                  <c:v>2011</c:v>
                </c:pt>
                <c:pt idx="2">
                  <c:v>2012</c:v>
                </c:pt>
                <c:pt idx="3">
                  <c:v>2013</c:v>
                </c:pt>
                <c:pt idx="4">
                  <c:v>2014</c:v>
                </c:pt>
                <c:pt idx="5">
                  <c:v>2015</c:v>
                </c:pt>
                <c:pt idx="6">
                  <c:v>2016</c:v>
                </c:pt>
                <c:pt idx="7">
                  <c:v>2017</c:v>
                </c:pt>
              </c:numCache>
            </c:numRef>
          </c:cat>
          <c:val>
            <c:numRef>
              <c:f>'Korban Jiwa'!$D$19:$K$19</c:f>
              <c:numCache>
                <c:formatCode>_(* #,##0.00_);_(* \(#,##0.00\);_(* "-"_);_(@_)</c:formatCode>
                <c:ptCount val="8"/>
                <c:pt idx="0">
                  <c:v>0.79951769001017947</c:v>
                </c:pt>
                <c:pt idx="1">
                  <c:v>0.17689351540458031</c:v>
                </c:pt>
                <c:pt idx="2">
                  <c:v>0.13041794097953835</c:v>
                </c:pt>
                <c:pt idx="3">
                  <c:v>0.20584858002097395</c:v>
                </c:pt>
                <c:pt idx="4">
                  <c:v>0.23960236481844369</c:v>
                </c:pt>
                <c:pt idx="5">
                  <c:v>0.10803967874636394</c:v>
                </c:pt>
                <c:pt idx="6">
                  <c:v>0.22341957972659668</c:v>
                </c:pt>
                <c:pt idx="7">
                  <c:v>0.14427941806301073</c:v>
                </c:pt>
              </c:numCache>
            </c:numRef>
          </c:val>
          <c:smooth val="0"/>
          <c:extLst>
            <c:ext xmlns:c16="http://schemas.microsoft.com/office/drawing/2014/chart" uri="{C3380CC4-5D6E-409C-BE32-E72D297353CC}">
              <c16:uniqueId val="{00000000-8028-5342-8F19-471D502D2D29}"/>
            </c:ext>
          </c:extLst>
        </c:ser>
        <c:dLbls>
          <c:showLegendKey val="0"/>
          <c:showVal val="0"/>
          <c:showCatName val="0"/>
          <c:showSerName val="0"/>
          <c:showPercent val="0"/>
          <c:showBubbleSize val="0"/>
        </c:dLbls>
        <c:marker val="1"/>
        <c:smooth val="0"/>
        <c:axId val="320955904"/>
        <c:axId val="320957440"/>
      </c:lineChart>
      <c:catAx>
        <c:axId val="3209559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en-US"/>
          </a:p>
        </c:txPr>
        <c:crossAx val="320957440"/>
        <c:crosses val="autoZero"/>
        <c:auto val="1"/>
        <c:lblAlgn val="ctr"/>
        <c:lblOffset val="100"/>
        <c:noMultiLvlLbl val="0"/>
      </c:catAx>
      <c:valAx>
        <c:axId val="320957440"/>
        <c:scaling>
          <c:orientation val="minMax"/>
        </c:scaling>
        <c:delete val="0"/>
        <c:axPos val="l"/>
        <c:majorGridlines>
          <c:spPr>
            <a:ln w="9525" cap="flat" cmpd="sng" algn="ctr">
              <a:solidFill>
                <a:schemeClr val="tx1">
                  <a:lumMod val="15000"/>
                  <a:lumOff val="85000"/>
                </a:schemeClr>
              </a:solidFill>
              <a:round/>
            </a:ln>
            <a:effectLst/>
          </c:spPr>
        </c:majorGridlines>
        <c:numFmt formatCode="_(* #,##0.00_);_(* \(#,##0.00\);_(* &quot;-&quot;_);_(@_)" sourceLinked="1"/>
        <c:majorTickMark val="none"/>
        <c:minorTickMark val="none"/>
        <c:tickLblPos val="nextTo"/>
        <c:spPr>
          <a:ln w="6350">
            <a:noFill/>
          </a:ln>
        </c:spPr>
        <c:txPr>
          <a:bodyPr rot="-60000000" vert="horz"/>
          <a:lstStyle/>
          <a:p>
            <a:pPr>
              <a:defRPr/>
            </a:pPr>
            <a:endParaRPr lang="en-US"/>
          </a:p>
        </c:txPr>
        <c:crossAx val="320955904"/>
        <c:crosses val="autoZero"/>
        <c:crossBetween val="between"/>
      </c:valAx>
      <c:spPr>
        <a:noFill/>
        <a:ln w="25400">
          <a:noFill/>
        </a:ln>
      </c:spPr>
    </c:plotArea>
    <c:plotVisOnly val="1"/>
    <c:dispBlanksAs val="gap"/>
    <c:showDLblsOverMax val="0"/>
  </c:chart>
  <c:spPr>
    <a:solidFill>
      <a:schemeClr val="bg1"/>
    </a:solidFill>
    <a:ln w="9525" cap="flat" cmpd="sng" algn="ctr">
      <a:solidFill>
        <a:schemeClr val="accent1"/>
      </a:solidFill>
      <a:round/>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1" i="0" u="none" strike="noStrike" kern="1200" spc="0" baseline="0">
                <a:solidFill>
                  <a:schemeClr val="tx1">
                    <a:lumMod val="65000"/>
                    <a:lumOff val="35000"/>
                  </a:schemeClr>
                </a:solidFill>
                <a:latin typeface="+mn-lt"/>
                <a:ea typeface="+mn-ea"/>
                <a:cs typeface="+mn-cs"/>
              </a:defRPr>
            </a:pPr>
            <a:r>
              <a:rPr lang="nl-NL" b="1" dirty="0"/>
              <a:t>JUMLAH JIWA</a:t>
            </a:r>
            <a:r>
              <a:rPr lang="nl-NL" b="1" baseline="0" dirty="0"/>
              <a:t> </a:t>
            </a:r>
            <a:r>
              <a:rPr lang="nl-NL" b="1" dirty="0"/>
              <a:t>TERDAMPAK PER 100.000 PENDUDUDUK</a:t>
            </a:r>
            <a:r>
              <a:rPr lang="nl-NL" b="1" baseline="0" dirty="0"/>
              <a:t> PADA TAHUN </a:t>
            </a:r>
            <a:r>
              <a:rPr lang="nl-NL" b="1" dirty="0"/>
              <a:t>2010-2017</a:t>
            </a:r>
            <a:endParaRPr lang="id-ID" b="1" dirty="0"/>
          </a:p>
        </c:rich>
      </c:tx>
      <c:overlay val="0"/>
      <c:spPr>
        <a:noFill/>
        <a:ln>
          <a:noFill/>
        </a:ln>
        <a:effectLst/>
      </c:spPr>
    </c:title>
    <c:autoTitleDeleted val="0"/>
    <c:plotArea>
      <c:layout/>
      <c:lineChart>
        <c:grouping val="stacked"/>
        <c:varyColors val="0"/>
        <c:ser>
          <c:idx val="0"/>
          <c:order val="0"/>
          <c:spPr>
            <a:ln w="28575" cap="rnd">
              <a:solidFill>
                <a:schemeClr val="accent1"/>
              </a:solidFill>
              <a:round/>
            </a:ln>
            <a:effectLst/>
          </c:spPr>
          <c:marker>
            <c:symbol val="circle"/>
            <c:size val="5"/>
            <c:spPr>
              <a:solidFill>
                <a:schemeClr val="accent1"/>
              </a:solidFill>
              <a:ln w="9525">
                <a:solidFill>
                  <a:schemeClr val="accent1"/>
                </a:solidFill>
              </a:ln>
              <a:effectLst/>
            </c:spPr>
          </c:marker>
          <c:dLbls>
            <c:spPr>
              <a:noFill/>
              <a:ln>
                <a:noFill/>
              </a:ln>
              <a:effectLst/>
            </c:spPr>
            <c:txPr>
              <a:bodyPr rot="0" spcFirstLastPara="1" vertOverflow="ellipsis" vert="horz" wrap="square" anchor="ctr" anchorCtr="1"/>
              <a:lstStyle/>
              <a:p>
                <a:pPr>
                  <a:defRPr sz="12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Terdampak!$D$11:$K$11</c:f>
              <c:numCache>
                <c:formatCode>General</c:formatCode>
                <c:ptCount val="8"/>
                <c:pt idx="0">
                  <c:v>2010</c:v>
                </c:pt>
                <c:pt idx="1">
                  <c:v>2011</c:v>
                </c:pt>
                <c:pt idx="2">
                  <c:v>2012</c:v>
                </c:pt>
                <c:pt idx="3">
                  <c:v>2013</c:v>
                </c:pt>
                <c:pt idx="4">
                  <c:v>2014</c:v>
                </c:pt>
                <c:pt idx="5">
                  <c:v>2015</c:v>
                </c:pt>
                <c:pt idx="6">
                  <c:v>2016</c:v>
                </c:pt>
                <c:pt idx="7">
                  <c:v>2017</c:v>
                </c:pt>
              </c:numCache>
            </c:numRef>
          </c:cat>
          <c:val>
            <c:numRef>
              <c:f>Terdampak!$D$20:$K$20</c:f>
              <c:numCache>
                <c:formatCode>_(* #,##0.00_);_(* \(#,##0.00\);_(* "-"_);_(@_)</c:formatCode>
                <c:ptCount val="8"/>
                <c:pt idx="0">
                  <c:v>862.07531069894526</c:v>
                </c:pt>
                <c:pt idx="1">
                  <c:v>319.50151454689524</c:v>
                </c:pt>
                <c:pt idx="2">
                  <c:v>410.6256222124278</c:v>
                </c:pt>
                <c:pt idx="3">
                  <c:v>872.22431354751279</c:v>
                </c:pt>
                <c:pt idx="4">
                  <c:v>604.01854590603944</c:v>
                </c:pt>
                <c:pt idx="5">
                  <c:v>415.6212231667422</c:v>
                </c:pt>
                <c:pt idx="6">
                  <c:v>1436.3262463228359</c:v>
                </c:pt>
                <c:pt idx="7">
                  <c:v>2527.9230372345587</c:v>
                </c:pt>
              </c:numCache>
            </c:numRef>
          </c:val>
          <c:smooth val="0"/>
          <c:extLst>
            <c:ext xmlns:c16="http://schemas.microsoft.com/office/drawing/2014/chart" uri="{C3380CC4-5D6E-409C-BE32-E72D297353CC}">
              <c16:uniqueId val="{00000000-73E5-A14F-931D-5C766C9BE6B6}"/>
            </c:ext>
          </c:extLst>
        </c:ser>
        <c:dLbls>
          <c:showLegendKey val="0"/>
          <c:showVal val="0"/>
          <c:showCatName val="0"/>
          <c:showSerName val="0"/>
          <c:showPercent val="0"/>
          <c:showBubbleSize val="0"/>
        </c:dLbls>
        <c:marker val="1"/>
        <c:smooth val="0"/>
        <c:axId val="320982400"/>
        <c:axId val="152638592"/>
      </c:lineChart>
      <c:catAx>
        <c:axId val="3209824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52638592"/>
        <c:crosses val="autoZero"/>
        <c:auto val="1"/>
        <c:lblAlgn val="ctr"/>
        <c:lblOffset val="100"/>
        <c:noMultiLvlLbl val="0"/>
      </c:catAx>
      <c:valAx>
        <c:axId val="152638592"/>
        <c:scaling>
          <c:orientation val="minMax"/>
        </c:scaling>
        <c:delete val="0"/>
        <c:axPos val="l"/>
        <c:majorGridlines>
          <c:spPr>
            <a:ln w="9525" cap="flat" cmpd="sng" algn="ctr">
              <a:solidFill>
                <a:schemeClr val="tx1">
                  <a:lumMod val="15000"/>
                  <a:lumOff val="85000"/>
                </a:schemeClr>
              </a:solidFill>
              <a:round/>
            </a:ln>
            <a:effectLst/>
          </c:spPr>
        </c:majorGridlines>
        <c:numFmt formatCode="_(* #,##0.00_);_(* \(#,##0.00\);_(* &quot;-&quot;_);_(@_)"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20982400"/>
        <c:crosses val="autoZero"/>
        <c:crossBetween val="between"/>
      </c:valAx>
      <c:spPr>
        <a:noFill/>
        <a:ln>
          <a:noFill/>
        </a:ln>
        <a:effectLst/>
      </c:spPr>
    </c:plotArea>
    <c:plotVisOnly val="1"/>
    <c:dispBlanksAs val="zero"/>
    <c:showDLblsOverMax val="0"/>
  </c:chart>
  <c:spPr>
    <a:noFill/>
    <a:ln>
      <a:solidFill>
        <a:schemeClr val="accent1"/>
      </a:solidFill>
    </a:ln>
    <a:effectLst/>
  </c:spPr>
  <c:txPr>
    <a:bodyPr/>
    <a:lstStyle/>
    <a:p>
      <a:pPr>
        <a:defRPr sz="12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1" i="0" u="none" strike="noStrike" kern="1200" spc="0" baseline="0">
                <a:solidFill>
                  <a:schemeClr val="tx1">
                    <a:lumMod val="65000"/>
                    <a:lumOff val="35000"/>
                  </a:schemeClr>
                </a:solidFill>
                <a:latin typeface="+mn-lt"/>
                <a:ea typeface="+mn-ea"/>
                <a:cs typeface="+mn-cs"/>
              </a:defRPr>
            </a:pPr>
            <a:r>
              <a:rPr lang="en-US" b="1" dirty="0"/>
              <a:t>KERUGIAN EKONOMI AKIBAT BENCANA  TAHUN 2010-2017 (</a:t>
            </a:r>
            <a:r>
              <a:rPr lang="en-US" b="1" dirty="0" err="1"/>
              <a:t>dalam</a:t>
            </a:r>
            <a:r>
              <a:rPr lang="en-US" b="1" dirty="0"/>
              <a:t> </a:t>
            </a:r>
            <a:r>
              <a:rPr lang="en-US" b="1" dirty="0" err="1"/>
              <a:t>Juta</a:t>
            </a:r>
            <a:r>
              <a:rPr lang="en-US" b="1" dirty="0"/>
              <a:t> Rupiah</a:t>
            </a:r>
            <a:r>
              <a:rPr lang="en-US" b="1" baseline="0" dirty="0"/>
              <a:t> </a:t>
            </a:r>
            <a:r>
              <a:rPr lang="en-US" b="1" baseline="0" dirty="0" err="1"/>
              <a:t>dan</a:t>
            </a:r>
            <a:r>
              <a:rPr lang="en-US" b="1" baseline="0" dirty="0"/>
              <a:t> % GDP</a:t>
            </a:r>
            <a:r>
              <a:rPr lang="en-US" b="1" dirty="0"/>
              <a:t>)</a:t>
            </a:r>
            <a:endParaRPr lang="id-ID" b="1" dirty="0"/>
          </a:p>
        </c:rich>
      </c:tx>
      <c:overlay val="0"/>
      <c:spPr>
        <a:noFill/>
        <a:ln>
          <a:noFill/>
        </a:ln>
        <a:effectLst/>
      </c:spPr>
    </c:title>
    <c:autoTitleDeleted val="0"/>
    <c:plotArea>
      <c:layout/>
      <c:lineChart>
        <c:grouping val="standard"/>
        <c:varyColors val="0"/>
        <c:ser>
          <c:idx val="0"/>
          <c:order val="0"/>
          <c:spPr>
            <a:ln w="28575" cap="rnd">
              <a:solidFill>
                <a:schemeClr val="accent1"/>
              </a:solidFill>
              <a:round/>
            </a:ln>
            <a:effectLst/>
          </c:spPr>
          <c:marker>
            <c:symbol val="circle"/>
            <c:size val="5"/>
            <c:spPr>
              <a:solidFill>
                <a:schemeClr val="accent1"/>
              </a:solidFill>
              <a:ln w="9525">
                <a:solidFill>
                  <a:schemeClr val="accent1"/>
                </a:solidFill>
              </a:ln>
              <a:effectLst/>
            </c:spPr>
          </c:marker>
          <c:dLbls>
            <c:dLbl>
              <c:idx val="0"/>
              <c:tx>
                <c:rich>
                  <a:bodyPr/>
                  <a:lstStyle/>
                  <a:p>
                    <a:r>
                      <a:rPr lang="en-US" dirty="0"/>
                      <a:t> 11,898,115 (0.17% PDB )</a:t>
                    </a:r>
                  </a:p>
                </c:rich>
              </c:tx>
              <c:showLegendKey val="0"/>
              <c:showVal val="1"/>
              <c:showCatName val="0"/>
              <c:showSerName val="0"/>
              <c:showPercent val="0"/>
              <c:showBubbleSize val="0"/>
              <c:extLst>
                <c:ext xmlns:c15="http://schemas.microsoft.com/office/drawing/2012/chart" uri="{CE6537A1-D6FC-4f65-9D91-7224C49458BB}"/>
              </c:extLst>
            </c:dLbl>
            <c:dLbl>
              <c:idx val="1"/>
              <c:layout>
                <c:manualLayout>
                  <c:x val="-4.8450448179085899E-2"/>
                  <c:y val="2.5213680983007872E-2"/>
                </c:manualLayout>
              </c:layout>
              <c:tx>
                <c:rich>
                  <a:bodyPr/>
                  <a:lstStyle/>
                  <a:p>
                    <a:r>
                      <a:rPr lang="en-US" dirty="0"/>
                      <a:t> 5,047,186 </a:t>
                    </a:r>
                  </a:p>
                  <a:p>
                    <a:r>
                      <a:rPr lang="en-US" sz="1200" b="0" i="0" u="none" strike="noStrike" baseline="0" dirty="0">
                        <a:effectLst/>
                      </a:rPr>
                      <a:t>(0.07% PDB )</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2"/>
              <c:tx>
                <c:rich>
                  <a:bodyPr/>
                  <a:lstStyle/>
                  <a:p>
                    <a:r>
                      <a:rPr lang="en-US" dirty="0"/>
                      <a:t> 5,255,767 </a:t>
                    </a:r>
                  </a:p>
                  <a:p>
                    <a:r>
                      <a:rPr lang="en-US" sz="1200" b="0" i="0" u="none" strike="noStrike" baseline="0" dirty="0">
                        <a:effectLst/>
                      </a:rPr>
                      <a:t>(0.07% PDB )</a:t>
                    </a:r>
                    <a:r>
                      <a:rPr lang="en-US" dirty="0"/>
                      <a:t> </a:t>
                    </a:r>
                  </a:p>
                </c:rich>
              </c:tx>
              <c:showLegendKey val="0"/>
              <c:showVal val="1"/>
              <c:showCatName val="0"/>
              <c:showSerName val="0"/>
              <c:showPercent val="0"/>
              <c:showBubbleSize val="0"/>
              <c:extLst>
                <c:ext xmlns:c15="http://schemas.microsoft.com/office/drawing/2012/chart" uri="{CE6537A1-D6FC-4f65-9D91-7224C49458BB}"/>
              </c:extLst>
            </c:dLbl>
            <c:dLbl>
              <c:idx val="3"/>
              <c:tx>
                <c:rich>
                  <a:bodyPr/>
                  <a:lstStyle/>
                  <a:p>
                    <a:r>
                      <a:rPr lang="en-US" dirty="0"/>
                      <a:t> 9,191,016 </a:t>
                    </a:r>
                  </a:p>
                  <a:p>
                    <a:r>
                      <a:rPr lang="en-US" sz="1200" b="0" i="0" u="none" strike="noStrike" baseline="0" dirty="0">
                        <a:effectLst/>
                      </a:rPr>
                      <a:t>(0.11% PDB )</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4"/>
              <c:tx>
                <c:rich>
                  <a:bodyPr/>
                  <a:lstStyle/>
                  <a:p>
                    <a:r>
                      <a:rPr lang="en-US" dirty="0"/>
                      <a:t> 7,036,777 </a:t>
                    </a:r>
                  </a:p>
                  <a:p>
                    <a:r>
                      <a:rPr lang="en-US" sz="1200" b="0" i="0" u="none" strike="noStrike" baseline="0" dirty="0">
                        <a:effectLst/>
                      </a:rPr>
                      <a:t>(0.08% PDB )</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5"/>
              <c:tx>
                <c:rich>
                  <a:bodyPr/>
                  <a:lstStyle/>
                  <a:p>
                    <a:r>
                      <a:rPr lang="en-US" dirty="0"/>
                      <a:t> 2,647,333 </a:t>
                    </a:r>
                  </a:p>
                  <a:p>
                    <a:r>
                      <a:rPr lang="en-US" sz="1200" b="0" i="0" u="none" strike="noStrike" baseline="0" dirty="0">
                        <a:effectLst/>
                      </a:rPr>
                      <a:t>(0.03% PDB )</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6"/>
              <c:tx>
                <c:rich>
                  <a:bodyPr/>
                  <a:lstStyle/>
                  <a:p>
                    <a:r>
                      <a:rPr lang="en-US" dirty="0"/>
                      <a:t> 7,091,397 </a:t>
                    </a:r>
                  </a:p>
                  <a:p>
                    <a:r>
                      <a:rPr lang="en-US" sz="1200" b="0" i="0" u="none" strike="noStrike" baseline="0" dirty="0">
                        <a:effectLst/>
                      </a:rPr>
                      <a:t>(0.08% PDB )</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7"/>
              <c:layout>
                <c:manualLayout>
                  <c:x val="-2.106541225177646E-3"/>
                  <c:y val="3.0256417179609557E-2"/>
                </c:manualLayout>
              </c:layout>
              <c:tx>
                <c:rich>
                  <a:bodyPr/>
                  <a:lstStyle/>
                  <a:p>
                    <a:r>
                      <a:rPr lang="en-US" dirty="0"/>
                      <a:t> 4,742,405</a:t>
                    </a:r>
                  </a:p>
                  <a:p>
                    <a:r>
                      <a:rPr lang="en-US" dirty="0"/>
                      <a:t>(</a:t>
                    </a:r>
                    <a:r>
                      <a:rPr lang="en-US" sz="1200" b="0" i="0" u="none" strike="noStrike" baseline="0" dirty="0">
                        <a:effectLst/>
                      </a:rPr>
                      <a:t>0.05% PDB )</a:t>
                    </a:r>
                    <a:r>
                      <a:rPr lang="en-US" dirty="0"/>
                      <a:t> </a:t>
                    </a:r>
                  </a:p>
                </c:rich>
              </c:tx>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anchor="ctr" anchorCtr="1"/>
              <a:lstStyle/>
              <a:p>
                <a:pPr>
                  <a:defRPr sz="12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Ekonomi!$D$1:$K$1</c:f>
              <c:numCache>
                <c:formatCode>General</c:formatCode>
                <c:ptCount val="8"/>
                <c:pt idx="0">
                  <c:v>2010</c:v>
                </c:pt>
                <c:pt idx="1">
                  <c:v>2011</c:v>
                </c:pt>
                <c:pt idx="2">
                  <c:v>2012</c:v>
                </c:pt>
                <c:pt idx="3">
                  <c:v>2013</c:v>
                </c:pt>
                <c:pt idx="4">
                  <c:v>2014</c:v>
                </c:pt>
                <c:pt idx="5">
                  <c:v>2015</c:v>
                </c:pt>
                <c:pt idx="6">
                  <c:v>2016</c:v>
                </c:pt>
                <c:pt idx="7">
                  <c:v>2017</c:v>
                </c:pt>
              </c:numCache>
            </c:numRef>
          </c:cat>
          <c:val>
            <c:numRef>
              <c:f>Ekonomi!$D$9:$K$9</c:f>
              <c:numCache>
                <c:formatCode>_(* #,##0_);_(* \(#,##0\);_(* "-"_);_(@_)</c:formatCode>
                <c:ptCount val="8"/>
                <c:pt idx="0">
                  <c:v>11898115.100000001</c:v>
                </c:pt>
                <c:pt idx="1">
                  <c:v>5047185.7000000011</c:v>
                </c:pt>
                <c:pt idx="2">
                  <c:v>5255766.9000000004</c:v>
                </c:pt>
                <c:pt idx="3">
                  <c:v>9191016.4000000004</c:v>
                </c:pt>
                <c:pt idx="4">
                  <c:v>7036777.0000000009</c:v>
                </c:pt>
                <c:pt idx="5">
                  <c:v>2647333.1</c:v>
                </c:pt>
                <c:pt idx="6">
                  <c:v>7091397.4000000004</c:v>
                </c:pt>
                <c:pt idx="7">
                  <c:v>4742404.9000000004</c:v>
                </c:pt>
              </c:numCache>
            </c:numRef>
          </c:val>
          <c:smooth val="0"/>
          <c:extLst>
            <c:ext xmlns:c16="http://schemas.microsoft.com/office/drawing/2014/chart" uri="{C3380CC4-5D6E-409C-BE32-E72D297353CC}">
              <c16:uniqueId val="{00000000-A226-2F48-97CE-17B46B3FEA0F}"/>
            </c:ext>
          </c:extLst>
        </c:ser>
        <c:dLbls>
          <c:showLegendKey val="0"/>
          <c:showVal val="0"/>
          <c:showCatName val="0"/>
          <c:showSerName val="0"/>
          <c:showPercent val="0"/>
          <c:showBubbleSize val="0"/>
        </c:dLbls>
        <c:marker val="1"/>
        <c:smooth val="0"/>
        <c:axId val="152692224"/>
        <c:axId val="152693760"/>
      </c:lineChart>
      <c:catAx>
        <c:axId val="1526922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52693760"/>
        <c:crosses val="autoZero"/>
        <c:auto val="1"/>
        <c:lblAlgn val="ctr"/>
        <c:lblOffset val="100"/>
        <c:noMultiLvlLbl val="0"/>
      </c:catAx>
      <c:valAx>
        <c:axId val="152693760"/>
        <c:scaling>
          <c:orientation val="minMax"/>
        </c:scaling>
        <c:delete val="0"/>
        <c:axPos val="l"/>
        <c:majorGridlines>
          <c:spPr>
            <a:ln w="9525" cap="flat" cmpd="sng" algn="ctr">
              <a:solidFill>
                <a:schemeClr val="tx1">
                  <a:lumMod val="15000"/>
                  <a:lumOff val="85000"/>
                </a:schemeClr>
              </a:solidFill>
              <a:round/>
            </a:ln>
            <a:effectLst/>
          </c:spPr>
        </c:majorGridlines>
        <c:numFmt formatCode="_(* #,##0_);_(* \(#,##0\);_(* &quot;-&quot;_);_(@_)"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52692224"/>
        <c:crosses val="autoZero"/>
        <c:crossBetween val="between"/>
      </c:valAx>
      <c:spPr>
        <a:noFill/>
        <a:ln>
          <a:noFill/>
        </a:ln>
        <a:effectLst/>
      </c:spPr>
    </c:plotArea>
    <c:plotVisOnly val="1"/>
    <c:dispBlanksAs val="gap"/>
    <c:showDLblsOverMax val="0"/>
  </c:chart>
  <c:spPr>
    <a:noFill/>
    <a:ln>
      <a:solidFill>
        <a:schemeClr val="accent1"/>
      </a:solidFill>
    </a:ln>
    <a:effectLst/>
  </c:spPr>
  <c:txPr>
    <a:bodyPr/>
    <a:lstStyle/>
    <a:p>
      <a:pPr>
        <a:defRPr sz="1200"/>
      </a:pPr>
      <a:endParaRPr lang="en-US"/>
    </a:p>
  </c:txPr>
  <c:externalData r:id="rId1">
    <c:autoUpdate val="0"/>
  </c:externalData>
</c:chartSpace>
</file>

<file path=ppt/diagrams/_rels/data2.xml.rels><?xml version="1.0" encoding="UTF-8" standalone="yes"?>
<Relationships xmlns="http://schemas.openxmlformats.org/package/2006/relationships"><Relationship Id="rId3" Type="http://schemas.openxmlformats.org/officeDocument/2006/relationships/image" Target="../media/image36.png" /><Relationship Id="rId2" Type="http://schemas.openxmlformats.org/officeDocument/2006/relationships/image" Target="../media/image35.png" /><Relationship Id="rId1" Type="http://schemas.openxmlformats.org/officeDocument/2006/relationships/image" Target="../media/image34.png" /><Relationship Id="rId5" Type="http://schemas.openxmlformats.org/officeDocument/2006/relationships/image" Target="../media/image38.png" /><Relationship Id="rId4" Type="http://schemas.openxmlformats.org/officeDocument/2006/relationships/image" Target="../media/image37.png" /></Relationships>
</file>

<file path=ppt/diagrams/_rels/drawing2.xml.rels><?xml version="1.0" encoding="UTF-8" standalone="yes"?>
<Relationships xmlns="http://schemas.openxmlformats.org/package/2006/relationships"><Relationship Id="rId3" Type="http://schemas.openxmlformats.org/officeDocument/2006/relationships/image" Target="../media/image36.png" /><Relationship Id="rId2" Type="http://schemas.openxmlformats.org/officeDocument/2006/relationships/image" Target="../media/image35.png" /><Relationship Id="rId1" Type="http://schemas.openxmlformats.org/officeDocument/2006/relationships/image" Target="../media/image34.png" /><Relationship Id="rId5" Type="http://schemas.openxmlformats.org/officeDocument/2006/relationships/image" Target="../media/image38.png" /><Relationship Id="rId4" Type="http://schemas.openxmlformats.org/officeDocument/2006/relationships/image" Target="../media/image37.png" /></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E599C1-A80B-434B-9273-7A92EB20E029}" type="doc">
      <dgm:prSet loTypeId="urn:microsoft.com/office/officeart/2005/8/layout/vList5" loCatId="" qsTypeId="urn:microsoft.com/office/officeart/2005/8/quickstyle/simple4" qsCatId="simple" csTypeId="urn:microsoft.com/office/officeart/2005/8/colors/colorful3" csCatId="colorful" phldr="1"/>
      <dgm:spPr/>
      <dgm:t>
        <a:bodyPr/>
        <a:lstStyle/>
        <a:p>
          <a:endParaRPr lang="en-US"/>
        </a:p>
      </dgm:t>
    </dgm:pt>
    <dgm:pt modelId="{BD668A3A-7D6C-C941-8A7A-EF1DC1173F66}">
      <dgm:prSet phldrT="[Text]" custT="1"/>
      <dgm:spPr/>
      <dgm:t>
        <a:bodyPr/>
        <a:lstStyle/>
        <a:p>
          <a:r>
            <a:rPr lang="en-US" sz="6000" dirty="0"/>
            <a:t>1</a:t>
          </a:r>
        </a:p>
      </dgm:t>
    </dgm:pt>
    <dgm:pt modelId="{51E09161-DF7F-C44B-98DE-470E4FEDC3AF}" type="parTrans" cxnId="{BD16F7AD-2219-C443-8C3E-BBE02E563DC5}">
      <dgm:prSet/>
      <dgm:spPr/>
      <dgm:t>
        <a:bodyPr/>
        <a:lstStyle/>
        <a:p>
          <a:endParaRPr lang="en-US" sz="2800"/>
        </a:p>
      </dgm:t>
    </dgm:pt>
    <dgm:pt modelId="{D38B5FAF-41E6-1644-B2D2-9B0AB1841E53}" type="sibTrans" cxnId="{BD16F7AD-2219-C443-8C3E-BBE02E563DC5}">
      <dgm:prSet/>
      <dgm:spPr/>
      <dgm:t>
        <a:bodyPr/>
        <a:lstStyle/>
        <a:p>
          <a:endParaRPr lang="en-US" sz="2800"/>
        </a:p>
      </dgm:t>
    </dgm:pt>
    <dgm:pt modelId="{AE883360-0DBE-E641-97BB-6F1CDB542BDA}">
      <dgm:prSet phldrT="[Text]" custT="1"/>
      <dgm:spPr/>
      <dgm:t>
        <a:bodyPr/>
        <a:lstStyle/>
        <a:p>
          <a:r>
            <a:rPr lang="en-US" sz="2800" dirty="0"/>
            <a:t>KEBIJAKAN PENANGGULANGAN BENCANA DALAM PERENCANAAN NASIONAL DAN KOMITMEN GLOBAL</a:t>
          </a:r>
        </a:p>
      </dgm:t>
    </dgm:pt>
    <dgm:pt modelId="{D3F4F02E-C355-B746-9409-DE2E81868329}" type="parTrans" cxnId="{0E24D549-C0C7-2247-96D0-1CF8FD1E3BAE}">
      <dgm:prSet/>
      <dgm:spPr/>
      <dgm:t>
        <a:bodyPr/>
        <a:lstStyle/>
        <a:p>
          <a:endParaRPr lang="en-US" sz="2800"/>
        </a:p>
      </dgm:t>
    </dgm:pt>
    <dgm:pt modelId="{560FB689-B15F-9F4C-845E-BF7D5C5A80B0}" type="sibTrans" cxnId="{0E24D549-C0C7-2247-96D0-1CF8FD1E3BAE}">
      <dgm:prSet/>
      <dgm:spPr/>
      <dgm:t>
        <a:bodyPr/>
        <a:lstStyle/>
        <a:p>
          <a:endParaRPr lang="en-US" sz="2800"/>
        </a:p>
      </dgm:t>
    </dgm:pt>
    <dgm:pt modelId="{42126D10-945B-3E41-B7A5-62DB0724192B}">
      <dgm:prSet phldrT="[Text]" custT="1"/>
      <dgm:spPr/>
      <dgm:t>
        <a:bodyPr/>
        <a:lstStyle/>
        <a:p>
          <a:r>
            <a:rPr lang="en-US" sz="6000" dirty="0"/>
            <a:t>2</a:t>
          </a:r>
          <a:r>
            <a:rPr lang="en-US" sz="2800" dirty="0"/>
            <a:t> </a:t>
          </a:r>
        </a:p>
      </dgm:t>
    </dgm:pt>
    <dgm:pt modelId="{4B7DB86D-33B5-604C-823C-F09BD25D5B99}" type="parTrans" cxnId="{2D5A0FD9-EF07-CD4B-84D2-24C58C200C91}">
      <dgm:prSet/>
      <dgm:spPr/>
      <dgm:t>
        <a:bodyPr/>
        <a:lstStyle/>
        <a:p>
          <a:endParaRPr lang="en-US" sz="2800"/>
        </a:p>
      </dgm:t>
    </dgm:pt>
    <dgm:pt modelId="{1AFD8B9B-9412-6444-99AE-56E239133A02}" type="sibTrans" cxnId="{2D5A0FD9-EF07-CD4B-84D2-24C58C200C91}">
      <dgm:prSet/>
      <dgm:spPr/>
      <dgm:t>
        <a:bodyPr/>
        <a:lstStyle/>
        <a:p>
          <a:endParaRPr lang="en-US" sz="2800"/>
        </a:p>
      </dgm:t>
    </dgm:pt>
    <dgm:pt modelId="{F3EF039D-0F61-5C49-B2BF-E273C9B741A9}">
      <dgm:prSet phldrT="[Text]" custT="1"/>
      <dgm:spPr/>
      <dgm:t>
        <a:bodyPr/>
        <a:lstStyle/>
        <a:p>
          <a:r>
            <a:rPr lang="en-US" sz="6000" dirty="0"/>
            <a:t>3</a:t>
          </a:r>
        </a:p>
      </dgm:t>
    </dgm:pt>
    <dgm:pt modelId="{AD414699-24F8-EC4B-BFA9-84C1DC724779}" type="parTrans" cxnId="{290AA635-77A7-5543-87F5-06CCC927BF0A}">
      <dgm:prSet/>
      <dgm:spPr/>
      <dgm:t>
        <a:bodyPr/>
        <a:lstStyle/>
        <a:p>
          <a:endParaRPr lang="en-US" sz="2800"/>
        </a:p>
      </dgm:t>
    </dgm:pt>
    <dgm:pt modelId="{0934C62B-0249-A445-AA98-86A04C148A96}" type="sibTrans" cxnId="{290AA635-77A7-5543-87F5-06CCC927BF0A}">
      <dgm:prSet/>
      <dgm:spPr/>
      <dgm:t>
        <a:bodyPr/>
        <a:lstStyle/>
        <a:p>
          <a:endParaRPr lang="en-US" sz="2800"/>
        </a:p>
      </dgm:t>
    </dgm:pt>
    <dgm:pt modelId="{DA21C0F6-209F-7745-9BF1-B30579114A1E}">
      <dgm:prSet phldrT="[Text]" custT="1"/>
      <dgm:spPr/>
      <dgm:t>
        <a:bodyPr/>
        <a:lstStyle/>
        <a:p>
          <a:r>
            <a:rPr lang="en-US" sz="2800" b="0" dirty="0">
              <a:solidFill>
                <a:schemeClr val="tx1"/>
              </a:solidFill>
              <a:latin typeface="+mj-lt"/>
              <a:cs typeface="Calibri" panose="020F0502020204030204" pitchFamily="34" charset="0"/>
            </a:rPr>
            <a:t>STRATEGI PENANGGULANGAN BENCANA MELALUI INFRASTRUKTUR TAHAN BENCANA </a:t>
          </a:r>
        </a:p>
      </dgm:t>
    </dgm:pt>
    <dgm:pt modelId="{D75245E4-6E1A-D141-A74B-E1CB3DB242F7}" type="parTrans" cxnId="{01601B95-B460-3640-B12B-9B85307F146A}">
      <dgm:prSet/>
      <dgm:spPr/>
      <dgm:t>
        <a:bodyPr/>
        <a:lstStyle/>
        <a:p>
          <a:endParaRPr lang="en-US" sz="2800"/>
        </a:p>
      </dgm:t>
    </dgm:pt>
    <dgm:pt modelId="{9AEC2555-533A-534F-B98F-03A0FF92B56D}" type="sibTrans" cxnId="{01601B95-B460-3640-B12B-9B85307F146A}">
      <dgm:prSet/>
      <dgm:spPr/>
      <dgm:t>
        <a:bodyPr/>
        <a:lstStyle/>
        <a:p>
          <a:endParaRPr lang="en-US" sz="2800"/>
        </a:p>
      </dgm:t>
    </dgm:pt>
    <dgm:pt modelId="{6D870F64-9DC8-4FAF-A20B-0009E98109A3}">
      <dgm:prSet phldrT="[Text]" custT="1"/>
      <dgm:spPr/>
      <dgm:t>
        <a:bodyPr/>
        <a:lstStyle/>
        <a:p>
          <a:r>
            <a:rPr lang="en-US" sz="2800" dirty="0"/>
            <a:t>LESSON-LEARNED DAN OVERVIEW BENCANA DI INDONESIA</a:t>
          </a:r>
        </a:p>
      </dgm:t>
    </dgm:pt>
    <dgm:pt modelId="{F04E96B3-EECD-444B-8310-F63B4CC7E096}" type="parTrans" cxnId="{8DA6E321-614B-46CC-B7B8-39AA896A67EA}">
      <dgm:prSet/>
      <dgm:spPr/>
      <dgm:t>
        <a:bodyPr/>
        <a:lstStyle/>
        <a:p>
          <a:endParaRPr lang="en-US"/>
        </a:p>
      </dgm:t>
    </dgm:pt>
    <dgm:pt modelId="{913D4424-D2DF-4445-8AA2-212CEF9AE83A}" type="sibTrans" cxnId="{8DA6E321-614B-46CC-B7B8-39AA896A67EA}">
      <dgm:prSet/>
      <dgm:spPr/>
      <dgm:t>
        <a:bodyPr/>
        <a:lstStyle/>
        <a:p>
          <a:endParaRPr lang="en-US"/>
        </a:p>
      </dgm:t>
    </dgm:pt>
    <dgm:pt modelId="{0FC49A44-54E6-8442-81D4-ACD49AA67E7F}" type="pres">
      <dgm:prSet presAssocID="{90E599C1-A80B-434B-9273-7A92EB20E029}" presName="Name0" presStyleCnt="0">
        <dgm:presLayoutVars>
          <dgm:dir/>
          <dgm:animLvl val="lvl"/>
          <dgm:resizeHandles val="exact"/>
        </dgm:presLayoutVars>
      </dgm:prSet>
      <dgm:spPr/>
    </dgm:pt>
    <dgm:pt modelId="{CC165994-2C16-004F-A1BC-96378ECD2B56}" type="pres">
      <dgm:prSet presAssocID="{BD668A3A-7D6C-C941-8A7A-EF1DC1173F66}" presName="linNode" presStyleCnt="0"/>
      <dgm:spPr/>
    </dgm:pt>
    <dgm:pt modelId="{CAC4C3E1-E0F8-1140-ABC1-15AD4B81E6C7}" type="pres">
      <dgm:prSet presAssocID="{BD668A3A-7D6C-C941-8A7A-EF1DC1173F66}" presName="parentText" presStyleLbl="node1" presStyleIdx="0" presStyleCnt="3" custScaleY="100000" custLinFactNeighborY="1217">
        <dgm:presLayoutVars>
          <dgm:chMax val="1"/>
          <dgm:bulletEnabled val="1"/>
        </dgm:presLayoutVars>
      </dgm:prSet>
      <dgm:spPr/>
    </dgm:pt>
    <dgm:pt modelId="{BC1A644C-462C-2D44-B111-AA1DE1E27BEB}" type="pres">
      <dgm:prSet presAssocID="{BD668A3A-7D6C-C941-8A7A-EF1DC1173F66}" presName="descendantText" presStyleLbl="alignAccFollowNode1" presStyleIdx="0" presStyleCnt="3">
        <dgm:presLayoutVars>
          <dgm:bulletEnabled val="1"/>
        </dgm:presLayoutVars>
      </dgm:prSet>
      <dgm:spPr/>
    </dgm:pt>
    <dgm:pt modelId="{09E15744-EC88-9949-8355-501557312A27}" type="pres">
      <dgm:prSet presAssocID="{D38B5FAF-41E6-1644-B2D2-9B0AB1841E53}" presName="sp" presStyleCnt="0"/>
      <dgm:spPr/>
    </dgm:pt>
    <dgm:pt modelId="{F3995745-FA2D-E34B-BC0A-76F9BA27199E}" type="pres">
      <dgm:prSet presAssocID="{42126D10-945B-3E41-B7A5-62DB0724192B}" presName="linNode" presStyleCnt="0"/>
      <dgm:spPr/>
    </dgm:pt>
    <dgm:pt modelId="{BEAE9EE2-6CDF-4347-A763-660F07003FEC}" type="pres">
      <dgm:prSet presAssocID="{42126D10-945B-3E41-B7A5-62DB0724192B}" presName="parentText" presStyleLbl="node1" presStyleIdx="1" presStyleCnt="3">
        <dgm:presLayoutVars>
          <dgm:chMax val="1"/>
          <dgm:bulletEnabled val="1"/>
        </dgm:presLayoutVars>
      </dgm:prSet>
      <dgm:spPr/>
    </dgm:pt>
    <dgm:pt modelId="{7FA96915-17E1-5442-8464-5E230D90C245}" type="pres">
      <dgm:prSet presAssocID="{42126D10-945B-3E41-B7A5-62DB0724192B}" presName="descendantText" presStyleLbl="alignAccFollowNode1" presStyleIdx="1" presStyleCnt="3" custLinFactNeighborY="-1185">
        <dgm:presLayoutVars>
          <dgm:bulletEnabled val="1"/>
        </dgm:presLayoutVars>
      </dgm:prSet>
      <dgm:spPr/>
    </dgm:pt>
    <dgm:pt modelId="{31656AAD-F50D-8046-8DB7-3CA30930FF67}" type="pres">
      <dgm:prSet presAssocID="{1AFD8B9B-9412-6444-99AE-56E239133A02}" presName="sp" presStyleCnt="0"/>
      <dgm:spPr/>
    </dgm:pt>
    <dgm:pt modelId="{9C5E454E-1B23-034D-AF2F-E9B5CCF09805}" type="pres">
      <dgm:prSet presAssocID="{F3EF039D-0F61-5C49-B2BF-E273C9B741A9}" presName="linNode" presStyleCnt="0"/>
      <dgm:spPr/>
    </dgm:pt>
    <dgm:pt modelId="{6838EF6C-D702-184A-BED5-026F79C11AF4}" type="pres">
      <dgm:prSet presAssocID="{F3EF039D-0F61-5C49-B2BF-E273C9B741A9}" presName="parentText" presStyleLbl="node1" presStyleIdx="2" presStyleCnt="3">
        <dgm:presLayoutVars>
          <dgm:chMax val="1"/>
          <dgm:bulletEnabled val="1"/>
        </dgm:presLayoutVars>
      </dgm:prSet>
      <dgm:spPr/>
    </dgm:pt>
    <dgm:pt modelId="{5D64306F-44A5-924B-9B3F-8B776EA5C7F6}" type="pres">
      <dgm:prSet presAssocID="{F3EF039D-0F61-5C49-B2BF-E273C9B741A9}" presName="descendantText" presStyleLbl="alignAccFollowNode1" presStyleIdx="2" presStyleCnt="3">
        <dgm:presLayoutVars>
          <dgm:bulletEnabled val="1"/>
        </dgm:presLayoutVars>
      </dgm:prSet>
      <dgm:spPr/>
    </dgm:pt>
  </dgm:ptLst>
  <dgm:cxnLst>
    <dgm:cxn modelId="{99631720-840F-4526-9699-A7BB0BE992A5}" type="presOf" srcId="{BD668A3A-7D6C-C941-8A7A-EF1DC1173F66}" destId="{CAC4C3E1-E0F8-1140-ABC1-15AD4B81E6C7}" srcOrd="0" destOrd="0" presId="urn:microsoft.com/office/officeart/2005/8/layout/vList5"/>
    <dgm:cxn modelId="{8DA6E321-614B-46CC-B7B8-39AA896A67EA}" srcId="{42126D10-945B-3E41-B7A5-62DB0724192B}" destId="{6D870F64-9DC8-4FAF-A20B-0009E98109A3}" srcOrd="0" destOrd="0" parTransId="{F04E96B3-EECD-444B-8310-F63B4CC7E096}" sibTransId="{913D4424-D2DF-4445-8AA2-212CEF9AE83A}"/>
    <dgm:cxn modelId="{3D199A34-2984-4F85-9D32-2BDB52198BAA}" type="presOf" srcId="{6D870F64-9DC8-4FAF-A20B-0009E98109A3}" destId="{7FA96915-17E1-5442-8464-5E230D90C245}" srcOrd="0" destOrd="0" presId="urn:microsoft.com/office/officeart/2005/8/layout/vList5"/>
    <dgm:cxn modelId="{290AA635-77A7-5543-87F5-06CCC927BF0A}" srcId="{90E599C1-A80B-434B-9273-7A92EB20E029}" destId="{F3EF039D-0F61-5C49-B2BF-E273C9B741A9}" srcOrd="2" destOrd="0" parTransId="{AD414699-24F8-EC4B-BFA9-84C1DC724779}" sibTransId="{0934C62B-0249-A445-AA98-86A04C148A96}"/>
    <dgm:cxn modelId="{70498E3C-BA59-4678-9B07-C4C1093E04FD}" type="presOf" srcId="{AE883360-0DBE-E641-97BB-6F1CDB542BDA}" destId="{BC1A644C-462C-2D44-B111-AA1DE1E27BEB}" srcOrd="0" destOrd="0" presId="urn:microsoft.com/office/officeart/2005/8/layout/vList5"/>
    <dgm:cxn modelId="{0E24D549-C0C7-2247-96D0-1CF8FD1E3BAE}" srcId="{BD668A3A-7D6C-C941-8A7A-EF1DC1173F66}" destId="{AE883360-0DBE-E641-97BB-6F1CDB542BDA}" srcOrd="0" destOrd="0" parTransId="{D3F4F02E-C355-B746-9409-DE2E81868329}" sibTransId="{560FB689-B15F-9F4C-845E-BF7D5C5A80B0}"/>
    <dgm:cxn modelId="{C448F149-B988-4B70-B6A2-796BA429D2FF}" type="presOf" srcId="{90E599C1-A80B-434B-9273-7A92EB20E029}" destId="{0FC49A44-54E6-8442-81D4-ACD49AA67E7F}" srcOrd="0" destOrd="0" presId="urn:microsoft.com/office/officeart/2005/8/layout/vList5"/>
    <dgm:cxn modelId="{8C121D72-4BFE-4A65-A16D-A9E7A75C6E24}" type="presOf" srcId="{F3EF039D-0F61-5C49-B2BF-E273C9B741A9}" destId="{6838EF6C-D702-184A-BED5-026F79C11AF4}" srcOrd="0" destOrd="0" presId="urn:microsoft.com/office/officeart/2005/8/layout/vList5"/>
    <dgm:cxn modelId="{94D4AA89-1DAF-44D8-ABF9-4722BC8295BC}" type="presOf" srcId="{42126D10-945B-3E41-B7A5-62DB0724192B}" destId="{BEAE9EE2-6CDF-4347-A763-660F07003FEC}" srcOrd="0" destOrd="0" presId="urn:microsoft.com/office/officeart/2005/8/layout/vList5"/>
    <dgm:cxn modelId="{01601B95-B460-3640-B12B-9B85307F146A}" srcId="{F3EF039D-0F61-5C49-B2BF-E273C9B741A9}" destId="{DA21C0F6-209F-7745-9BF1-B30579114A1E}" srcOrd="0" destOrd="0" parTransId="{D75245E4-6E1A-D141-A74B-E1CB3DB242F7}" sibTransId="{9AEC2555-533A-534F-B98F-03A0FF92B56D}"/>
    <dgm:cxn modelId="{BD16F7AD-2219-C443-8C3E-BBE02E563DC5}" srcId="{90E599C1-A80B-434B-9273-7A92EB20E029}" destId="{BD668A3A-7D6C-C941-8A7A-EF1DC1173F66}" srcOrd="0" destOrd="0" parTransId="{51E09161-DF7F-C44B-98DE-470E4FEDC3AF}" sibTransId="{D38B5FAF-41E6-1644-B2D2-9B0AB1841E53}"/>
    <dgm:cxn modelId="{B028ABCB-F751-4419-B2E0-685263717F3A}" type="presOf" srcId="{DA21C0F6-209F-7745-9BF1-B30579114A1E}" destId="{5D64306F-44A5-924B-9B3F-8B776EA5C7F6}" srcOrd="0" destOrd="0" presId="urn:microsoft.com/office/officeart/2005/8/layout/vList5"/>
    <dgm:cxn modelId="{2D5A0FD9-EF07-CD4B-84D2-24C58C200C91}" srcId="{90E599C1-A80B-434B-9273-7A92EB20E029}" destId="{42126D10-945B-3E41-B7A5-62DB0724192B}" srcOrd="1" destOrd="0" parTransId="{4B7DB86D-33B5-604C-823C-F09BD25D5B99}" sibTransId="{1AFD8B9B-9412-6444-99AE-56E239133A02}"/>
    <dgm:cxn modelId="{47F43976-260A-41B0-BF66-B7F232AF8B9E}" type="presParOf" srcId="{0FC49A44-54E6-8442-81D4-ACD49AA67E7F}" destId="{CC165994-2C16-004F-A1BC-96378ECD2B56}" srcOrd="0" destOrd="0" presId="urn:microsoft.com/office/officeart/2005/8/layout/vList5"/>
    <dgm:cxn modelId="{78F0548A-9548-4CAD-BAB5-8A96CBB38054}" type="presParOf" srcId="{CC165994-2C16-004F-A1BC-96378ECD2B56}" destId="{CAC4C3E1-E0F8-1140-ABC1-15AD4B81E6C7}" srcOrd="0" destOrd="0" presId="urn:microsoft.com/office/officeart/2005/8/layout/vList5"/>
    <dgm:cxn modelId="{D81A46BB-C12F-490C-BC52-F17DE8832CA5}" type="presParOf" srcId="{CC165994-2C16-004F-A1BC-96378ECD2B56}" destId="{BC1A644C-462C-2D44-B111-AA1DE1E27BEB}" srcOrd="1" destOrd="0" presId="urn:microsoft.com/office/officeart/2005/8/layout/vList5"/>
    <dgm:cxn modelId="{1DB6B366-5EE0-4052-A847-0B8017EEC6E0}" type="presParOf" srcId="{0FC49A44-54E6-8442-81D4-ACD49AA67E7F}" destId="{09E15744-EC88-9949-8355-501557312A27}" srcOrd="1" destOrd="0" presId="urn:microsoft.com/office/officeart/2005/8/layout/vList5"/>
    <dgm:cxn modelId="{E49C7F5A-C7E5-4BCA-8AC0-1F57083764D1}" type="presParOf" srcId="{0FC49A44-54E6-8442-81D4-ACD49AA67E7F}" destId="{F3995745-FA2D-E34B-BC0A-76F9BA27199E}" srcOrd="2" destOrd="0" presId="urn:microsoft.com/office/officeart/2005/8/layout/vList5"/>
    <dgm:cxn modelId="{C764435F-5B8F-4264-98B3-6C52C95AD33C}" type="presParOf" srcId="{F3995745-FA2D-E34B-BC0A-76F9BA27199E}" destId="{BEAE9EE2-6CDF-4347-A763-660F07003FEC}" srcOrd="0" destOrd="0" presId="urn:microsoft.com/office/officeart/2005/8/layout/vList5"/>
    <dgm:cxn modelId="{53430DEE-CE9A-4C80-9076-F5A6AE593B54}" type="presParOf" srcId="{F3995745-FA2D-E34B-BC0A-76F9BA27199E}" destId="{7FA96915-17E1-5442-8464-5E230D90C245}" srcOrd="1" destOrd="0" presId="urn:microsoft.com/office/officeart/2005/8/layout/vList5"/>
    <dgm:cxn modelId="{65C86EAB-4EF2-430A-8C95-9377DA7AE23D}" type="presParOf" srcId="{0FC49A44-54E6-8442-81D4-ACD49AA67E7F}" destId="{31656AAD-F50D-8046-8DB7-3CA30930FF67}" srcOrd="3" destOrd="0" presId="urn:microsoft.com/office/officeart/2005/8/layout/vList5"/>
    <dgm:cxn modelId="{F9A30600-2D42-4C21-A01F-E2AD4C23985C}" type="presParOf" srcId="{0FC49A44-54E6-8442-81D4-ACD49AA67E7F}" destId="{9C5E454E-1B23-034D-AF2F-E9B5CCF09805}" srcOrd="4" destOrd="0" presId="urn:microsoft.com/office/officeart/2005/8/layout/vList5"/>
    <dgm:cxn modelId="{FB1F825A-DBC2-4AB3-8C15-7585DEBF3CDC}" type="presParOf" srcId="{9C5E454E-1B23-034D-AF2F-E9B5CCF09805}" destId="{6838EF6C-D702-184A-BED5-026F79C11AF4}" srcOrd="0" destOrd="0" presId="urn:microsoft.com/office/officeart/2005/8/layout/vList5"/>
    <dgm:cxn modelId="{45600C5C-2C42-4064-85A2-E9E413622DB1}" type="presParOf" srcId="{9C5E454E-1B23-034D-AF2F-E9B5CCF09805}" destId="{5D64306F-44A5-924B-9B3F-8B776EA5C7F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7B4F3F-B699-4FCF-B025-CF34573C7CC4}" type="doc">
      <dgm:prSet loTypeId="urn:microsoft.com/office/officeart/2005/8/layout/vList3#4" loCatId="list" qsTypeId="urn:microsoft.com/office/officeart/2005/8/quickstyle/simple1" qsCatId="simple" csTypeId="urn:microsoft.com/office/officeart/2005/8/colors/colorful2" csCatId="colorful" phldr="1"/>
      <dgm:spPr/>
    </dgm:pt>
    <dgm:pt modelId="{0FCFC042-3793-4B77-A7F6-3D13348A63B8}">
      <dgm:prSet phldrT="[Text]" custT="1"/>
      <dgm:spPr/>
      <dgm:t>
        <a:bodyPr/>
        <a:lstStyle/>
        <a:p>
          <a:r>
            <a:rPr lang="en-US" sz="1800" b="1" dirty="0">
              <a:solidFill>
                <a:schemeClr val="tx1"/>
              </a:solidFill>
              <a:latin typeface="Cambria" panose="02040503050406030204" pitchFamily="18" charset="0"/>
            </a:rPr>
            <a:t>Trust Building</a:t>
          </a:r>
          <a:endParaRPr lang="en-GB" sz="1800" b="1" dirty="0">
            <a:solidFill>
              <a:schemeClr val="tx1"/>
            </a:solidFill>
          </a:endParaRPr>
        </a:p>
      </dgm:t>
    </dgm:pt>
    <dgm:pt modelId="{DBAA70BA-B997-455E-B2C8-F76447459D49}" type="parTrans" cxnId="{630CD015-F276-45C0-8283-B48C4440BA79}">
      <dgm:prSet/>
      <dgm:spPr/>
      <dgm:t>
        <a:bodyPr/>
        <a:lstStyle/>
        <a:p>
          <a:endParaRPr lang="en-GB"/>
        </a:p>
      </dgm:t>
    </dgm:pt>
    <dgm:pt modelId="{85F2813C-418C-4C7F-9EBE-D73D3D5C04CE}" type="sibTrans" cxnId="{630CD015-F276-45C0-8283-B48C4440BA79}">
      <dgm:prSet/>
      <dgm:spPr/>
      <dgm:t>
        <a:bodyPr/>
        <a:lstStyle/>
        <a:p>
          <a:endParaRPr lang="en-GB"/>
        </a:p>
      </dgm:t>
    </dgm:pt>
    <dgm:pt modelId="{535EBE32-1800-4F60-A33C-2172FB3E19C9}">
      <dgm:prSet phldrT="[Text]" custT="1"/>
      <dgm:spPr/>
      <dgm:t>
        <a:bodyPr/>
        <a:lstStyle/>
        <a:p>
          <a:r>
            <a:rPr lang="en-US" sz="1800" b="1" dirty="0">
              <a:solidFill>
                <a:schemeClr val="tx1"/>
              </a:solidFill>
              <a:latin typeface="Cambria" panose="02040503050406030204" pitchFamily="18" charset="0"/>
            </a:rPr>
            <a:t>Equal Partnership</a:t>
          </a:r>
          <a:endParaRPr lang="en-GB" sz="1800" b="1" dirty="0">
            <a:solidFill>
              <a:schemeClr val="tx1"/>
            </a:solidFill>
          </a:endParaRPr>
        </a:p>
      </dgm:t>
    </dgm:pt>
    <dgm:pt modelId="{A5CCCDE1-2438-4177-9582-0C0B130B3461}" type="parTrans" cxnId="{F0E1A9E9-A737-4899-B25B-FF22453EB770}">
      <dgm:prSet/>
      <dgm:spPr/>
      <dgm:t>
        <a:bodyPr/>
        <a:lstStyle/>
        <a:p>
          <a:endParaRPr lang="en-GB"/>
        </a:p>
      </dgm:t>
    </dgm:pt>
    <dgm:pt modelId="{702DEFC3-09A9-4225-BEF5-10D411AF93E0}" type="sibTrans" cxnId="{F0E1A9E9-A737-4899-B25B-FF22453EB770}">
      <dgm:prSet/>
      <dgm:spPr/>
      <dgm:t>
        <a:bodyPr/>
        <a:lstStyle/>
        <a:p>
          <a:endParaRPr lang="en-GB"/>
        </a:p>
      </dgm:t>
    </dgm:pt>
    <dgm:pt modelId="{A44CF1E7-658B-435B-ACB3-D3C1C258075C}">
      <dgm:prSet phldrT="[Text]" custT="1"/>
      <dgm:spPr/>
      <dgm:t>
        <a:bodyPr/>
        <a:lstStyle/>
        <a:p>
          <a:r>
            <a:rPr lang="en-US" sz="1800" b="1" dirty="0">
              <a:solidFill>
                <a:schemeClr val="tx1"/>
              </a:solidFill>
              <a:latin typeface="Cambria" panose="02040503050406030204" pitchFamily="18" charset="0"/>
            </a:rPr>
            <a:t>Participation</a:t>
          </a:r>
          <a:endParaRPr lang="en-GB" sz="1800" b="1" dirty="0">
            <a:solidFill>
              <a:schemeClr val="tx1"/>
            </a:solidFill>
          </a:endParaRPr>
        </a:p>
      </dgm:t>
    </dgm:pt>
    <dgm:pt modelId="{FD28B5EC-0F43-4D32-9A82-6A6EDA7F5687}" type="parTrans" cxnId="{5D4657B4-017C-4814-AB09-5B99567D0AEE}">
      <dgm:prSet/>
      <dgm:spPr/>
      <dgm:t>
        <a:bodyPr/>
        <a:lstStyle/>
        <a:p>
          <a:endParaRPr lang="en-GB"/>
        </a:p>
      </dgm:t>
    </dgm:pt>
    <dgm:pt modelId="{2599A32E-8BBA-4B82-B421-C9956E1C2CB8}" type="sibTrans" cxnId="{5D4657B4-017C-4814-AB09-5B99567D0AEE}">
      <dgm:prSet/>
      <dgm:spPr/>
      <dgm:t>
        <a:bodyPr/>
        <a:lstStyle/>
        <a:p>
          <a:endParaRPr lang="en-GB"/>
        </a:p>
      </dgm:t>
    </dgm:pt>
    <dgm:pt modelId="{6A1BB58E-9C25-4F70-B35D-CCA68E59D15F}">
      <dgm:prSet phldrT="[Text]" custT="1"/>
      <dgm:spPr/>
      <dgm:t>
        <a:bodyPr/>
        <a:lstStyle/>
        <a:p>
          <a:r>
            <a:rPr lang="en-US" sz="1800" b="1" dirty="0">
              <a:solidFill>
                <a:schemeClr val="tx1"/>
              </a:solidFill>
              <a:latin typeface="Cambria" panose="02040503050406030204" pitchFamily="18" charset="0"/>
            </a:rPr>
            <a:t>Accountable</a:t>
          </a:r>
          <a:endParaRPr lang="en-GB" sz="1800" b="1" dirty="0">
            <a:solidFill>
              <a:schemeClr val="tx1"/>
            </a:solidFill>
          </a:endParaRPr>
        </a:p>
      </dgm:t>
    </dgm:pt>
    <dgm:pt modelId="{9E24EED7-C8D3-477E-9C62-97D50228F789}" type="parTrans" cxnId="{BAA9EAEC-E891-40FB-9306-BCACE3E4A666}">
      <dgm:prSet/>
      <dgm:spPr/>
      <dgm:t>
        <a:bodyPr/>
        <a:lstStyle/>
        <a:p>
          <a:endParaRPr lang="en-GB"/>
        </a:p>
      </dgm:t>
    </dgm:pt>
    <dgm:pt modelId="{66722542-0842-40F7-8D9F-B35918EF3F56}" type="sibTrans" cxnId="{BAA9EAEC-E891-40FB-9306-BCACE3E4A666}">
      <dgm:prSet/>
      <dgm:spPr/>
      <dgm:t>
        <a:bodyPr/>
        <a:lstStyle/>
        <a:p>
          <a:endParaRPr lang="en-GB"/>
        </a:p>
      </dgm:t>
    </dgm:pt>
    <dgm:pt modelId="{A8AB50E9-DC51-4105-91BA-67896CFEF845}">
      <dgm:prSet phldrT="[Text]" custT="1"/>
      <dgm:spPr/>
      <dgm:t>
        <a:bodyPr/>
        <a:lstStyle/>
        <a:p>
          <a:r>
            <a:rPr lang="en-US" sz="1800" b="1" dirty="0">
              <a:solidFill>
                <a:schemeClr val="tx1"/>
              </a:solidFill>
              <a:latin typeface="Cambria" panose="02040503050406030204" pitchFamily="18" charset="0"/>
            </a:rPr>
            <a:t>Mutual Benefits</a:t>
          </a:r>
          <a:endParaRPr lang="en-GB" sz="1800" b="1" dirty="0">
            <a:solidFill>
              <a:schemeClr val="tx1"/>
            </a:solidFill>
          </a:endParaRPr>
        </a:p>
      </dgm:t>
    </dgm:pt>
    <dgm:pt modelId="{4A5F3A4B-81A4-4FC5-8894-A08E1EE3DFF2}" type="parTrans" cxnId="{AF6907BF-5B57-4C79-B8BE-50478BF6A0C9}">
      <dgm:prSet/>
      <dgm:spPr/>
      <dgm:t>
        <a:bodyPr/>
        <a:lstStyle/>
        <a:p>
          <a:endParaRPr lang="en-GB"/>
        </a:p>
      </dgm:t>
    </dgm:pt>
    <dgm:pt modelId="{ED1898B7-8852-4312-884A-9E54F168FDD5}" type="sibTrans" cxnId="{AF6907BF-5B57-4C79-B8BE-50478BF6A0C9}">
      <dgm:prSet/>
      <dgm:spPr/>
      <dgm:t>
        <a:bodyPr/>
        <a:lstStyle/>
        <a:p>
          <a:endParaRPr lang="en-GB"/>
        </a:p>
      </dgm:t>
    </dgm:pt>
    <dgm:pt modelId="{346B7073-57A3-47E3-B1D4-580560189F93}" type="pres">
      <dgm:prSet presAssocID="{667B4F3F-B699-4FCF-B025-CF34573C7CC4}" presName="linearFlow" presStyleCnt="0">
        <dgm:presLayoutVars>
          <dgm:dir/>
          <dgm:resizeHandles val="exact"/>
        </dgm:presLayoutVars>
      </dgm:prSet>
      <dgm:spPr/>
    </dgm:pt>
    <dgm:pt modelId="{51C73D38-B2FF-45ED-B3DA-8675CEB200C7}" type="pres">
      <dgm:prSet presAssocID="{0FCFC042-3793-4B77-A7F6-3D13348A63B8}" presName="composite" presStyleCnt="0"/>
      <dgm:spPr/>
    </dgm:pt>
    <dgm:pt modelId="{667D0072-5FB0-4229-AC20-D4F3B5EF7B02}" type="pres">
      <dgm:prSet presAssocID="{0FCFC042-3793-4B77-A7F6-3D13348A63B8}" presName="imgShp" presStyleLbl="fgImgPlace1" presStyleIdx="0" presStyleCnt="5"/>
      <dgm:spPr>
        <a:blipFill rotWithShape="1">
          <a:blip xmlns:r="http://schemas.openxmlformats.org/officeDocument/2006/relationships" r:embed="rId1"/>
          <a:stretch>
            <a:fillRect/>
          </a:stretch>
        </a:blipFill>
      </dgm:spPr>
    </dgm:pt>
    <dgm:pt modelId="{4B736239-F78B-417D-B4BB-724EB9494115}" type="pres">
      <dgm:prSet presAssocID="{0FCFC042-3793-4B77-A7F6-3D13348A63B8}" presName="txShp" presStyleLbl="node1" presStyleIdx="0" presStyleCnt="5">
        <dgm:presLayoutVars>
          <dgm:bulletEnabled val="1"/>
        </dgm:presLayoutVars>
      </dgm:prSet>
      <dgm:spPr/>
    </dgm:pt>
    <dgm:pt modelId="{7860F51C-5936-4AA6-ACCD-9FEAD969F183}" type="pres">
      <dgm:prSet presAssocID="{85F2813C-418C-4C7F-9EBE-D73D3D5C04CE}" presName="spacing" presStyleCnt="0"/>
      <dgm:spPr/>
    </dgm:pt>
    <dgm:pt modelId="{241AC030-DCDD-4626-BA2A-FFA2E1825AD9}" type="pres">
      <dgm:prSet presAssocID="{535EBE32-1800-4F60-A33C-2172FB3E19C9}" presName="composite" presStyleCnt="0"/>
      <dgm:spPr/>
    </dgm:pt>
    <dgm:pt modelId="{A148A7C2-38E4-4737-9421-C6435BB86835}" type="pres">
      <dgm:prSet presAssocID="{535EBE32-1800-4F60-A33C-2172FB3E19C9}" presName="imgShp" presStyleLbl="fgImgPlace1" presStyleIdx="1" presStyleCnt="5"/>
      <dgm:spPr>
        <a:blipFill rotWithShape="1">
          <a:blip xmlns:r="http://schemas.openxmlformats.org/officeDocument/2006/relationships" r:embed="rId2"/>
          <a:stretch>
            <a:fillRect/>
          </a:stretch>
        </a:blipFill>
      </dgm:spPr>
    </dgm:pt>
    <dgm:pt modelId="{835F07A3-190E-44C9-AA20-ECD389920A24}" type="pres">
      <dgm:prSet presAssocID="{535EBE32-1800-4F60-A33C-2172FB3E19C9}" presName="txShp" presStyleLbl="node1" presStyleIdx="1" presStyleCnt="5">
        <dgm:presLayoutVars>
          <dgm:bulletEnabled val="1"/>
        </dgm:presLayoutVars>
      </dgm:prSet>
      <dgm:spPr/>
    </dgm:pt>
    <dgm:pt modelId="{BD54C852-F89C-442A-9978-1DCE9F7B70F7}" type="pres">
      <dgm:prSet presAssocID="{702DEFC3-09A9-4225-BEF5-10D411AF93E0}" presName="spacing" presStyleCnt="0"/>
      <dgm:spPr/>
    </dgm:pt>
    <dgm:pt modelId="{4F61026A-60FC-4AAA-A14A-95982FE1919A}" type="pres">
      <dgm:prSet presAssocID="{A44CF1E7-658B-435B-ACB3-D3C1C258075C}" presName="composite" presStyleCnt="0"/>
      <dgm:spPr/>
    </dgm:pt>
    <dgm:pt modelId="{83C4F11D-968B-4996-9464-F4C3CC9D1081}" type="pres">
      <dgm:prSet presAssocID="{A44CF1E7-658B-435B-ACB3-D3C1C258075C}" presName="imgShp" presStyleLbl="fgImgPlace1" presStyleIdx="2" presStyleCnt="5"/>
      <dgm:spPr>
        <a:blipFill rotWithShape="1">
          <a:blip xmlns:r="http://schemas.openxmlformats.org/officeDocument/2006/relationships" r:embed="rId3"/>
          <a:stretch>
            <a:fillRect/>
          </a:stretch>
        </a:blipFill>
      </dgm:spPr>
    </dgm:pt>
    <dgm:pt modelId="{EB792706-637D-483C-A7B5-F06E50BE6AA5}" type="pres">
      <dgm:prSet presAssocID="{A44CF1E7-658B-435B-ACB3-D3C1C258075C}" presName="txShp" presStyleLbl="node1" presStyleIdx="2" presStyleCnt="5">
        <dgm:presLayoutVars>
          <dgm:bulletEnabled val="1"/>
        </dgm:presLayoutVars>
      </dgm:prSet>
      <dgm:spPr/>
    </dgm:pt>
    <dgm:pt modelId="{DB12D40B-58C8-4807-8CD2-06ACBBF249D9}" type="pres">
      <dgm:prSet presAssocID="{2599A32E-8BBA-4B82-B421-C9956E1C2CB8}" presName="spacing" presStyleCnt="0"/>
      <dgm:spPr/>
    </dgm:pt>
    <dgm:pt modelId="{D147D933-92C5-4284-92C0-8FED1AADA174}" type="pres">
      <dgm:prSet presAssocID="{6A1BB58E-9C25-4F70-B35D-CCA68E59D15F}" presName="composite" presStyleCnt="0"/>
      <dgm:spPr/>
    </dgm:pt>
    <dgm:pt modelId="{B5421BB3-D0C3-4AE1-BF76-67D7204337AD}" type="pres">
      <dgm:prSet presAssocID="{6A1BB58E-9C25-4F70-B35D-CCA68E59D15F}" presName="imgShp" presStyleLbl="fgImgPlace1" presStyleIdx="3" presStyleCnt="5"/>
      <dgm:spPr>
        <a:blipFill rotWithShape="1">
          <a:blip xmlns:r="http://schemas.openxmlformats.org/officeDocument/2006/relationships" r:embed="rId4"/>
          <a:stretch>
            <a:fillRect/>
          </a:stretch>
        </a:blipFill>
      </dgm:spPr>
    </dgm:pt>
    <dgm:pt modelId="{69945BCE-CEB7-4324-A44E-E2406626F27A}" type="pres">
      <dgm:prSet presAssocID="{6A1BB58E-9C25-4F70-B35D-CCA68E59D15F}" presName="txShp" presStyleLbl="node1" presStyleIdx="3" presStyleCnt="5">
        <dgm:presLayoutVars>
          <dgm:bulletEnabled val="1"/>
        </dgm:presLayoutVars>
      </dgm:prSet>
      <dgm:spPr/>
    </dgm:pt>
    <dgm:pt modelId="{ACB58518-8D54-4A5C-9A99-9D3B5733A55E}" type="pres">
      <dgm:prSet presAssocID="{66722542-0842-40F7-8D9F-B35918EF3F56}" presName="spacing" presStyleCnt="0"/>
      <dgm:spPr/>
    </dgm:pt>
    <dgm:pt modelId="{29DDE2C7-B26A-4C93-A347-F1AE516B2B87}" type="pres">
      <dgm:prSet presAssocID="{A8AB50E9-DC51-4105-91BA-67896CFEF845}" presName="composite" presStyleCnt="0"/>
      <dgm:spPr/>
    </dgm:pt>
    <dgm:pt modelId="{F528CBEF-126B-455D-A032-3C92AF250372}" type="pres">
      <dgm:prSet presAssocID="{A8AB50E9-DC51-4105-91BA-67896CFEF845}" presName="imgShp" presStyleLbl="fgImgPlace1" presStyleIdx="4" presStyleCnt="5"/>
      <dgm:spPr>
        <a:blipFill rotWithShape="1">
          <a:blip xmlns:r="http://schemas.openxmlformats.org/officeDocument/2006/relationships" r:embed="rId5"/>
          <a:stretch>
            <a:fillRect/>
          </a:stretch>
        </a:blipFill>
      </dgm:spPr>
    </dgm:pt>
    <dgm:pt modelId="{BDDF671E-D136-4EF7-A464-B26DFE05D270}" type="pres">
      <dgm:prSet presAssocID="{A8AB50E9-DC51-4105-91BA-67896CFEF845}" presName="txShp" presStyleLbl="node1" presStyleIdx="4" presStyleCnt="5">
        <dgm:presLayoutVars>
          <dgm:bulletEnabled val="1"/>
        </dgm:presLayoutVars>
      </dgm:prSet>
      <dgm:spPr/>
    </dgm:pt>
  </dgm:ptLst>
  <dgm:cxnLst>
    <dgm:cxn modelId="{7E1C6C0D-DB94-4007-B887-C74AE9B9A023}" type="presOf" srcId="{A44CF1E7-658B-435B-ACB3-D3C1C258075C}" destId="{EB792706-637D-483C-A7B5-F06E50BE6AA5}" srcOrd="0" destOrd="0" presId="urn:microsoft.com/office/officeart/2005/8/layout/vList3#4"/>
    <dgm:cxn modelId="{DBE45D0F-5721-4AD5-AE4A-84CF25CF99C9}" type="presOf" srcId="{A8AB50E9-DC51-4105-91BA-67896CFEF845}" destId="{BDDF671E-D136-4EF7-A464-B26DFE05D270}" srcOrd="0" destOrd="0" presId="urn:microsoft.com/office/officeart/2005/8/layout/vList3#4"/>
    <dgm:cxn modelId="{630CD015-F276-45C0-8283-B48C4440BA79}" srcId="{667B4F3F-B699-4FCF-B025-CF34573C7CC4}" destId="{0FCFC042-3793-4B77-A7F6-3D13348A63B8}" srcOrd="0" destOrd="0" parTransId="{DBAA70BA-B997-455E-B2C8-F76447459D49}" sibTransId="{85F2813C-418C-4C7F-9EBE-D73D3D5C04CE}"/>
    <dgm:cxn modelId="{82ACFB1F-1D7D-4F9A-9CE5-743E248D155C}" type="presOf" srcId="{667B4F3F-B699-4FCF-B025-CF34573C7CC4}" destId="{346B7073-57A3-47E3-B1D4-580560189F93}" srcOrd="0" destOrd="0" presId="urn:microsoft.com/office/officeart/2005/8/layout/vList3#4"/>
    <dgm:cxn modelId="{7FE6733D-9029-4787-9E59-D437BF608EDD}" type="presOf" srcId="{535EBE32-1800-4F60-A33C-2172FB3E19C9}" destId="{835F07A3-190E-44C9-AA20-ECD389920A24}" srcOrd="0" destOrd="0" presId="urn:microsoft.com/office/officeart/2005/8/layout/vList3#4"/>
    <dgm:cxn modelId="{E21FB668-7D0E-406A-980E-E070632673F2}" type="presOf" srcId="{0FCFC042-3793-4B77-A7F6-3D13348A63B8}" destId="{4B736239-F78B-417D-B4BB-724EB9494115}" srcOrd="0" destOrd="0" presId="urn:microsoft.com/office/officeart/2005/8/layout/vList3#4"/>
    <dgm:cxn modelId="{DE7DCB72-450E-4D0E-8057-DAB4EFDB4C67}" type="presOf" srcId="{6A1BB58E-9C25-4F70-B35D-CCA68E59D15F}" destId="{69945BCE-CEB7-4324-A44E-E2406626F27A}" srcOrd="0" destOrd="0" presId="urn:microsoft.com/office/officeart/2005/8/layout/vList3#4"/>
    <dgm:cxn modelId="{5D4657B4-017C-4814-AB09-5B99567D0AEE}" srcId="{667B4F3F-B699-4FCF-B025-CF34573C7CC4}" destId="{A44CF1E7-658B-435B-ACB3-D3C1C258075C}" srcOrd="2" destOrd="0" parTransId="{FD28B5EC-0F43-4D32-9A82-6A6EDA7F5687}" sibTransId="{2599A32E-8BBA-4B82-B421-C9956E1C2CB8}"/>
    <dgm:cxn modelId="{AF6907BF-5B57-4C79-B8BE-50478BF6A0C9}" srcId="{667B4F3F-B699-4FCF-B025-CF34573C7CC4}" destId="{A8AB50E9-DC51-4105-91BA-67896CFEF845}" srcOrd="4" destOrd="0" parTransId="{4A5F3A4B-81A4-4FC5-8894-A08E1EE3DFF2}" sibTransId="{ED1898B7-8852-4312-884A-9E54F168FDD5}"/>
    <dgm:cxn modelId="{F0E1A9E9-A737-4899-B25B-FF22453EB770}" srcId="{667B4F3F-B699-4FCF-B025-CF34573C7CC4}" destId="{535EBE32-1800-4F60-A33C-2172FB3E19C9}" srcOrd="1" destOrd="0" parTransId="{A5CCCDE1-2438-4177-9582-0C0B130B3461}" sibTransId="{702DEFC3-09A9-4225-BEF5-10D411AF93E0}"/>
    <dgm:cxn modelId="{BAA9EAEC-E891-40FB-9306-BCACE3E4A666}" srcId="{667B4F3F-B699-4FCF-B025-CF34573C7CC4}" destId="{6A1BB58E-9C25-4F70-B35D-CCA68E59D15F}" srcOrd="3" destOrd="0" parTransId="{9E24EED7-C8D3-477E-9C62-97D50228F789}" sibTransId="{66722542-0842-40F7-8D9F-B35918EF3F56}"/>
    <dgm:cxn modelId="{C623B137-3594-466A-969A-7D1E053FF8EF}" type="presParOf" srcId="{346B7073-57A3-47E3-B1D4-580560189F93}" destId="{51C73D38-B2FF-45ED-B3DA-8675CEB200C7}" srcOrd="0" destOrd="0" presId="urn:microsoft.com/office/officeart/2005/8/layout/vList3#4"/>
    <dgm:cxn modelId="{815D2C89-A279-4237-BC3B-1E08EA879689}" type="presParOf" srcId="{51C73D38-B2FF-45ED-B3DA-8675CEB200C7}" destId="{667D0072-5FB0-4229-AC20-D4F3B5EF7B02}" srcOrd="0" destOrd="0" presId="urn:microsoft.com/office/officeart/2005/8/layout/vList3#4"/>
    <dgm:cxn modelId="{490F6C8D-F7C0-4B90-8AE0-E80D60233D5E}" type="presParOf" srcId="{51C73D38-B2FF-45ED-B3DA-8675CEB200C7}" destId="{4B736239-F78B-417D-B4BB-724EB9494115}" srcOrd="1" destOrd="0" presId="urn:microsoft.com/office/officeart/2005/8/layout/vList3#4"/>
    <dgm:cxn modelId="{B306BF54-C153-4421-A5D6-136FCF06BBAC}" type="presParOf" srcId="{346B7073-57A3-47E3-B1D4-580560189F93}" destId="{7860F51C-5936-4AA6-ACCD-9FEAD969F183}" srcOrd="1" destOrd="0" presId="urn:microsoft.com/office/officeart/2005/8/layout/vList3#4"/>
    <dgm:cxn modelId="{72BA16DA-F5E3-4EB2-A246-8726748B9F5B}" type="presParOf" srcId="{346B7073-57A3-47E3-B1D4-580560189F93}" destId="{241AC030-DCDD-4626-BA2A-FFA2E1825AD9}" srcOrd="2" destOrd="0" presId="urn:microsoft.com/office/officeart/2005/8/layout/vList3#4"/>
    <dgm:cxn modelId="{34809E93-C2C7-4189-9758-15499EB4AC20}" type="presParOf" srcId="{241AC030-DCDD-4626-BA2A-FFA2E1825AD9}" destId="{A148A7C2-38E4-4737-9421-C6435BB86835}" srcOrd="0" destOrd="0" presId="urn:microsoft.com/office/officeart/2005/8/layout/vList3#4"/>
    <dgm:cxn modelId="{3E047ABB-651B-4A19-A9FE-E9A39A601D7B}" type="presParOf" srcId="{241AC030-DCDD-4626-BA2A-FFA2E1825AD9}" destId="{835F07A3-190E-44C9-AA20-ECD389920A24}" srcOrd="1" destOrd="0" presId="urn:microsoft.com/office/officeart/2005/8/layout/vList3#4"/>
    <dgm:cxn modelId="{23D89A3B-68B5-47F5-BC16-E89785879822}" type="presParOf" srcId="{346B7073-57A3-47E3-B1D4-580560189F93}" destId="{BD54C852-F89C-442A-9978-1DCE9F7B70F7}" srcOrd="3" destOrd="0" presId="urn:microsoft.com/office/officeart/2005/8/layout/vList3#4"/>
    <dgm:cxn modelId="{12341012-63C9-4604-9F0A-48469693BE81}" type="presParOf" srcId="{346B7073-57A3-47E3-B1D4-580560189F93}" destId="{4F61026A-60FC-4AAA-A14A-95982FE1919A}" srcOrd="4" destOrd="0" presId="urn:microsoft.com/office/officeart/2005/8/layout/vList3#4"/>
    <dgm:cxn modelId="{4C91F722-01C8-44EE-9E8A-97F4EA7174DA}" type="presParOf" srcId="{4F61026A-60FC-4AAA-A14A-95982FE1919A}" destId="{83C4F11D-968B-4996-9464-F4C3CC9D1081}" srcOrd="0" destOrd="0" presId="urn:microsoft.com/office/officeart/2005/8/layout/vList3#4"/>
    <dgm:cxn modelId="{E2EFDFF3-F9CD-46D4-9259-985AB47680ED}" type="presParOf" srcId="{4F61026A-60FC-4AAA-A14A-95982FE1919A}" destId="{EB792706-637D-483C-A7B5-F06E50BE6AA5}" srcOrd="1" destOrd="0" presId="urn:microsoft.com/office/officeart/2005/8/layout/vList3#4"/>
    <dgm:cxn modelId="{F334A0DD-B4C9-4C2A-BDE8-7DB734FC4CF9}" type="presParOf" srcId="{346B7073-57A3-47E3-B1D4-580560189F93}" destId="{DB12D40B-58C8-4807-8CD2-06ACBBF249D9}" srcOrd="5" destOrd="0" presId="urn:microsoft.com/office/officeart/2005/8/layout/vList3#4"/>
    <dgm:cxn modelId="{54A20BF0-6474-485D-A4F8-B33968002EA4}" type="presParOf" srcId="{346B7073-57A3-47E3-B1D4-580560189F93}" destId="{D147D933-92C5-4284-92C0-8FED1AADA174}" srcOrd="6" destOrd="0" presId="urn:microsoft.com/office/officeart/2005/8/layout/vList3#4"/>
    <dgm:cxn modelId="{1EC2AEED-5DFC-4D47-9F79-2D66D780430E}" type="presParOf" srcId="{D147D933-92C5-4284-92C0-8FED1AADA174}" destId="{B5421BB3-D0C3-4AE1-BF76-67D7204337AD}" srcOrd="0" destOrd="0" presId="urn:microsoft.com/office/officeart/2005/8/layout/vList3#4"/>
    <dgm:cxn modelId="{059DD289-D9A7-4D43-9989-E7F3350CB080}" type="presParOf" srcId="{D147D933-92C5-4284-92C0-8FED1AADA174}" destId="{69945BCE-CEB7-4324-A44E-E2406626F27A}" srcOrd="1" destOrd="0" presId="urn:microsoft.com/office/officeart/2005/8/layout/vList3#4"/>
    <dgm:cxn modelId="{117E6E28-1884-4137-8B12-DA3D6E32F5FD}" type="presParOf" srcId="{346B7073-57A3-47E3-B1D4-580560189F93}" destId="{ACB58518-8D54-4A5C-9A99-9D3B5733A55E}" srcOrd="7" destOrd="0" presId="urn:microsoft.com/office/officeart/2005/8/layout/vList3#4"/>
    <dgm:cxn modelId="{D10B75AF-CE80-44BF-AAB6-76377FBE4B41}" type="presParOf" srcId="{346B7073-57A3-47E3-B1D4-580560189F93}" destId="{29DDE2C7-B26A-4C93-A347-F1AE516B2B87}" srcOrd="8" destOrd="0" presId="urn:microsoft.com/office/officeart/2005/8/layout/vList3#4"/>
    <dgm:cxn modelId="{3A938579-DEA2-45FD-8E24-00D1AE47C115}" type="presParOf" srcId="{29DDE2C7-B26A-4C93-A347-F1AE516B2B87}" destId="{F528CBEF-126B-455D-A032-3C92AF250372}" srcOrd="0" destOrd="0" presId="urn:microsoft.com/office/officeart/2005/8/layout/vList3#4"/>
    <dgm:cxn modelId="{72AB6F75-A9FE-46B3-8C7F-6A7A7199F8AE}" type="presParOf" srcId="{29DDE2C7-B26A-4C93-A347-F1AE516B2B87}" destId="{BDDF671E-D136-4EF7-A464-B26DFE05D270}" srcOrd="1" destOrd="0" presId="urn:microsoft.com/office/officeart/2005/8/layout/vList3#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E650BD-BA4C-E741-9F7E-302B8C37A7C5}" type="doc">
      <dgm:prSet loTypeId="urn:microsoft.com/office/officeart/2005/8/layout/vList5" loCatId="" qsTypeId="urn:microsoft.com/office/officeart/2005/8/quickstyle/3D2" qsCatId="3D" csTypeId="urn:microsoft.com/office/officeart/2005/8/colors/colorful1" csCatId="colorful" phldr="1"/>
      <dgm:spPr/>
      <dgm:t>
        <a:bodyPr/>
        <a:lstStyle/>
        <a:p>
          <a:endParaRPr lang="en-US"/>
        </a:p>
      </dgm:t>
    </dgm:pt>
    <dgm:pt modelId="{C23A0DB6-AADF-F44C-80A0-3DC9F316B16F}">
      <dgm:prSet phldrT="[Text]" custT="1"/>
      <dgm:spPr>
        <a:solidFill>
          <a:schemeClr val="accent3">
            <a:lumMod val="60000"/>
            <a:lumOff val="40000"/>
            <a:alpha val="90000"/>
          </a:schemeClr>
        </a:solidFill>
      </dgm:spPr>
      <dgm:t>
        <a:bodyPr/>
        <a:lstStyle/>
        <a:p>
          <a:pPr marL="341313" indent="-341313">
            <a:spcAft>
              <a:spcPts val="0"/>
            </a:spcAft>
          </a:pPr>
          <a:r>
            <a:rPr lang="en-US" sz="6000" dirty="0">
              <a:solidFill>
                <a:schemeClr val="tx1"/>
              </a:solidFill>
              <a:latin typeface="Calibri" pitchFamily="34" charset="0"/>
            </a:rPr>
            <a:t>1.</a:t>
          </a:r>
        </a:p>
        <a:p>
          <a:pPr marL="341313" indent="-341313">
            <a:spcAft>
              <a:spcPts val="0"/>
            </a:spcAft>
          </a:pPr>
          <a:r>
            <a:rPr lang="en-US" sz="6000" dirty="0">
              <a:solidFill>
                <a:schemeClr val="tx1"/>
              </a:solidFill>
              <a:latin typeface="Calibri" pitchFamily="34" charset="0"/>
            </a:rPr>
            <a:t>KEBIJAKAN PB DALAM PERENCANAAN NASIONAL DAN KOMITMEN GLOBAL</a:t>
          </a:r>
          <a:endParaRPr lang="en-US" sz="6000" dirty="0">
            <a:solidFill>
              <a:schemeClr val="tx1"/>
            </a:solidFill>
          </a:endParaRPr>
        </a:p>
      </dgm:t>
    </dgm:pt>
    <dgm:pt modelId="{0894362A-DB69-7D41-998C-FF568E5D4F08}" type="parTrans" cxnId="{A5FDECEC-DEFC-3041-A76C-BC205E700850}">
      <dgm:prSet/>
      <dgm:spPr/>
      <dgm:t>
        <a:bodyPr/>
        <a:lstStyle/>
        <a:p>
          <a:endParaRPr lang="en-US" sz="1800">
            <a:solidFill>
              <a:srgbClr val="FF0000"/>
            </a:solidFill>
          </a:endParaRPr>
        </a:p>
      </dgm:t>
    </dgm:pt>
    <dgm:pt modelId="{08929389-1507-3C48-9871-BA0559BF99F5}" type="sibTrans" cxnId="{A5FDECEC-DEFC-3041-A76C-BC205E700850}">
      <dgm:prSet/>
      <dgm:spPr/>
      <dgm:t>
        <a:bodyPr/>
        <a:lstStyle/>
        <a:p>
          <a:endParaRPr lang="en-US" sz="1800">
            <a:solidFill>
              <a:srgbClr val="FF0000"/>
            </a:solidFill>
          </a:endParaRPr>
        </a:p>
      </dgm:t>
    </dgm:pt>
    <dgm:pt modelId="{841C0AC7-8CF7-2046-B902-52360C815592}" type="pres">
      <dgm:prSet presAssocID="{7AE650BD-BA4C-E741-9F7E-302B8C37A7C5}" presName="Name0" presStyleCnt="0">
        <dgm:presLayoutVars>
          <dgm:dir/>
          <dgm:animLvl val="lvl"/>
          <dgm:resizeHandles val="exact"/>
        </dgm:presLayoutVars>
      </dgm:prSet>
      <dgm:spPr/>
    </dgm:pt>
    <dgm:pt modelId="{03BF6E40-29F1-4D2C-838A-F3E55397ADEE}" type="pres">
      <dgm:prSet presAssocID="{C23A0DB6-AADF-F44C-80A0-3DC9F316B16F}" presName="linNode" presStyleCnt="0"/>
      <dgm:spPr/>
    </dgm:pt>
    <dgm:pt modelId="{926C1E22-4A28-42A8-9866-846E64BF1853}" type="pres">
      <dgm:prSet presAssocID="{C23A0DB6-AADF-F44C-80A0-3DC9F316B16F}" presName="parentText" presStyleLbl="node1" presStyleIdx="0" presStyleCnt="1" custScaleX="277778" custLinFactNeighborX="-3672" custLinFactNeighborY="-297">
        <dgm:presLayoutVars>
          <dgm:chMax val="1"/>
          <dgm:bulletEnabled val="1"/>
        </dgm:presLayoutVars>
      </dgm:prSet>
      <dgm:spPr/>
    </dgm:pt>
  </dgm:ptLst>
  <dgm:cxnLst>
    <dgm:cxn modelId="{4A13D530-CC86-4BA3-99B6-6ED187CADC6F}" type="presOf" srcId="{7AE650BD-BA4C-E741-9F7E-302B8C37A7C5}" destId="{841C0AC7-8CF7-2046-B902-52360C815592}" srcOrd="0" destOrd="0" presId="urn:microsoft.com/office/officeart/2005/8/layout/vList5"/>
    <dgm:cxn modelId="{7AFBD746-F408-4790-94B3-16D120394DEB}" type="presOf" srcId="{C23A0DB6-AADF-F44C-80A0-3DC9F316B16F}" destId="{926C1E22-4A28-42A8-9866-846E64BF1853}" srcOrd="0" destOrd="0" presId="urn:microsoft.com/office/officeart/2005/8/layout/vList5"/>
    <dgm:cxn modelId="{A5FDECEC-DEFC-3041-A76C-BC205E700850}" srcId="{7AE650BD-BA4C-E741-9F7E-302B8C37A7C5}" destId="{C23A0DB6-AADF-F44C-80A0-3DC9F316B16F}" srcOrd="0" destOrd="0" parTransId="{0894362A-DB69-7D41-998C-FF568E5D4F08}" sibTransId="{08929389-1507-3C48-9871-BA0559BF99F5}"/>
    <dgm:cxn modelId="{20A227F7-2E20-408D-9F20-AC11B6590DFA}" type="presParOf" srcId="{841C0AC7-8CF7-2046-B902-52360C815592}" destId="{03BF6E40-29F1-4D2C-838A-F3E55397ADEE}" srcOrd="0" destOrd="0" presId="urn:microsoft.com/office/officeart/2005/8/layout/vList5"/>
    <dgm:cxn modelId="{CE03416C-392F-4B72-98EB-2828F08AA3DC}" type="presParOf" srcId="{03BF6E40-29F1-4D2C-838A-F3E55397ADEE}" destId="{926C1E22-4A28-42A8-9866-846E64BF1853}"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CBBC9EF-5340-4D31-A2A6-CE29EA556D34}" type="doc">
      <dgm:prSet loTypeId="urn:microsoft.com/office/officeart/2005/8/layout/radial6" loCatId="cycle" qsTypeId="urn:microsoft.com/office/officeart/2005/8/quickstyle/simple3" qsCatId="simple" csTypeId="urn:microsoft.com/office/officeart/2005/8/colors/colorful1" csCatId="colorful" phldr="1"/>
      <dgm:spPr/>
      <dgm:t>
        <a:bodyPr/>
        <a:lstStyle/>
        <a:p>
          <a:endParaRPr lang="en-US"/>
        </a:p>
      </dgm:t>
    </dgm:pt>
    <dgm:pt modelId="{D8821711-A46A-4E8A-8751-A4772EE43A51}">
      <dgm:prSet phldrT="[Text]" custT="1"/>
      <dgm:spPr/>
      <dgm:t>
        <a:bodyPr/>
        <a:lstStyle/>
        <a:p>
          <a:r>
            <a:rPr lang="en-US" sz="1200" b="1" noProof="1">
              <a:latin typeface="Segoe UI" panose="020B0502040204020203" pitchFamily="34" charset="0"/>
              <a:cs typeface="Segoe UI" panose="020B0502040204020203" pitchFamily="34" charset="0"/>
            </a:rPr>
            <a:t>PENGURANGAN KESENJANGAN ANTARWILAYAH MELALUI PENGUATAN KONEKTIVITAS DAN KEMARITIMAN</a:t>
          </a:r>
          <a:endParaRPr lang="id-ID" sz="1200" b="1" noProof="0" dirty="0">
            <a:latin typeface="Segoe UI" panose="020B0502040204020203" pitchFamily="34" charset="0"/>
            <a:cs typeface="Segoe UI" panose="020B0502040204020203" pitchFamily="34" charset="0"/>
          </a:endParaRPr>
        </a:p>
      </dgm:t>
    </dgm:pt>
    <dgm:pt modelId="{BB6A976E-3005-495D-9E13-3A0F8821C275}" type="parTrans" cxnId="{6BE14EBE-C2E3-4E04-8B92-498E1BA85B23}">
      <dgm:prSet/>
      <dgm:spPr/>
      <dgm:t>
        <a:bodyPr/>
        <a:lstStyle/>
        <a:p>
          <a:endParaRPr lang="id-ID" noProof="0" dirty="0">
            <a:latin typeface="Segoe UI" panose="020B0502040204020203" pitchFamily="34" charset="0"/>
            <a:ea typeface="Cambria" charset="0"/>
            <a:cs typeface="Segoe UI" panose="020B0502040204020203" pitchFamily="34" charset="0"/>
          </a:endParaRPr>
        </a:p>
      </dgm:t>
    </dgm:pt>
    <dgm:pt modelId="{EB765344-6A67-4EA0-9F8D-D99A42D5A803}" type="sibTrans" cxnId="{6BE14EBE-C2E3-4E04-8B92-498E1BA85B23}">
      <dgm:prSet/>
      <dgm:spPr/>
      <dgm:t>
        <a:bodyPr/>
        <a:lstStyle/>
        <a:p>
          <a:endParaRPr lang="id-ID" noProof="0" dirty="0">
            <a:latin typeface="Segoe UI" panose="020B0502040204020203" pitchFamily="34" charset="0"/>
            <a:ea typeface="Cambria" charset="0"/>
            <a:cs typeface="Segoe UI" panose="020B0502040204020203" pitchFamily="34" charset="0"/>
          </a:endParaRPr>
        </a:p>
      </dgm:t>
    </dgm:pt>
    <dgm:pt modelId="{39B9FC30-C86C-4961-8DA5-C0499C49DCFC}">
      <dgm:prSet phldrT="[Text]" custT="1"/>
      <dgm:spPr/>
      <dgm:t>
        <a:bodyPr/>
        <a:lstStyle/>
        <a:p>
          <a:pPr algn="ctr"/>
          <a:r>
            <a:rPr lang="en-US" sz="1300" b="0" noProof="1">
              <a:latin typeface="Segoe UI" panose="020B0502040204020203" pitchFamily="34" charset="0"/>
              <a:cs typeface="Segoe UI" panose="020B0502040204020203" pitchFamily="34" charset="0"/>
            </a:rPr>
            <a:t>Peningkatan Konektivitas </a:t>
          </a:r>
          <a:r>
            <a:rPr lang="id-ID" sz="1300" b="0" noProof="1">
              <a:latin typeface="Segoe UI" panose="020B0502040204020203" pitchFamily="34" charset="0"/>
              <a:cs typeface="Segoe UI" panose="020B0502040204020203" pitchFamily="34" charset="0"/>
            </a:rPr>
            <a:t>dan</a:t>
          </a:r>
          <a:r>
            <a:rPr lang="en-US" sz="1300" b="0" noProof="1">
              <a:latin typeface="Segoe UI" panose="020B0502040204020203" pitchFamily="34" charset="0"/>
              <a:cs typeface="Segoe UI" panose="020B0502040204020203" pitchFamily="34" charset="0"/>
            </a:rPr>
            <a:t> </a:t>
          </a:r>
          <a:r>
            <a:rPr lang="id-ID" sz="1300" b="0" noProof="1">
              <a:latin typeface="Segoe UI" panose="020B0502040204020203" pitchFamily="34" charset="0"/>
              <a:cs typeface="Segoe UI" panose="020B0502040204020203" pitchFamily="34" charset="0"/>
            </a:rPr>
            <a:t>TIK</a:t>
          </a:r>
          <a:endParaRPr lang="id-ID" sz="1300" b="0" u="none" noProof="0" dirty="0">
            <a:latin typeface="Segoe UI" panose="020B0502040204020203" pitchFamily="34" charset="0"/>
            <a:ea typeface="Cambria" charset="0"/>
            <a:cs typeface="Segoe UI" panose="020B0502040204020203" pitchFamily="34" charset="0"/>
          </a:endParaRPr>
        </a:p>
      </dgm:t>
    </dgm:pt>
    <dgm:pt modelId="{A104BBD7-E873-4600-BC99-6CDF9A15DB90}" type="parTrans" cxnId="{EAE66857-0506-4F50-A966-B0A8FB09D5EA}">
      <dgm:prSet/>
      <dgm:spPr/>
      <dgm:t>
        <a:bodyPr/>
        <a:lstStyle/>
        <a:p>
          <a:endParaRPr lang="id-ID" noProof="0" dirty="0">
            <a:latin typeface="Segoe UI" panose="020B0502040204020203" pitchFamily="34" charset="0"/>
            <a:ea typeface="Cambria" charset="0"/>
            <a:cs typeface="Segoe UI" panose="020B0502040204020203" pitchFamily="34" charset="0"/>
          </a:endParaRPr>
        </a:p>
      </dgm:t>
    </dgm:pt>
    <dgm:pt modelId="{F2458D4E-9CE5-4385-AD53-6EA35D774D3C}" type="sibTrans" cxnId="{EAE66857-0506-4F50-A966-B0A8FB09D5EA}">
      <dgm:prSet/>
      <dgm:spPr/>
      <dgm:t>
        <a:bodyPr/>
        <a:lstStyle/>
        <a:p>
          <a:endParaRPr lang="id-ID" noProof="0" dirty="0">
            <a:latin typeface="Segoe UI" panose="020B0502040204020203" pitchFamily="34" charset="0"/>
            <a:ea typeface="Cambria" charset="0"/>
            <a:cs typeface="Segoe UI" panose="020B0502040204020203" pitchFamily="34" charset="0"/>
          </a:endParaRPr>
        </a:p>
      </dgm:t>
    </dgm:pt>
    <dgm:pt modelId="{74CEADF4-BE12-443A-9616-88C920A3C025}">
      <dgm:prSet phldrT="[Text]" custT="1"/>
      <dgm:spPr/>
      <dgm:t>
        <a:bodyPr/>
        <a:lstStyle/>
        <a:p>
          <a:r>
            <a:rPr lang="id-ID" sz="1300" b="0" noProof="1">
              <a:latin typeface="Segoe UI" panose="020B0502040204020203" pitchFamily="34" charset="0"/>
              <a:cs typeface="Segoe UI" panose="020B0502040204020203" pitchFamily="34" charset="0"/>
            </a:rPr>
            <a:t>Percepatan Pembangunan Daerah Tertinggal dan Desa</a:t>
          </a:r>
          <a:endParaRPr lang="id-ID" sz="1300" b="0" noProof="0" dirty="0">
            <a:solidFill>
              <a:schemeClr val="tx1"/>
            </a:solidFill>
            <a:latin typeface="Segoe UI" panose="020B0502040204020203" pitchFamily="34" charset="0"/>
            <a:cs typeface="Segoe UI" panose="020B0502040204020203" pitchFamily="34" charset="0"/>
          </a:endParaRPr>
        </a:p>
      </dgm:t>
    </dgm:pt>
    <dgm:pt modelId="{F7EC4EE9-D991-45F4-8775-24D50FDF8B3B}" type="parTrans" cxnId="{27FFCF5D-C308-445C-900B-3B466F7EE5ED}">
      <dgm:prSet/>
      <dgm:spPr/>
      <dgm:t>
        <a:bodyPr/>
        <a:lstStyle/>
        <a:p>
          <a:endParaRPr lang="id-ID" noProof="0" dirty="0">
            <a:latin typeface="Segoe UI" panose="020B0502040204020203" pitchFamily="34" charset="0"/>
            <a:cs typeface="Segoe UI" panose="020B0502040204020203" pitchFamily="34" charset="0"/>
          </a:endParaRPr>
        </a:p>
      </dgm:t>
    </dgm:pt>
    <dgm:pt modelId="{69C7FC74-80A1-47A8-911E-445B84E22019}" type="sibTrans" cxnId="{27FFCF5D-C308-445C-900B-3B466F7EE5ED}">
      <dgm:prSet/>
      <dgm:spPr/>
      <dgm:t>
        <a:bodyPr/>
        <a:lstStyle/>
        <a:p>
          <a:endParaRPr lang="id-ID" noProof="0" dirty="0">
            <a:latin typeface="Segoe UI" panose="020B0502040204020203" pitchFamily="34" charset="0"/>
            <a:cs typeface="Segoe UI" panose="020B0502040204020203" pitchFamily="34" charset="0"/>
          </a:endParaRPr>
        </a:p>
      </dgm:t>
    </dgm:pt>
    <dgm:pt modelId="{EA3A2CC9-F804-4AD5-AC3E-064378B7A2E5}">
      <dgm:prSet phldrT="[Text]" custT="1"/>
      <dgm:spPr>
        <a:solidFill>
          <a:schemeClr val="accent1">
            <a:lumMod val="20000"/>
            <a:lumOff val="80000"/>
          </a:schemeClr>
        </a:solidFill>
      </dgm:spPr>
      <dgm:t>
        <a:bodyPr/>
        <a:lstStyle/>
        <a:p>
          <a:pPr marL="0" lvl="0" indent="0" algn="ctr" defTabSz="488950">
            <a:lnSpc>
              <a:spcPct val="90000"/>
            </a:lnSpc>
            <a:spcBef>
              <a:spcPct val="0"/>
            </a:spcBef>
            <a:spcAft>
              <a:spcPct val="35000"/>
            </a:spcAft>
          </a:pPr>
          <a:r>
            <a:rPr lang="id-ID" sz="1300" b="0" kern="1200" dirty="0">
              <a:latin typeface="Segoe UI" panose="020B0502040204020203" pitchFamily="34" charset="0"/>
              <a:ea typeface="Cambria" panose="02040503050406030204" charset="0"/>
              <a:cs typeface="Segoe UI" panose="020B0502040204020203" pitchFamily="34" charset="0"/>
            </a:rPr>
            <a:t>Penanggulangan Bencana</a:t>
          </a:r>
          <a:endParaRPr lang="id-ID" sz="1300" b="0" kern="1200" noProof="0" dirty="0">
            <a:solidFill>
              <a:prstClr val="black"/>
            </a:solidFill>
            <a:latin typeface="Segoe UI" panose="020B0502040204020203" pitchFamily="34" charset="0"/>
            <a:ea typeface="+mn-ea"/>
            <a:cs typeface="Segoe UI" panose="020B0502040204020203" pitchFamily="34" charset="0"/>
          </a:endParaRPr>
        </a:p>
      </dgm:t>
    </dgm:pt>
    <dgm:pt modelId="{38AA6C11-EEB4-451B-B033-E769ADB3CE5B}" type="parTrans" cxnId="{952AF386-D1C2-459E-ADE0-F2EC161A154D}">
      <dgm:prSet/>
      <dgm:spPr/>
      <dgm:t>
        <a:bodyPr/>
        <a:lstStyle/>
        <a:p>
          <a:endParaRPr lang="id-ID" noProof="0" dirty="0">
            <a:latin typeface="Segoe UI" panose="020B0502040204020203" pitchFamily="34" charset="0"/>
            <a:cs typeface="Segoe UI" panose="020B0502040204020203" pitchFamily="34" charset="0"/>
          </a:endParaRPr>
        </a:p>
      </dgm:t>
    </dgm:pt>
    <dgm:pt modelId="{61AA344E-F36E-42EF-A672-07664E38463B}" type="sibTrans" cxnId="{952AF386-D1C2-459E-ADE0-F2EC161A154D}">
      <dgm:prSet/>
      <dgm:spPr/>
      <dgm:t>
        <a:bodyPr/>
        <a:lstStyle/>
        <a:p>
          <a:endParaRPr lang="id-ID" noProof="0" dirty="0">
            <a:latin typeface="Segoe UI" panose="020B0502040204020203" pitchFamily="34" charset="0"/>
            <a:cs typeface="Segoe UI" panose="020B0502040204020203" pitchFamily="34" charset="0"/>
          </a:endParaRPr>
        </a:p>
      </dgm:t>
    </dgm:pt>
    <dgm:pt modelId="{B38E80B0-9BD4-443E-B896-6ABE72A50867}">
      <dgm:prSet phldrT="[Text]" custT="1"/>
      <dgm:spPr/>
      <dgm:t>
        <a:bodyPr/>
        <a:lstStyle/>
        <a:p>
          <a:pPr>
            <a:buNone/>
          </a:pPr>
          <a:r>
            <a:rPr lang="id-ID" sz="1300" b="0" noProof="0" dirty="0">
              <a:solidFill>
                <a:prstClr val="black"/>
              </a:solidFill>
              <a:latin typeface="Segoe UI" panose="020B0502040204020203" pitchFamily="34" charset="0"/>
              <a:ea typeface="+mn-ea"/>
              <a:cs typeface="Segoe UI" panose="020B0502040204020203" pitchFamily="34" charset="0"/>
            </a:rPr>
            <a:t>Percepatan Pembangunan Papua dan Papua Barat</a:t>
          </a:r>
          <a:endParaRPr lang="id-ID" sz="1300" b="0" noProof="0" dirty="0">
            <a:latin typeface="Segoe UI" panose="020B0502040204020203" pitchFamily="34" charset="0"/>
            <a:cs typeface="Segoe UI" panose="020B0502040204020203" pitchFamily="34" charset="0"/>
          </a:endParaRPr>
        </a:p>
      </dgm:t>
    </dgm:pt>
    <dgm:pt modelId="{79453099-1A1A-4849-8FF7-075135A73F8A}" type="parTrans" cxnId="{EE2F9638-0139-4970-91A9-1887B0373F35}">
      <dgm:prSet/>
      <dgm:spPr/>
      <dgm:t>
        <a:bodyPr/>
        <a:lstStyle/>
        <a:p>
          <a:endParaRPr lang="en-US"/>
        </a:p>
      </dgm:t>
    </dgm:pt>
    <dgm:pt modelId="{A4F6E9B1-0F2E-4625-8BA5-450862388B64}" type="sibTrans" cxnId="{EE2F9638-0139-4970-91A9-1887B0373F35}">
      <dgm:prSet/>
      <dgm:spPr/>
      <dgm:t>
        <a:bodyPr/>
        <a:lstStyle/>
        <a:p>
          <a:endParaRPr lang="en-US"/>
        </a:p>
      </dgm:t>
    </dgm:pt>
    <dgm:pt modelId="{AA0C806C-8B55-4B19-A0B3-8109E3300235}">
      <dgm:prSet phldrT="[Text]" custT="1"/>
      <dgm:spPr/>
      <dgm:t>
        <a:bodyPr/>
        <a:lstStyle/>
        <a:p>
          <a:pPr marL="0" lvl="0" indent="0" algn="ctr" defTabSz="488950">
            <a:lnSpc>
              <a:spcPct val="90000"/>
            </a:lnSpc>
            <a:spcBef>
              <a:spcPct val="0"/>
            </a:spcBef>
            <a:spcAft>
              <a:spcPct val="35000"/>
            </a:spcAft>
          </a:pPr>
          <a:r>
            <a:rPr lang="en-US" sz="1300" b="0" kern="1200" noProof="0" dirty="0" err="1">
              <a:latin typeface="Segoe UI" panose="020B0502040204020203" pitchFamily="34" charset="0"/>
              <a:cs typeface="Segoe UI" panose="020B0502040204020203" pitchFamily="34" charset="0"/>
            </a:rPr>
            <a:t>Peningkatan</a:t>
          </a:r>
          <a:r>
            <a:rPr lang="en-US" sz="1300" b="0" kern="1200" noProof="0" dirty="0">
              <a:latin typeface="Segoe UI" panose="020B0502040204020203" pitchFamily="34" charset="0"/>
              <a:cs typeface="Segoe UI" panose="020B0502040204020203" pitchFamily="34" charset="0"/>
            </a:rPr>
            <a:t> </a:t>
          </a:r>
          <a:r>
            <a:rPr lang="en-US" sz="1300" b="0" kern="1200" noProof="0" dirty="0" err="1">
              <a:latin typeface="Segoe UI" panose="020B0502040204020203" pitchFamily="34" charset="0"/>
              <a:cs typeface="Segoe UI" panose="020B0502040204020203" pitchFamily="34" charset="0"/>
            </a:rPr>
            <a:t>Sistem</a:t>
          </a:r>
          <a:r>
            <a:rPr lang="id-ID" sz="1300" b="0" kern="1200" noProof="0" dirty="0">
              <a:latin typeface="Segoe UI" panose="020B0502040204020203" pitchFamily="34" charset="0"/>
              <a:cs typeface="Segoe UI" panose="020B0502040204020203" pitchFamily="34" charset="0"/>
            </a:rPr>
            <a:t> Logistik</a:t>
          </a:r>
          <a:endParaRPr lang="id-ID" sz="1300" b="0" kern="1200" noProof="0" dirty="0">
            <a:solidFill>
              <a:prstClr val="black"/>
            </a:solidFill>
            <a:latin typeface="Segoe UI" panose="020B0502040204020203" pitchFamily="34" charset="0"/>
            <a:ea typeface="+mn-ea"/>
            <a:cs typeface="Segoe UI" panose="020B0502040204020203" pitchFamily="34" charset="0"/>
          </a:endParaRPr>
        </a:p>
      </dgm:t>
    </dgm:pt>
    <dgm:pt modelId="{8C66E4AA-68E5-4559-81CB-C48C3E65955D}" type="parTrans" cxnId="{B0437D72-DE03-4D84-91FF-E5B045149C00}">
      <dgm:prSet/>
      <dgm:spPr/>
      <dgm:t>
        <a:bodyPr/>
        <a:lstStyle/>
        <a:p>
          <a:endParaRPr lang="en-US"/>
        </a:p>
      </dgm:t>
    </dgm:pt>
    <dgm:pt modelId="{44925549-5DDD-48F0-B353-84FDCEA8C1FC}" type="sibTrans" cxnId="{B0437D72-DE03-4D84-91FF-E5B045149C00}">
      <dgm:prSet/>
      <dgm:spPr/>
      <dgm:t>
        <a:bodyPr/>
        <a:lstStyle/>
        <a:p>
          <a:endParaRPr lang="en-US"/>
        </a:p>
      </dgm:t>
    </dgm:pt>
    <dgm:pt modelId="{95227A28-04F7-4B8B-A4E7-F06D2C570EB4}" type="pres">
      <dgm:prSet presAssocID="{BCBBC9EF-5340-4D31-A2A6-CE29EA556D34}" presName="Name0" presStyleCnt="0">
        <dgm:presLayoutVars>
          <dgm:chMax val="1"/>
          <dgm:dir/>
          <dgm:animLvl val="ctr"/>
          <dgm:resizeHandles val="exact"/>
        </dgm:presLayoutVars>
      </dgm:prSet>
      <dgm:spPr/>
    </dgm:pt>
    <dgm:pt modelId="{C5F01D7A-5E01-4727-ADCD-B04F30EA8BCE}" type="pres">
      <dgm:prSet presAssocID="{D8821711-A46A-4E8A-8751-A4772EE43A51}" presName="centerShape" presStyleLbl="node0" presStyleIdx="0" presStyleCnt="1" custScaleX="102437" custScaleY="102437" custLinFactNeighborX="-1181" custLinFactNeighborY="-1971"/>
      <dgm:spPr/>
    </dgm:pt>
    <dgm:pt modelId="{AC02FDD3-6B40-4930-8516-3E8FE4949660}" type="pres">
      <dgm:prSet presAssocID="{39B9FC30-C86C-4961-8DA5-C0499C49DCFC}" presName="node" presStyleLbl="node1" presStyleIdx="0" presStyleCnt="5" custScaleX="108163" custScaleY="108163">
        <dgm:presLayoutVars>
          <dgm:bulletEnabled val="1"/>
        </dgm:presLayoutVars>
      </dgm:prSet>
      <dgm:spPr/>
    </dgm:pt>
    <dgm:pt modelId="{B0C26F3D-9274-459E-9589-5FB76AC56CE7}" type="pres">
      <dgm:prSet presAssocID="{39B9FC30-C86C-4961-8DA5-C0499C49DCFC}" presName="dummy" presStyleCnt="0"/>
      <dgm:spPr/>
    </dgm:pt>
    <dgm:pt modelId="{953FAC50-CBCA-4951-A791-D5AB11ED72F5}" type="pres">
      <dgm:prSet presAssocID="{F2458D4E-9CE5-4385-AD53-6EA35D774D3C}" presName="sibTrans" presStyleLbl="sibTrans2D1" presStyleIdx="0" presStyleCnt="5" custScaleX="104518" custScaleY="103342"/>
      <dgm:spPr/>
    </dgm:pt>
    <dgm:pt modelId="{3E7890BF-1B0D-44C0-B6EE-AB45D552BDF8}" type="pres">
      <dgm:prSet presAssocID="{B38E80B0-9BD4-443E-B896-6ABE72A50867}" presName="node" presStyleLbl="node1" presStyleIdx="1" presStyleCnt="5" custScaleX="108163" custScaleY="108163">
        <dgm:presLayoutVars>
          <dgm:bulletEnabled val="1"/>
        </dgm:presLayoutVars>
      </dgm:prSet>
      <dgm:spPr/>
    </dgm:pt>
    <dgm:pt modelId="{B45A2F73-62A2-43EF-ACF5-A838E34DD102}" type="pres">
      <dgm:prSet presAssocID="{B38E80B0-9BD4-443E-B896-6ABE72A50867}" presName="dummy" presStyleCnt="0"/>
      <dgm:spPr/>
    </dgm:pt>
    <dgm:pt modelId="{FB045BC7-4959-4BD7-8DC5-0674C3A94AD9}" type="pres">
      <dgm:prSet presAssocID="{A4F6E9B1-0F2E-4625-8BA5-450862388B64}" presName="sibTrans" presStyleLbl="sibTrans2D1" presStyleIdx="1" presStyleCnt="5"/>
      <dgm:spPr/>
    </dgm:pt>
    <dgm:pt modelId="{55F831B5-5E6F-43BA-BAF4-E3B988757BE8}" type="pres">
      <dgm:prSet presAssocID="{74CEADF4-BE12-443A-9616-88C920A3C025}" presName="node" presStyleLbl="node1" presStyleIdx="2" presStyleCnt="5" custScaleX="108163" custScaleY="108163">
        <dgm:presLayoutVars>
          <dgm:bulletEnabled val="1"/>
        </dgm:presLayoutVars>
      </dgm:prSet>
      <dgm:spPr/>
    </dgm:pt>
    <dgm:pt modelId="{EF6EBA3C-3B7C-4969-A096-3340ADA62CD3}" type="pres">
      <dgm:prSet presAssocID="{74CEADF4-BE12-443A-9616-88C920A3C025}" presName="dummy" presStyleCnt="0"/>
      <dgm:spPr/>
    </dgm:pt>
    <dgm:pt modelId="{F2B65B2D-1D59-42C2-B446-6C4C240BE4A0}" type="pres">
      <dgm:prSet presAssocID="{69C7FC74-80A1-47A8-911E-445B84E22019}" presName="sibTrans" presStyleLbl="sibTrans2D1" presStyleIdx="2" presStyleCnt="5"/>
      <dgm:spPr/>
    </dgm:pt>
    <dgm:pt modelId="{2842F09A-8483-47AD-8BF3-C4A1B1B6B635}" type="pres">
      <dgm:prSet presAssocID="{EA3A2CC9-F804-4AD5-AC3E-064378B7A2E5}" presName="node" presStyleLbl="node1" presStyleIdx="3" presStyleCnt="5" custScaleX="108163" custScaleY="108163" custRadScaleRad="99713" custRadScaleInc="-6686">
        <dgm:presLayoutVars>
          <dgm:bulletEnabled val="1"/>
        </dgm:presLayoutVars>
      </dgm:prSet>
      <dgm:spPr/>
    </dgm:pt>
    <dgm:pt modelId="{183031F9-3DA0-41DC-8E14-7AD13E4360C2}" type="pres">
      <dgm:prSet presAssocID="{EA3A2CC9-F804-4AD5-AC3E-064378B7A2E5}" presName="dummy" presStyleCnt="0"/>
      <dgm:spPr/>
    </dgm:pt>
    <dgm:pt modelId="{23C823FB-7ECA-4385-94D0-BDCCA5B0CE9F}" type="pres">
      <dgm:prSet presAssocID="{61AA344E-F36E-42EF-A672-07664E38463B}" presName="sibTrans" presStyleLbl="sibTrans2D1" presStyleIdx="3" presStyleCnt="5"/>
      <dgm:spPr/>
    </dgm:pt>
    <dgm:pt modelId="{FE76F3C0-D925-4CD7-A055-981E4BE36F83}" type="pres">
      <dgm:prSet presAssocID="{AA0C806C-8B55-4B19-A0B3-8109E3300235}" presName="node" presStyleLbl="node1" presStyleIdx="4" presStyleCnt="5" custScaleX="108163" custScaleY="108163">
        <dgm:presLayoutVars>
          <dgm:bulletEnabled val="1"/>
        </dgm:presLayoutVars>
      </dgm:prSet>
      <dgm:spPr/>
    </dgm:pt>
    <dgm:pt modelId="{F5F7F8CF-99E6-440D-A1F5-C1ADF7D5022E}" type="pres">
      <dgm:prSet presAssocID="{AA0C806C-8B55-4B19-A0B3-8109E3300235}" presName="dummy" presStyleCnt="0"/>
      <dgm:spPr/>
    </dgm:pt>
    <dgm:pt modelId="{6434EC9A-4C6B-449C-B7A9-DD1122D6BB46}" type="pres">
      <dgm:prSet presAssocID="{44925549-5DDD-48F0-B353-84FDCEA8C1FC}" presName="sibTrans" presStyleLbl="sibTrans2D1" presStyleIdx="4" presStyleCnt="5"/>
      <dgm:spPr/>
    </dgm:pt>
  </dgm:ptLst>
  <dgm:cxnLst>
    <dgm:cxn modelId="{DD192606-793B-423B-927C-F43BD3868F6E}" type="presOf" srcId="{A4F6E9B1-0F2E-4625-8BA5-450862388B64}" destId="{FB045BC7-4959-4BD7-8DC5-0674C3A94AD9}" srcOrd="0" destOrd="0" presId="urn:microsoft.com/office/officeart/2005/8/layout/radial6"/>
    <dgm:cxn modelId="{0D2AE407-C4E7-45EA-8E4B-29ABF38B27E2}" type="presOf" srcId="{BCBBC9EF-5340-4D31-A2A6-CE29EA556D34}" destId="{95227A28-04F7-4B8B-A4E7-F06D2C570EB4}" srcOrd="0" destOrd="0" presId="urn:microsoft.com/office/officeart/2005/8/layout/radial6"/>
    <dgm:cxn modelId="{42DC5634-6D57-403A-BF9F-E80A44103D47}" type="presOf" srcId="{69C7FC74-80A1-47A8-911E-445B84E22019}" destId="{F2B65B2D-1D59-42C2-B446-6C4C240BE4A0}" srcOrd="0" destOrd="0" presId="urn:microsoft.com/office/officeart/2005/8/layout/radial6"/>
    <dgm:cxn modelId="{EE2F9638-0139-4970-91A9-1887B0373F35}" srcId="{D8821711-A46A-4E8A-8751-A4772EE43A51}" destId="{B38E80B0-9BD4-443E-B896-6ABE72A50867}" srcOrd="1" destOrd="0" parTransId="{79453099-1A1A-4849-8FF7-075135A73F8A}" sibTransId="{A4F6E9B1-0F2E-4625-8BA5-450862388B64}"/>
    <dgm:cxn modelId="{27FFCF5D-C308-445C-900B-3B466F7EE5ED}" srcId="{D8821711-A46A-4E8A-8751-A4772EE43A51}" destId="{74CEADF4-BE12-443A-9616-88C920A3C025}" srcOrd="2" destOrd="0" parTransId="{F7EC4EE9-D991-45F4-8775-24D50FDF8B3B}" sibTransId="{69C7FC74-80A1-47A8-911E-445B84E22019}"/>
    <dgm:cxn modelId="{E87F1B4C-FAA5-4966-B1FD-07CC4176DFF8}" type="presOf" srcId="{EA3A2CC9-F804-4AD5-AC3E-064378B7A2E5}" destId="{2842F09A-8483-47AD-8BF3-C4A1B1B6B635}" srcOrd="0" destOrd="0" presId="urn:microsoft.com/office/officeart/2005/8/layout/radial6"/>
    <dgm:cxn modelId="{B0437D72-DE03-4D84-91FF-E5B045149C00}" srcId="{D8821711-A46A-4E8A-8751-A4772EE43A51}" destId="{AA0C806C-8B55-4B19-A0B3-8109E3300235}" srcOrd="4" destOrd="0" parTransId="{8C66E4AA-68E5-4559-81CB-C48C3E65955D}" sibTransId="{44925549-5DDD-48F0-B353-84FDCEA8C1FC}"/>
    <dgm:cxn modelId="{F0036273-E1BF-4F0F-BDDB-04466B8E9DDB}" type="presOf" srcId="{74CEADF4-BE12-443A-9616-88C920A3C025}" destId="{55F831B5-5E6F-43BA-BAF4-E3B988757BE8}" srcOrd="0" destOrd="0" presId="urn:microsoft.com/office/officeart/2005/8/layout/radial6"/>
    <dgm:cxn modelId="{EAE66857-0506-4F50-A966-B0A8FB09D5EA}" srcId="{D8821711-A46A-4E8A-8751-A4772EE43A51}" destId="{39B9FC30-C86C-4961-8DA5-C0499C49DCFC}" srcOrd="0" destOrd="0" parTransId="{A104BBD7-E873-4600-BC99-6CDF9A15DB90}" sibTransId="{F2458D4E-9CE5-4385-AD53-6EA35D774D3C}"/>
    <dgm:cxn modelId="{952AF386-D1C2-459E-ADE0-F2EC161A154D}" srcId="{D8821711-A46A-4E8A-8751-A4772EE43A51}" destId="{EA3A2CC9-F804-4AD5-AC3E-064378B7A2E5}" srcOrd="3" destOrd="0" parTransId="{38AA6C11-EEB4-451B-B033-E769ADB3CE5B}" sibTransId="{61AA344E-F36E-42EF-A672-07664E38463B}"/>
    <dgm:cxn modelId="{53ED8297-F931-4EB3-863B-1766AC748FCB}" type="presOf" srcId="{F2458D4E-9CE5-4385-AD53-6EA35D774D3C}" destId="{953FAC50-CBCA-4951-A791-D5AB11ED72F5}" srcOrd="0" destOrd="0" presId="urn:microsoft.com/office/officeart/2005/8/layout/radial6"/>
    <dgm:cxn modelId="{507F62A1-4CB3-4E76-8D6F-0BA89BA567CC}" type="presOf" srcId="{B38E80B0-9BD4-443E-B896-6ABE72A50867}" destId="{3E7890BF-1B0D-44C0-B6EE-AB45D552BDF8}" srcOrd="0" destOrd="0" presId="urn:microsoft.com/office/officeart/2005/8/layout/radial6"/>
    <dgm:cxn modelId="{E9D9EFA6-5631-415C-9811-70A119462DEC}" type="presOf" srcId="{D8821711-A46A-4E8A-8751-A4772EE43A51}" destId="{C5F01D7A-5E01-4727-ADCD-B04F30EA8BCE}" srcOrd="0" destOrd="0" presId="urn:microsoft.com/office/officeart/2005/8/layout/radial6"/>
    <dgm:cxn modelId="{F7C72FA7-6420-469F-858C-06BA799854C1}" type="presOf" srcId="{AA0C806C-8B55-4B19-A0B3-8109E3300235}" destId="{FE76F3C0-D925-4CD7-A055-981E4BE36F83}" srcOrd="0" destOrd="0" presId="urn:microsoft.com/office/officeart/2005/8/layout/radial6"/>
    <dgm:cxn modelId="{CEFD98BA-4326-4A45-848D-0301BA4F4A2E}" type="presOf" srcId="{61AA344E-F36E-42EF-A672-07664E38463B}" destId="{23C823FB-7ECA-4385-94D0-BDCCA5B0CE9F}" srcOrd="0" destOrd="0" presId="urn:microsoft.com/office/officeart/2005/8/layout/radial6"/>
    <dgm:cxn modelId="{6BE14EBE-C2E3-4E04-8B92-498E1BA85B23}" srcId="{BCBBC9EF-5340-4D31-A2A6-CE29EA556D34}" destId="{D8821711-A46A-4E8A-8751-A4772EE43A51}" srcOrd="0" destOrd="0" parTransId="{BB6A976E-3005-495D-9E13-3A0F8821C275}" sibTransId="{EB765344-6A67-4EA0-9F8D-D99A42D5A803}"/>
    <dgm:cxn modelId="{9A248AC5-1E5E-4290-AFD0-2DE487C346FE}" type="presOf" srcId="{39B9FC30-C86C-4961-8DA5-C0499C49DCFC}" destId="{AC02FDD3-6B40-4930-8516-3E8FE4949660}" srcOrd="0" destOrd="0" presId="urn:microsoft.com/office/officeart/2005/8/layout/radial6"/>
    <dgm:cxn modelId="{825B83E5-CF87-4072-B359-41FF3B1FE6B3}" type="presOf" srcId="{44925549-5DDD-48F0-B353-84FDCEA8C1FC}" destId="{6434EC9A-4C6B-449C-B7A9-DD1122D6BB46}" srcOrd="0" destOrd="0" presId="urn:microsoft.com/office/officeart/2005/8/layout/radial6"/>
    <dgm:cxn modelId="{C826D187-91E1-40E7-B4AE-625155E8AEB0}" type="presParOf" srcId="{95227A28-04F7-4B8B-A4E7-F06D2C570EB4}" destId="{C5F01D7A-5E01-4727-ADCD-B04F30EA8BCE}" srcOrd="0" destOrd="0" presId="urn:microsoft.com/office/officeart/2005/8/layout/radial6"/>
    <dgm:cxn modelId="{DEB2E85C-44DA-4BB1-B1EB-2DC8FF4515C3}" type="presParOf" srcId="{95227A28-04F7-4B8B-A4E7-F06D2C570EB4}" destId="{AC02FDD3-6B40-4930-8516-3E8FE4949660}" srcOrd="1" destOrd="0" presId="urn:microsoft.com/office/officeart/2005/8/layout/radial6"/>
    <dgm:cxn modelId="{2DF2F552-EECD-4E71-B422-0DC76FA34EDC}" type="presParOf" srcId="{95227A28-04F7-4B8B-A4E7-F06D2C570EB4}" destId="{B0C26F3D-9274-459E-9589-5FB76AC56CE7}" srcOrd="2" destOrd="0" presId="urn:microsoft.com/office/officeart/2005/8/layout/radial6"/>
    <dgm:cxn modelId="{544DFF70-4523-4A7A-B967-0A3E12464567}" type="presParOf" srcId="{95227A28-04F7-4B8B-A4E7-F06D2C570EB4}" destId="{953FAC50-CBCA-4951-A791-D5AB11ED72F5}" srcOrd="3" destOrd="0" presId="urn:microsoft.com/office/officeart/2005/8/layout/radial6"/>
    <dgm:cxn modelId="{E3C38D7C-DBFE-4276-A809-05E56640FAFE}" type="presParOf" srcId="{95227A28-04F7-4B8B-A4E7-F06D2C570EB4}" destId="{3E7890BF-1B0D-44C0-B6EE-AB45D552BDF8}" srcOrd="4" destOrd="0" presId="urn:microsoft.com/office/officeart/2005/8/layout/radial6"/>
    <dgm:cxn modelId="{4D23D9B1-1A1B-4042-A529-882E033C74C2}" type="presParOf" srcId="{95227A28-04F7-4B8B-A4E7-F06D2C570EB4}" destId="{B45A2F73-62A2-43EF-ACF5-A838E34DD102}" srcOrd="5" destOrd="0" presId="urn:microsoft.com/office/officeart/2005/8/layout/radial6"/>
    <dgm:cxn modelId="{CC96E637-20FF-41E0-A8DC-F401DC17CA94}" type="presParOf" srcId="{95227A28-04F7-4B8B-A4E7-F06D2C570EB4}" destId="{FB045BC7-4959-4BD7-8DC5-0674C3A94AD9}" srcOrd="6" destOrd="0" presId="urn:microsoft.com/office/officeart/2005/8/layout/radial6"/>
    <dgm:cxn modelId="{6AE22E74-28A2-4031-8A29-198427BBA7A1}" type="presParOf" srcId="{95227A28-04F7-4B8B-A4E7-F06D2C570EB4}" destId="{55F831B5-5E6F-43BA-BAF4-E3B988757BE8}" srcOrd="7" destOrd="0" presId="urn:microsoft.com/office/officeart/2005/8/layout/radial6"/>
    <dgm:cxn modelId="{76AADA4B-7112-41D8-AA62-18C3B7000704}" type="presParOf" srcId="{95227A28-04F7-4B8B-A4E7-F06D2C570EB4}" destId="{EF6EBA3C-3B7C-4969-A096-3340ADA62CD3}" srcOrd="8" destOrd="0" presId="urn:microsoft.com/office/officeart/2005/8/layout/radial6"/>
    <dgm:cxn modelId="{6B9FD658-D785-4968-A226-105F30D9DE8F}" type="presParOf" srcId="{95227A28-04F7-4B8B-A4E7-F06D2C570EB4}" destId="{F2B65B2D-1D59-42C2-B446-6C4C240BE4A0}" srcOrd="9" destOrd="0" presId="urn:microsoft.com/office/officeart/2005/8/layout/radial6"/>
    <dgm:cxn modelId="{F00D33A8-DE28-4A7F-A29D-966C0D542C18}" type="presParOf" srcId="{95227A28-04F7-4B8B-A4E7-F06D2C570EB4}" destId="{2842F09A-8483-47AD-8BF3-C4A1B1B6B635}" srcOrd="10" destOrd="0" presId="urn:microsoft.com/office/officeart/2005/8/layout/radial6"/>
    <dgm:cxn modelId="{FC383CF2-F280-429A-8967-CF98244DB6FE}" type="presParOf" srcId="{95227A28-04F7-4B8B-A4E7-F06D2C570EB4}" destId="{183031F9-3DA0-41DC-8E14-7AD13E4360C2}" srcOrd="11" destOrd="0" presId="urn:microsoft.com/office/officeart/2005/8/layout/radial6"/>
    <dgm:cxn modelId="{3158F038-24F1-4E63-8AFC-CA1F6AF89B87}" type="presParOf" srcId="{95227A28-04F7-4B8B-A4E7-F06D2C570EB4}" destId="{23C823FB-7ECA-4385-94D0-BDCCA5B0CE9F}" srcOrd="12" destOrd="0" presId="urn:microsoft.com/office/officeart/2005/8/layout/radial6"/>
    <dgm:cxn modelId="{E2223A3D-6F08-49AF-9B9F-B259992406A5}" type="presParOf" srcId="{95227A28-04F7-4B8B-A4E7-F06D2C570EB4}" destId="{FE76F3C0-D925-4CD7-A055-981E4BE36F83}" srcOrd="13" destOrd="0" presId="urn:microsoft.com/office/officeart/2005/8/layout/radial6"/>
    <dgm:cxn modelId="{34CA3552-FC38-4F3D-8664-1FB3F13E900A}" type="presParOf" srcId="{95227A28-04F7-4B8B-A4E7-F06D2C570EB4}" destId="{F5F7F8CF-99E6-440D-A1F5-C1ADF7D5022E}" srcOrd="14" destOrd="0" presId="urn:microsoft.com/office/officeart/2005/8/layout/radial6"/>
    <dgm:cxn modelId="{BAD1CA58-1B6D-4027-8729-488CC620E581}" type="presParOf" srcId="{95227A28-04F7-4B8B-A4E7-F06D2C570EB4}" destId="{6434EC9A-4C6B-449C-B7A9-DD1122D6BB46}" srcOrd="15" destOrd="0" presId="urn:microsoft.com/office/officeart/2005/8/layout/radial6"/>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CBBC9EF-5340-4D31-A2A6-CE29EA556D34}" type="doc">
      <dgm:prSet loTypeId="urn:microsoft.com/office/officeart/2005/8/layout/radial6" loCatId="cycle" qsTypeId="urn:microsoft.com/office/officeart/2005/8/quickstyle/simple3" qsCatId="simple" csTypeId="urn:microsoft.com/office/officeart/2005/8/colors/colorful1" csCatId="colorful" phldr="1"/>
      <dgm:spPr/>
      <dgm:t>
        <a:bodyPr/>
        <a:lstStyle/>
        <a:p>
          <a:endParaRPr lang="en-US"/>
        </a:p>
      </dgm:t>
    </dgm:pt>
    <dgm:pt modelId="{D8821711-A46A-4E8A-8751-A4772EE43A51}">
      <dgm:prSet phldrT="[Text]" custT="1"/>
      <dgm:spPr/>
      <dgm:t>
        <a:bodyPr/>
        <a:lstStyle/>
        <a:p>
          <a:r>
            <a:rPr lang="en-US" sz="1400" b="1" dirty="0">
              <a:solidFill>
                <a:schemeClr val="tx1"/>
              </a:solidFill>
              <a:latin typeface="Cambria" panose="02040503050406030204" pitchFamily="18" charset="0"/>
              <a:cs typeface="Segoe UI" panose="020B0502040204020203" pitchFamily="34" charset="0"/>
            </a:rPr>
            <a:t>PENANGGULANGAN</a:t>
          </a:r>
          <a:r>
            <a:rPr lang="en-US" sz="1400" b="1" baseline="0" dirty="0">
              <a:solidFill>
                <a:schemeClr val="tx1"/>
              </a:solidFill>
              <a:latin typeface="Cambria" panose="02040503050406030204" pitchFamily="18" charset="0"/>
              <a:cs typeface="Segoe UI" panose="020B0502040204020203" pitchFamily="34" charset="0"/>
            </a:rPr>
            <a:t> BENCANA</a:t>
          </a:r>
          <a:endParaRPr lang="en-US" sz="1400" b="1" dirty="0">
            <a:solidFill>
              <a:schemeClr val="tx1"/>
            </a:solidFill>
            <a:latin typeface="Cambria" panose="02040503050406030204" pitchFamily="18" charset="0"/>
            <a:cs typeface="Segoe UI" panose="020B0502040204020203" pitchFamily="34" charset="0"/>
          </a:endParaRPr>
        </a:p>
      </dgm:t>
    </dgm:pt>
    <dgm:pt modelId="{BB6A976E-3005-495D-9E13-3A0F8821C275}" type="parTrans" cxnId="{6BE14EBE-C2E3-4E04-8B92-498E1BA85B23}">
      <dgm:prSet/>
      <dgm:spPr/>
      <dgm:t>
        <a:bodyPr/>
        <a:lstStyle/>
        <a:p>
          <a:endParaRPr lang="en-US">
            <a:latin typeface="Cambria" panose="02040503050406030204" pitchFamily="18" charset="0"/>
            <a:ea typeface="Cambria" charset="0"/>
            <a:cs typeface="Segoe UI" panose="020B0502040204020203" pitchFamily="34" charset="0"/>
          </a:endParaRPr>
        </a:p>
      </dgm:t>
    </dgm:pt>
    <dgm:pt modelId="{EB765344-6A67-4EA0-9F8D-D99A42D5A803}" type="sibTrans" cxnId="{6BE14EBE-C2E3-4E04-8B92-498E1BA85B23}">
      <dgm:prSet/>
      <dgm:spPr/>
      <dgm:t>
        <a:bodyPr/>
        <a:lstStyle/>
        <a:p>
          <a:endParaRPr lang="en-US">
            <a:latin typeface="Cambria" panose="02040503050406030204" pitchFamily="18" charset="0"/>
            <a:ea typeface="Cambria" charset="0"/>
            <a:cs typeface="Segoe UI" panose="020B0502040204020203" pitchFamily="34" charset="0"/>
          </a:endParaRPr>
        </a:p>
      </dgm:t>
    </dgm:pt>
    <dgm:pt modelId="{5148CF2D-BEB5-451C-9651-358A0EAC20C8}">
      <dgm:prSet phldrT="[Text]" custT="1"/>
      <dgm:spPr>
        <a:ln>
          <a:solidFill>
            <a:schemeClr val="bg1"/>
          </a:solidFill>
        </a:ln>
      </dgm:spPr>
      <dgm:t>
        <a:bodyPr/>
        <a:lstStyle/>
        <a:p>
          <a:r>
            <a:rPr kumimoji="0" lang="en-US" altLang="ja-JP" sz="1200" b="0" i="0" u="none" strike="noStrike"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Penguatan</a:t>
          </a:r>
          <a:r>
            <a:rPr kumimoji="0" lang="en-US" altLang="ja-JP" sz="1200" b="0" i="0" u="none" strike="noStrike"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200" b="0" i="0" u="none" strike="noStrike"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Kapasitas</a:t>
          </a:r>
          <a:r>
            <a:rPr kumimoji="0" lang="en-US" altLang="ja-JP" sz="1200" b="0" i="0" u="none" strike="noStrike"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200" b="0" i="0" u="none" strike="noStrike"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Penanggulangan</a:t>
          </a:r>
          <a:r>
            <a:rPr kumimoji="0" lang="en-US" altLang="ja-JP" sz="1200" b="0" i="0" u="none" strike="noStrike"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200" b="0" i="0" u="none" strike="noStrike"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Bencana</a:t>
          </a:r>
          <a:endParaRPr lang="en-US" sz="1200" b="0" dirty="0">
            <a:latin typeface="Cambria" panose="02040503050406030204" pitchFamily="18" charset="0"/>
            <a:ea typeface="Cambria" charset="0"/>
            <a:cs typeface="Segoe UI" panose="020B0502040204020203" pitchFamily="34" charset="0"/>
          </a:endParaRPr>
        </a:p>
      </dgm:t>
    </dgm:pt>
    <dgm:pt modelId="{7D990807-A497-4260-B655-C262C8267385}" type="parTrans" cxnId="{9C6D3469-A549-4DC9-B0E0-D9DD604C5306}">
      <dgm:prSet/>
      <dgm:spPr/>
      <dgm:t>
        <a:bodyPr/>
        <a:lstStyle/>
        <a:p>
          <a:endParaRPr lang="en-US">
            <a:latin typeface="Cambria" panose="02040503050406030204" pitchFamily="18" charset="0"/>
            <a:ea typeface="Cambria" charset="0"/>
            <a:cs typeface="Segoe UI" panose="020B0502040204020203" pitchFamily="34" charset="0"/>
          </a:endParaRPr>
        </a:p>
      </dgm:t>
    </dgm:pt>
    <dgm:pt modelId="{3FE635C8-8882-4C6B-B2AD-110D2BDFA8D9}" type="sibTrans" cxnId="{9C6D3469-A549-4DC9-B0E0-D9DD604C5306}">
      <dgm:prSet/>
      <dgm:spPr/>
      <dgm:t>
        <a:bodyPr/>
        <a:lstStyle/>
        <a:p>
          <a:endParaRPr lang="en-US">
            <a:latin typeface="Cambria" panose="02040503050406030204" pitchFamily="18" charset="0"/>
            <a:ea typeface="Cambria" charset="0"/>
            <a:cs typeface="Segoe UI" panose="020B0502040204020203" pitchFamily="34" charset="0"/>
          </a:endParaRPr>
        </a:p>
      </dgm:t>
    </dgm:pt>
    <dgm:pt modelId="{C531F7AC-7F3D-4EBA-90BA-A62EF563F269}">
      <dgm:prSet custT="1"/>
      <dgm:spPr>
        <a:ln>
          <a:solidFill>
            <a:schemeClr val="bg1"/>
          </a:solidFill>
        </a:ln>
      </dgm:spPr>
      <dgm:t>
        <a:bodyPr/>
        <a:lstStyle/>
        <a:p>
          <a:r>
            <a:rPr kumimoji="0" lang="en-US" altLang="ja-JP" sz="1100" b="0" i="0" u="none" strike="noStrike"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Penanganan</a:t>
          </a:r>
          <a:r>
            <a:rPr kumimoji="0" lang="en-US" altLang="ja-JP" sz="1100" b="0" i="0" u="none" strike="noStrike" cap="none" normalizeH="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100" b="0" i="0" u="none" strike="noStrike" cap="none" normalizeH="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Darurat</a:t>
          </a:r>
          <a:r>
            <a:rPr kumimoji="0" lang="en-US" altLang="ja-JP" sz="1100" b="0" i="0" u="none" strike="noStrike" cap="none" normalizeH="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100" b="0" i="0" u="none" strike="noStrike" cap="none" normalizeH="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dan</a:t>
          </a:r>
          <a:r>
            <a:rPr kumimoji="0" lang="en-US" altLang="ja-JP" sz="1100" b="0" i="0" u="none" strike="noStrike" cap="none" normalizeH="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id-ID" altLang="ja-JP" sz="1100" b="0" i="0" u="none" strike="noStrike"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Pemulihan Pascabencana</a:t>
          </a:r>
          <a:endParaRPr lang="en-US" sz="1100" dirty="0">
            <a:solidFill>
              <a:schemeClr val="tx1"/>
            </a:solidFill>
            <a:latin typeface="Cambria" panose="02040503050406030204" pitchFamily="18" charset="0"/>
            <a:cs typeface="Segoe UI" panose="020B0502040204020203" pitchFamily="34" charset="0"/>
          </a:endParaRPr>
        </a:p>
      </dgm:t>
    </dgm:pt>
    <dgm:pt modelId="{02E1CBBD-5809-4060-A0F2-ED783E90B5D3}" type="parTrans" cxnId="{25997405-A670-4E5C-8A9F-072E2425337B}">
      <dgm:prSet/>
      <dgm:spPr/>
      <dgm:t>
        <a:bodyPr/>
        <a:lstStyle/>
        <a:p>
          <a:endParaRPr lang="en-US">
            <a:latin typeface="Cambria" panose="02040503050406030204" pitchFamily="18" charset="0"/>
            <a:cs typeface="Segoe UI" panose="020B0502040204020203" pitchFamily="34" charset="0"/>
          </a:endParaRPr>
        </a:p>
      </dgm:t>
    </dgm:pt>
    <dgm:pt modelId="{EE40191E-F111-4511-9703-E870DF257027}" type="sibTrans" cxnId="{25997405-A670-4E5C-8A9F-072E2425337B}">
      <dgm:prSet/>
      <dgm:spPr/>
      <dgm:t>
        <a:bodyPr/>
        <a:lstStyle/>
        <a:p>
          <a:endParaRPr lang="en-US">
            <a:latin typeface="Cambria" panose="02040503050406030204" pitchFamily="18" charset="0"/>
            <a:cs typeface="Segoe UI" panose="020B0502040204020203" pitchFamily="34" charset="0"/>
          </a:endParaRPr>
        </a:p>
      </dgm:t>
    </dgm:pt>
    <dgm:pt modelId="{635E8FA1-4FE1-4807-88F4-449DF4D60895}">
      <dgm:prSet custT="1"/>
      <dgm:spPr>
        <a:ln>
          <a:solidFill>
            <a:schemeClr val="bg1"/>
          </a:solidFill>
        </a:ln>
      </dgm:spPr>
      <dgm:t>
        <a:bodyPr/>
        <a:lstStyle/>
        <a:p>
          <a:pPr rtl="0"/>
          <a:r>
            <a:rPr kumimoji="0" lang="en-US" altLang="ja-JP" sz="1100" b="0" i="0" u="none" strike="noStrike"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Penguatan</a:t>
          </a:r>
          <a:r>
            <a:rPr kumimoji="0" lang="en-US" altLang="ja-JP" sz="1100" b="0" i="0" u="none" strike="noStrike"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100" b="0" i="0" u="none" strike="noStrike"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Manajemen</a:t>
          </a:r>
          <a:r>
            <a:rPr kumimoji="0" lang="en-US" altLang="ja-JP" sz="1100" b="0" i="0" u="none" strike="noStrike"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100" b="0" i="0" u="none" strike="noStrike"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Kebencanaan</a:t>
          </a:r>
          <a:endParaRPr lang="en-US" sz="1100" dirty="0">
            <a:solidFill>
              <a:schemeClr val="tx1"/>
            </a:solidFill>
            <a:latin typeface="Cambria" panose="02040503050406030204" pitchFamily="18" charset="0"/>
            <a:cs typeface="Segoe UI" panose="020B0502040204020203" pitchFamily="34" charset="0"/>
          </a:endParaRPr>
        </a:p>
      </dgm:t>
    </dgm:pt>
    <dgm:pt modelId="{086C3BC2-E926-4284-9388-B084A0BB94FB}" type="parTrans" cxnId="{2333B25B-A880-42AD-BEE8-BC4B1B49F3B5}">
      <dgm:prSet/>
      <dgm:spPr/>
      <dgm:t>
        <a:bodyPr/>
        <a:lstStyle/>
        <a:p>
          <a:endParaRPr lang="en-US">
            <a:latin typeface="Cambria" panose="02040503050406030204" pitchFamily="18" charset="0"/>
            <a:cs typeface="Segoe UI" panose="020B0502040204020203" pitchFamily="34" charset="0"/>
          </a:endParaRPr>
        </a:p>
      </dgm:t>
    </dgm:pt>
    <dgm:pt modelId="{22968845-B0CB-4BA1-924D-B50C597A168C}" type="sibTrans" cxnId="{2333B25B-A880-42AD-BEE8-BC4B1B49F3B5}">
      <dgm:prSet/>
      <dgm:spPr/>
      <dgm:t>
        <a:bodyPr/>
        <a:lstStyle/>
        <a:p>
          <a:endParaRPr lang="en-US">
            <a:latin typeface="Cambria" panose="02040503050406030204" pitchFamily="18" charset="0"/>
            <a:cs typeface="Segoe UI" panose="020B0502040204020203" pitchFamily="34" charset="0"/>
          </a:endParaRPr>
        </a:p>
      </dgm:t>
    </dgm:pt>
    <dgm:pt modelId="{55DF78D8-46C6-4C70-BC22-5F63ED28C40F}">
      <dgm:prSet/>
      <dgm:spPr>
        <a:ln>
          <a:solidFill>
            <a:schemeClr val="bg1"/>
          </a:solidFill>
        </a:ln>
      </dgm:spPr>
      <dgm:t>
        <a:bodyPr/>
        <a:lstStyle/>
        <a:p>
          <a:r>
            <a:rPr kumimoji="0" lang="en-US" altLang="ja-JP" b="0" i="0" u="none" strike="noStrike"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Peningkatan</a:t>
          </a:r>
          <a:r>
            <a:rPr kumimoji="0" lang="en-US" altLang="ja-JP" b="0" i="0" u="none" strike="noStrike"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b="0" i="0" u="none" strike="noStrike"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Sarana</a:t>
          </a:r>
          <a:r>
            <a:rPr kumimoji="0" lang="en-US" altLang="ja-JP" b="0" i="0" u="none" strike="noStrike"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b="0" i="0" u="none" strike="noStrike"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dan</a:t>
          </a:r>
          <a:r>
            <a:rPr kumimoji="0" lang="en-US" altLang="ja-JP" b="0" i="0" u="none" strike="noStrike"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b="0" i="0" u="none" strike="noStrike"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Prasarana</a:t>
          </a:r>
          <a:r>
            <a:rPr kumimoji="0" lang="en-US" altLang="ja-JP" b="0" i="0" u="none" strike="noStrike"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b="0" i="0" u="none" strike="noStrike"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Kebencanaan</a:t>
          </a:r>
          <a:endParaRPr lang="en-US" dirty="0">
            <a:latin typeface="Cambria" panose="02040503050406030204" pitchFamily="18" charset="0"/>
            <a:cs typeface="Segoe UI" panose="020B0502040204020203" pitchFamily="34" charset="0"/>
          </a:endParaRPr>
        </a:p>
      </dgm:t>
    </dgm:pt>
    <dgm:pt modelId="{67CEE530-AD44-4A5B-B719-77C1DE37E77A}" type="parTrans" cxnId="{8B1C1DC5-6CBF-437C-A3DC-F9FB41B1D6E3}">
      <dgm:prSet/>
      <dgm:spPr/>
      <dgm:t>
        <a:bodyPr/>
        <a:lstStyle/>
        <a:p>
          <a:endParaRPr lang="en-US">
            <a:latin typeface="Cambria" panose="02040503050406030204" pitchFamily="18" charset="0"/>
            <a:cs typeface="Segoe UI" panose="020B0502040204020203" pitchFamily="34" charset="0"/>
          </a:endParaRPr>
        </a:p>
      </dgm:t>
    </dgm:pt>
    <dgm:pt modelId="{142ABC09-11E3-444B-8521-93DDF7E8704A}" type="sibTrans" cxnId="{8B1C1DC5-6CBF-437C-A3DC-F9FB41B1D6E3}">
      <dgm:prSet/>
      <dgm:spPr/>
      <dgm:t>
        <a:bodyPr/>
        <a:lstStyle/>
        <a:p>
          <a:endParaRPr lang="en-US">
            <a:latin typeface="Cambria" panose="02040503050406030204" pitchFamily="18" charset="0"/>
            <a:cs typeface="Segoe UI" panose="020B0502040204020203" pitchFamily="34" charset="0"/>
          </a:endParaRPr>
        </a:p>
      </dgm:t>
    </dgm:pt>
    <dgm:pt modelId="{95227A28-04F7-4B8B-A4E7-F06D2C570EB4}" type="pres">
      <dgm:prSet presAssocID="{BCBBC9EF-5340-4D31-A2A6-CE29EA556D34}" presName="Name0" presStyleCnt="0">
        <dgm:presLayoutVars>
          <dgm:chMax val="1"/>
          <dgm:dir/>
          <dgm:animLvl val="ctr"/>
          <dgm:resizeHandles val="exact"/>
        </dgm:presLayoutVars>
      </dgm:prSet>
      <dgm:spPr/>
    </dgm:pt>
    <dgm:pt modelId="{C5F01D7A-5E01-4727-ADCD-B04F30EA8BCE}" type="pres">
      <dgm:prSet presAssocID="{D8821711-A46A-4E8A-8751-A4772EE43A51}" presName="centerShape" presStyleLbl="node0" presStyleIdx="0" presStyleCnt="1" custScaleX="125417" custScaleY="119077" custLinFactNeighborX="274" custLinFactNeighborY="520"/>
      <dgm:spPr/>
    </dgm:pt>
    <dgm:pt modelId="{ABC2DB34-B58C-4671-B9B7-7D68689405D3}" type="pres">
      <dgm:prSet presAssocID="{5148CF2D-BEB5-451C-9651-358A0EAC20C8}" presName="node" presStyleLbl="node1" presStyleIdx="0" presStyleCnt="4" custScaleX="116362" custScaleY="113871" custRadScaleRad="106824" custRadScaleInc="-2380">
        <dgm:presLayoutVars>
          <dgm:bulletEnabled val="1"/>
        </dgm:presLayoutVars>
      </dgm:prSet>
      <dgm:spPr/>
    </dgm:pt>
    <dgm:pt modelId="{1CDA04E3-D4AC-4C7A-A552-3B5EA54365C5}" type="pres">
      <dgm:prSet presAssocID="{5148CF2D-BEB5-451C-9651-358A0EAC20C8}" presName="dummy" presStyleCnt="0"/>
      <dgm:spPr/>
    </dgm:pt>
    <dgm:pt modelId="{6C0DBECC-2091-4A0E-BAE3-E1A1702154BB}" type="pres">
      <dgm:prSet presAssocID="{3FE635C8-8882-4C6B-B2AD-110D2BDFA8D9}" presName="sibTrans" presStyleLbl="sibTrans2D1" presStyleIdx="0" presStyleCnt="4" custScaleX="105173" custScaleY="100920"/>
      <dgm:spPr/>
    </dgm:pt>
    <dgm:pt modelId="{B8432FF8-9D9A-4C5B-8F0C-2317B64EC5BA}" type="pres">
      <dgm:prSet presAssocID="{55DF78D8-46C6-4C70-BC22-5F63ED28C40F}" presName="node" presStyleLbl="node1" presStyleIdx="1" presStyleCnt="4" custRadScaleRad="95791" custRadScaleInc="30877">
        <dgm:presLayoutVars>
          <dgm:bulletEnabled val="1"/>
        </dgm:presLayoutVars>
      </dgm:prSet>
      <dgm:spPr/>
    </dgm:pt>
    <dgm:pt modelId="{4A75C806-D79A-43CB-B4A1-AF31F2C27115}" type="pres">
      <dgm:prSet presAssocID="{55DF78D8-46C6-4C70-BC22-5F63ED28C40F}" presName="dummy" presStyleCnt="0"/>
      <dgm:spPr/>
    </dgm:pt>
    <dgm:pt modelId="{3A0B0D03-176B-4179-9229-1796EFB9A7B3}" type="pres">
      <dgm:prSet presAssocID="{142ABC09-11E3-444B-8521-93DDF7E8704A}" presName="sibTrans" presStyleLbl="sibTrans2D1" presStyleIdx="1" presStyleCnt="4"/>
      <dgm:spPr/>
    </dgm:pt>
    <dgm:pt modelId="{4E9BE5F5-62D7-4B34-ABB3-F1104F8D463E}" type="pres">
      <dgm:prSet presAssocID="{C531F7AC-7F3D-4EBA-90BA-A62EF563F269}" presName="node" presStyleLbl="node1" presStyleIdx="2" presStyleCnt="4">
        <dgm:presLayoutVars>
          <dgm:bulletEnabled val="1"/>
        </dgm:presLayoutVars>
      </dgm:prSet>
      <dgm:spPr/>
    </dgm:pt>
    <dgm:pt modelId="{05D13756-AEFA-4A8B-919C-F95F9F973229}" type="pres">
      <dgm:prSet presAssocID="{C531F7AC-7F3D-4EBA-90BA-A62EF563F269}" presName="dummy" presStyleCnt="0"/>
      <dgm:spPr/>
    </dgm:pt>
    <dgm:pt modelId="{A2A095C4-C3FB-4DE7-AE21-169F1F086681}" type="pres">
      <dgm:prSet presAssocID="{EE40191E-F111-4511-9703-E870DF257027}" presName="sibTrans" presStyleLbl="sibTrans2D1" presStyleIdx="2" presStyleCnt="4"/>
      <dgm:spPr/>
    </dgm:pt>
    <dgm:pt modelId="{5456C149-8872-4782-A50C-EEA5631FD0EA}" type="pres">
      <dgm:prSet presAssocID="{635E8FA1-4FE1-4807-88F4-449DF4D60895}" presName="node" presStyleLbl="node1" presStyleIdx="3" presStyleCnt="4">
        <dgm:presLayoutVars>
          <dgm:bulletEnabled val="1"/>
        </dgm:presLayoutVars>
      </dgm:prSet>
      <dgm:spPr/>
    </dgm:pt>
    <dgm:pt modelId="{C65DFBC2-BC8E-4B22-90C8-0DF770435842}" type="pres">
      <dgm:prSet presAssocID="{635E8FA1-4FE1-4807-88F4-449DF4D60895}" presName="dummy" presStyleCnt="0"/>
      <dgm:spPr/>
    </dgm:pt>
    <dgm:pt modelId="{A7B6E4F2-0BCC-42E5-BEC8-7E9E31511ADA}" type="pres">
      <dgm:prSet presAssocID="{22968845-B0CB-4BA1-924D-B50C597A168C}" presName="sibTrans" presStyleLbl="sibTrans2D1" presStyleIdx="3" presStyleCnt="4"/>
      <dgm:spPr/>
    </dgm:pt>
  </dgm:ptLst>
  <dgm:cxnLst>
    <dgm:cxn modelId="{25997405-A670-4E5C-8A9F-072E2425337B}" srcId="{D8821711-A46A-4E8A-8751-A4772EE43A51}" destId="{C531F7AC-7F3D-4EBA-90BA-A62EF563F269}" srcOrd="2" destOrd="0" parTransId="{02E1CBBD-5809-4060-A0F2-ED783E90B5D3}" sibTransId="{EE40191E-F111-4511-9703-E870DF257027}"/>
    <dgm:cxn modelId="{08D93407-B62C-4D4B-857C-57A626C7DDDA}" type="presOf" srcId="{22968845-B0CB-4BA1-924D-B50C597A168C}" destId="{A7B6E4F2-0BCC-42E5-BEC8-7E9E31511ADA}" srcOrd="0" destOrd="0" presId="urn:microsoft.com/office/officeart/2005/8/layout/radial6"/>
    <dgm:cxn modelId="{F372CC13-EF35-41A6-9472-F25C06F29684}" type="presOf" srcId="{BCBBC9EF-5340-4D31-A2A6-CE29EA556D34}" destId="{95227A28-04F7-4B8B-A4E7-F06D2C570EB4}" srcOrd="0" destOrd="0" presId="urn:microsoft.com/office/officeart/2005/8/layout/radial6"/>
    <dgm:cxn modelId="{B4408031-1EC1-4C6A-B0D2-F2F39E8139E5}" type="presOf" srcId="{55DF78D8-46C6-4C70-BC22-5F63ED28C40F}" destId="{B8432FF8-9D9A-4C5B-8F0C-2317B64EC5BA}" srcOrd="0" destOrd="0" presId="urn:microsoft.com/office/officeart/2005/8/layout/radial6"/>
    <dgm:cxn modelId="{2333B25B-A880-42AD-BEE8-BC4B1B49F3B5}" srcId="{D8821711-A46A-4E8A-8751-A4772EE43A51}" destId="{635E8FA1-4FE1-4807-88F4-449DF4D60895}" srcOrd="3" destOrd="0" parTransId="{086C3BC2-E926-4284-9388-B084A0BB94FB}" sibTransId="{22968845-B0CB-4BA1-924D-B50C597A168C}"/>
    <dgm:cxn modelId="{67DE665C-2E99-40D8-82F1-95436A7042E9}" type="presOf" srcId="{EE40191E-F111-4511-9703-E870DF257027}" destId="{A2A095C4-C3FB-4DE7-AE21-169F1F086681}" srcOrd="0" destOrd="0" presId="urn:microsoft.com/office/officeart/2005/8/layout/radial6"/>
    <dgm:cxn modelId="{441A035D-E0A3-46F6-ADEA-17142A1DBA73}" type="presOf" srcId="{D8821711-A46A-4E8A-8751-A4772EE43A51}" destId="{C5F01D7A-5E01-4727-ADCD-B04F30EA8BCE}" srcOrd="0" destOrd="0" presId="urn:microsoft.com/office/officeart/2005/8/layout/radial6"/>
    <dgm:cxn modelId="{E68DA061-0C60-4111-9368-673E4B28F090}" type="presOf" srcId="{635E8FA1-4FE1-4807-88F4-449DF4D60895}" destId="{5456C149-8872-4782-A50C-EEA5631FD0EA}" srcOrd="0" destOrd="0" presId="urn:microsoft.com/office/officeart/2005/8/layout/radial6"/>
    <dgm:cxn modelId="{9C6D3469-A549-4DC9-B0E0-D9DD604C5306}" srcId="{D8821711-A46A-4E8A-8751-A4772EE43A51}" destId="{5148CF2D-BEB5-451C-9651-358A0EAC20C8}" srcOrd="0" destOrd="0" parTransId="{7D990807-A497-4260-B655-C262C8267385}" sibTransId="{3FE635C8-8882-4C6B-B2AD-110D2BDFA8D9}"/>
    <dgm:cxn modelId="{8AA87473-4BD2-4D3D-85AB-CE4D35BA5F62}" type="presOf" srcId="{C531F7AC-7F3D-4EBA-90BA-A62EF563F269}" destId="{4E9BE5F5-62D7-4B34-ABB3-F1104F8D463E}" srcOrd="0" destOrd="0" presId="urn:microsoft.com/office/officeart/2005/8/layout/radial6"/>
    <dgm:cxn modelId="{4030D286-2647-40F0-8331-7AF8DAE51C77}" type="presOf" srcId="{142ABC09-11E3-444B-8521-93DDF7E8704A}" destId="{3A0B0D03-176B-4179-9229-1796EFB9A7B3}" srcOrd="0" destOrd="0" presId="urn:microsoft.com/office/officeart/2005/8/layout/radial6"/>
    <dgm:cxn modelId="{6BE14EBE-C2E3-4E04-8B92-498E1BA85B23}" srcId="{BCBBC9EF-5340-4D31-A2A6-CE29EA556D34}" destId="{D8821711-A46A-4E8A-8751-A4772EE43A51}" srcOrd="0" destOrd="0" parTransId="{BB6A976E-3005-495D-9E13-3A0F8821C275}" sibTransId="{EB765344-6A67-4EA0-9F8D-D99A42D5A803}"/>
    <dgm:cxn modelId="{8B1C1DC5-6CBF-437C-A3DC-F9FB41B1D6E3}" srcId="{D8821711-A46A-4E8A-8751-A4772EE43A51}" destId="{55DF78D8-46C6-4C70-BC22-5F63ED28C40F}" srcOrd="1" destOrd="0" parTransId="{67CEE530-AD44-4A5B-B719-77C1DE37E77A}" sibTransId="{142ABC09-11E3-444B-8521-93DDF7E8704A}"/>
    <dgm:cxn modelId="{D479EEE1-3D62-45E2-AA07-CB5AAB34CA77}" type="presOf" srcId="{5148CF2D-BEB5-451C-9651-358A0EAC20C8}" destId="{ABC2DB34-B58C-4671-B9B7-7D68689405D3}" srcOrd="0" destOrd="0" presId="urn:microsoft.com/office/officeart/2005/8/layout/radial6"/>
    <dgm:cxn modelId="{243AE3FE-3DC9-4B74-A604-218CA0470DCC}" type="presOf" srcId="{3FE635C8-8882-4C6B-B2AD-110D2BDFA8D9}" destId="{6C0DBECC-2091-4A0E-BAE3-E1A1702154BB}" srcOrd="0" destOrd="0" presId="urn:microsoft.com/office/officeart/2005/8/layout/radial6"/>
    <dgm:cxn modelId="{5FF3890B-275B-4348-802B-ADA51C053006}" type="presParOf" srcId="{95227A28-04F7-4B8B-A4E7-F06D2C570EB4}" destId="{C5F01D7A-5E01-4727-ADCD-B04F30EA8BCE}" srcOrd="0" destOrd="0" presId="urn:microsoft.com/office/officeart/2005/8/layout/radial6"/>
    <dgm:cxn modelId="{30852561-6EB7-490B-8B14-4DECBE8E2768}" type="presParOf" srcId="{95227A28-04F7-4B8B-A4E7-F06D2C570EB4}" destId="{ABC2DB34-B58C-4671-B9B7-7D68689405D3}" srcOrd="1" destOrd="0" presId="urn:microsoft.com/office/officeart/2005/8/layout/radial6"/>
    <dgm:cxn modelId="{5895438B-D13C-4EEB-8334-8B39FC585056}" type="presParOf" srcId="{95227A28-04F7-4B8B-A4E7-F06D2C570EB4}" destId="{1CDA04E3-D4AC-4C7A-A552-3B5EA54365C5}" srcOrd="2" destOrd="0" presId="urn:microsoft.com/office/officeart/2005/8/layout/radial6"/>
    <dgm:cxn modelId="{1550A466-DE7C-4083-91FE-665C9E4A1A96}" type="presParOf" srcId="{95227A28-04F7-4B8B-A4E7-F06D2C570EB4}" destId="{6C0DBECC-2091-4A0E-BAE3-E1A1702154BB}" srcOrd="3" destOrd="0" presId="urn:microsoft.com/office/officeart/2005/8/layout/radial6"/>
    <dgm:cxn modelId="{6D09577B-5763-40A1-B622-F3E8DB0A6C1E}" type="presParOf" srcId="{95227A28-04F7-4B8B-A4E7-F06D2C570EB4}" destId="{B8432FF8-9D9A-4C5B-8F0C-2317B64EC5BA}" srcOrd="4" destOrd="0" presId="urn:microsoft.com/office/officeart/2005/8/layout/radial6"/>
    <dgm:cxn modelId="{CEF024F0-AB34-4E43-B019-18A6FF171FB2}" type="presParOf" srcId="{95227A28-04F7-4B8B-A4E7-F06D2C570EB4}" destId="{4A75C806-D79A-43CB-B4A1-AF31F2C27115}" srcOrd="5" destOrd="0" presId="urn:microsoft.com/office/officeart/2005/8/layout/radial6"/>
    <dgm:cxn modelId="{C28D8235-76CA-4832-8A47-F5DAD64675EA}" type="presParOf" srcId="{95227A28-04F7-4B8B-A4E7-F06D2C570EB4}" destId="{3A0B0D03-176B-4179-9229-1796EFB9A7B3}" srcOrd="6" destOrd="0" presId="urn:microsoft.com/office/officeart/2005/8/layout/radial6"/>
    <dgm:cxn modelId="{3BABA3F1-E6E9-4EB3-BDEA-A29D8206D0FC}" type="presParOf" srcId="{95227A28-04F7-4B8B-A4E7-F06D2C570EB4}" destId="{4E9BE5F5-62D7-4B34-ABB3-F1104F8D463E}" srcOrd="7" destOrd="0" presId="urn:microsoft.com/office/officeart/2005/8/layout/radial6"/>
    <dgm:cxn modelId="{7596BA9A-E1AE-478A-BCCB-0CAC25B5EEC4}" type="presParOf" srcId="{95227A28-04F7-4B8B-A4E7-F06D2C570EB4}" destId="{05D13756-AEFA-4A8B-919C-F95F9F973229}" srcOrd="8" destOrd="0" presId="urn:microsoft.com/office/officeart/2005/8/layout/radial6"/>
    <dgm:cxn modelId="{EB0D32B4-F05C-45B6-A171-D6AE4A6933AC}" type="presParOf" srcId="{95227A28-04F7-4B8B-A4E7-F06D2C570EB4}" destId="{A2A095C4-C3FB-4DE7-AE21-169F1F086681}" srcOrd="9" destOrd="0" presId="urn:microsoft.com/office/officeart/2005/8/layout/radial6"/>
    <dgm:cxn modelId="{3C06BD16-28F1-4D7B-9D2D-7C838C5B4D1A}" type="presParOf" srcId="{95227A28-04F7-4B8B-A4E7-F06D2C570EB4}" destId="{5456C149-8872-4782-A50C-EEA5631FD0EA}" srcOrd="10" destOrd="0" presId="urn:microsoft.com/office/officeart/2005/8/layout/radial6"/>
    <dgm:cxn modelId="{9E30F069-330E-4786-AFB1-E15CDB48947F}" type="presParOf" srcId="{95227A28-04F7-4B8B-A4E7-F06D2C570EB4}" destId="{C65DFBC2-BC8E-4B22-90C8-0DF770435842}" srcOrd="11" destOrd="0" presId="urn:microsoft.com/office/officeart/2005/8/layout/radial6"/>
    <dgm:cxn modelId="{10A3D233-1E3D-499F-BED3-B2A478D03265}" type="presParOf" srcId="{95227A28-04F7-4B8B-A4E7-F06D2C570EB4}" destId="{A7B6E4F2-0BCC-42E5-BEC8-7E9E31511ADA}" srcOrd="12" destOrd="0" presId="urn:microsoft.com/office/officeart/2005/8/layout/radial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AE650BD-BA4C-E741-9F7E-302B8C37A7C5}" type="doc">
      <dgm:prSet loTypeId="urn:microsoft.com/office/officeart/2005/8/layout/vList5" loCatId="" qsTypeId="urn:microsoft.com/office/officeart/2005/8/quickstyle/3D2" qsCatId="3D" csTypeId="urn:microsoft.com/office/officeart/2005/8/colors/colorful1" csCatId="colorful" phldr="1"/>
      <dgm:spPr/>
      <dgm:t>
        <a:bodyPr/>
        <a:lstStyle/>
        <a:p>
          <a:endParaRPr lang="en-US"/>
        </a:p>
      </dgm:t>
    </dgm:pt>
    <dgm:pt modelId="{C23A0DB6-AADF-F44C-80A0-3DC9F316B16F}">
      <dgm:prSet phldrT="[Text]" custT="1"/>
      <dgm:spPr>
        <a:solidFill>
          <a:schemeClr val="accent4">
            <a:lumMod val="75000"/>
            <a:alpha val="90000"/>
          </a:schemeClr>
        </a:solidFill>
      </dgm:spPr>
      <dgm:t>
        <a:bodyPr/>
        <a:lstStyle/>
        <a:p>
          <a:pPr marL="341313" indent="-341313">
            <a:spcAft>
              <a:spcPts val="0"/>
            </a:spcAft>
          </a:pPr>
          <a:r>
            <a:rPr lang="en-US" sz="6000" dirty="0">
              <a:solidFill>
                <a:schemeClr val="bg1"/>
              </a:solidFill>
              <a:latin typeface="Calibri" pitchFamily="34" charset="0"/>
            </a:rPr>
            <a:t>2.LESSON-LEARNED DAN OVERVIEW BENCANA DI INDONESIA</a:t>
          </a:r>
        </a:p>
      </dgm:t>
    </dgm:pt>
    <dgm:pt modelId="{0894362A-DB69-7D41-998C-FF568E5D4F08}" type="parTrans" cxnId="{A5FDECEC-DEFC-3041-A76C-BC205E700850}">
      <dgm:prSet/>
      <dgm:spPr/>
      <dgm:t>
        <a:bodyPr/>
        <a:lstStyle/>
        <a:p>
          <a:endParaRPr lang="en-US" sz="1800">
            <a:solidFill>
              <a:srgbClr val="FF0000"/>
            </a:solidFill>
          </a:endParaRPr>
        </a:p>
      </dgm:t>
    </dgm:pt>
    <dgm:pt modelId="{08929389-1507-3C48-9871-BA0559BF99F5}" type="sibTrans" cxnId="{A5FDECEC-DEFC-3041-A76C-BC205E700850}">
      <dgm:prSet/>
      <dgm:spPr/>
      <dgm:t>
        <a:bodyPr/>
        <a:lstStyle/>
        <a:p>
          <a:endParaRPr lang="en-US" sz="1800">
            <a:solidFill>
              <a:srgbClr val="FF0000"/>
            </a:solidFill>
          </a:endParaRPr>
        </a:p>
      </dgm:t>
    </dgm:pt>
    <dgm:pt modelId="{841C0AC7-8CF7-2046-B902-52360C815592}" type="pres">
      <dgm:prSet presAssocID="{7AE650BD-BA4C-E741-9F7E-302B8C37A7C5}" presName="Name0" presStyleCnt="0">
        <dgm:presLayoutVars>
          <dgm:dir/>
          <dgm:animLvl val="lvl"/>
          <dgm:resizeHandles val="exact"/>
        </dgm:presLayoutVars>
      </dgm:prSet>
      <dgm:spPr/>
    </dgm:pt>
    <dgm:pt modelId="{03BF6E40-29F1-4D2C-838A-F3E55397ADEE}" type="pres">
      <dgm:prSet presAssocID="{C23A0DB6-AADF-F44C-80A0-3DC9F316B16F}" presName="linNode" presStyleCnt="0"/>
      <dgm:spPr/>
    </dgm:pt>
    <dgm:pt modelId="{926C1E22-4A28-42A8-9866-846E64BF1853}" type="pres">
      <dgm:prSet presAssocID="{C23A0DB6-AADF-F44C-80A0-3DC9F316B16F}" presName="parentText" presStyleLbl="node1" presStyleIdx="0" presStyleCnt="1" custScaleX="277778" custLinFactNeighborX="-3672" custLinFactNeighborY="-297">
        <dgm:presLayoutVars>
          <dgm:chMax val="1"/>
          <dgm:bulletEnabled val="1"/>
        </dgm:presLayoutVars>
      </dgm:prSet>
      <dgm:spPr/>
    </dgm:pt>
  </dgm:ptLst>
  <dgm:cxnLst>
    <dgm:cxn modelId="{1D856F10-D284-41DD-892A-45FCDCA899A4}" type="presOf" srcId="{C23A0DB6-AADF-F44C-80A0-3DC9F316B16F}" destId="{926C1E22-4A28-42A8-9866-846E64BF1853}" srcOrd="0" destOrd="0" presId="urn:microsoft.com/office/officeart/2005/8/layout/vList5"/>
    <dgm:cxn modelId="{11D4C0DB-3D72-4660-B022-9A9FB5241148}" type="presOf" srcId="{7AE650BD-BA4C-E741-9F7E-302B8C37A7C5}" destId="{841C0AC7-8CF7-2046-B902-52360C815592}" srcOrd="0" destOrd="0" presId="urn:microsoft.com/office/officeart/2005/8/layout/vList5"/>
    <dgm:cxn modelId="{A5FDECEC-DEFC-3041-A76C-BC205E700850}" srcId="{7AE650BD-BA4C-E741-9F7E-302B8C37A7C5}" destId="{C23A0DB6-AADF-F44C-80A0-3DC9F316B16F}" srcOrd="0" destOrd="0" parTransId="{0894362A-DB69-7D41-998C-FF568E5D4F08}" sibTransId="{08929389-1507-3C48-9871-BA0559BF99F5}"/>
    <dgm:cxn modelId="{4D20BEA9-D816-40AE-AC7B-49BB2BF75A8C}" type="presParOf" srcId="{841C0AC7-8CF7-2046-B902-52360C815592}" destId="{03BF6E40-29F1-4D2C-838A-F3E55397ADEE}" srcOrd="0" destOrd="0" presId="urn:microsoft.com/office/officeart/2005/8/layout/vList5"/>
    <dgm:cxn modelId="{0F071030-9FB7-4275-B8DF-D49725207591}" type="presParOf" srcId="{03BF6E40-29F1-4D2C-838A-F3E55397ADEE}" destId="{926C1E22-4A28-42A8-9866-846E64BF1853}"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B04ECF0-2E78-40B7-A6B7-C33C39AA5FEB}"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en-ID"/>
        </a:p>
      </dgm:t>
    </dgm:pt>
    <dgm:pt modelId="{FE053884-CAE3-4C20-ABF5-41F6429EE211}">
      <dgm:prSet phldrT="[Text]" custT="1"/>
      <dgm:spPr/>
      <dgm:t>
        <a:bodyPr/>
        <a:lstStyle/>
        <a:p>
          <a:r>
            <a:rPr lang="en-ID" sz="2000" b="1" dirty="0" err="1"/>
            <a:t>Pemukiman</a:t>
          </a:r>
          <a:endParaRPr lang="en-ID" sz="2000" b="1" dirty="0"/>
        </a:p>
      </dgm:t>
    </dgm:pt>
    <dgm:pt modelId="{99EB4CE5-64BC-4737-AFB4-8B88E9227ADB}" type="parTrans" cxnId="{2948860E-737C-4468-8B1D-DA4DA7A81BF7}">
      <dgm:prSet/>
      <dgm:spPr/>
      <dgm:t>
        <a:bodyPr/>
        <a:lstStyle/>
        <a:p>
          <a:endParaRPr lang="en-ID" sz="2000" b="1"/>
        </a:p>
      </dgm:t>
    </dgm:pt>
    <dgm:pt modelId="{AAAD936A-64CC-4C71-9CA9-5FA359DA6DBF}" type="sibTrans" cxnId="{2948860E-737C-4468-8B1D-DA4DA7A81BF7}">
      <dgm:prSet/>
      <dgm:spPr/>
      <dgm:t>
        <a:bodyPr/>
        <a:lstStyle/>
        <a:p>
          <a:endParaRPr lang="en-ID" sz="2000" b="1"/>
        </a:p>
      </dgm:t>
    </dgm:pt>
    <dgm:pt modelId="{9571A66A-8A89-49A1-8BBA-1801E59AE419}">
      <dgm:prSet phldrT="[Text]" custT="1"/>
      <dgm:spPr/>
      <dgm:t>
        <a:bodyPr/>
        <a:lstStyle/>
        <a:p>
          <a:r>
            <a:rPr lang="en-ID" sz="2000" b="1" dirty="0" err="1"/>
            <a:t>Infrastruktur</a:t>
          </a:r>
          <a:endParaRPr lang="en-ID" sz="2000" b="1" dirty="0"/>
        </a:p>
      </dgm:t>
    </dgm:pt>
    <dgm:pt modelId="{8C8AF9F4-4B79-4778-B544-6D3760582491}" type="parTrans" cxnId="{83424B2C-3DFC-466A-9852-7A67C3EA49ED}">
      <dgm:prSet/>
      <dgm:spPr/>
      <dgm:t>
        <a:bodyPr/>
        <a:lstStyle/>
        <a:p>
          <a:endParaRPr lang="en-ID" sz="2000" b="1"/>
        </a:p>
      </dgm:t>
    </dgm:pt>
    <dgm:pt modelId="{26F0F3CA-55C3-4CEB-9903-6CA1867944F9}" type="sibTrans" cxnId="{83424B2C-3DFC-466A-9852-7A67C3EA49ED}">
      <dgm:prSet/>
      <dgm:spPr/>
      <dgm:t>
        <a:bodyPr/>
        <a:lstStyle/>
        <a:p>
          <a:endParaRPr lang="en-ID" sz="2000" b="1"/>
        </a:p>
      </dgm:t>
    </dgm:pt>
    <dgm:pt modelId="{2D112C8B-83C7-426D-83B4-09F26FED9F2B}">
      <dgm:prSet phldrT="[Text]" custT="1"/>
      <dgm:spPr/>
      <dgm:t>
        <a:bodyPr/>
        <a:lstStyle/>
        <a:p>
          <a:r>
            <a:rPr lang="en-ID" sz="2000" b="1" dirty="0" err="1"/>
            <a:t>Ekonomi</a:t>
          </a:r>
          <a:r>
            <a:rPr lang="en-ID" sz="2000" b="1" dirty="0"/>
            <a:t> </a:t>
          </a:r>
          <a:r>
            <a:rPr lang="en-ID" sz="2000" b="1" dirty="0" err="1"/>
            <a:t>Produktif</a:t>
          </a:r>
          <a:endParaRPr lang="en-ID" sz="2000" b="1" dirty="0"/>
        </a:p>
      </dgm:t>
    </dgm:pt>
    <dgm:pt modelId="{41DD7829-8309-4BEE-A294-104250F756D4}" type="parTrans" cxnId="{26E4D8AF-7625-4406-BC11-8B81B643EA4D}">
      <dgm:prSet/>
      <dgm:spPr/>
      <dgm:t>
        <a:bodyPr/>
        <a:lstStyle/>
        <a:p>
          <a:endParaRPr lang="en-ID" sz="2000" b="1"/>
        </a:p>
      </dgm:t>
    </dgm:pt>
    <dgm:pt modelId="{2A925396-E54C-4B64-AB0C-1762C1A1B288}" type="sibTrans" cxnId="{26E4D8AF-7625-4406-BC11-8B81B643EA4D}">
      <dgm:prSet/>
      <dgm:spPr/>
      <dgm:t>
        <a:bodyPr/>
        <a:lstStyle/>
        <a:p>
          <a:endParaRPr lang="en-ID" sz="2000" b="1"/>
        </a:p>
      </dgm:t>
    </dgm:pt>
    <dgm:pt modelId="{3BD45760-4A7B-4CFD-886F-BA70D0460EB6}">
      <dgm:prSet phldrT="[Text]" custT="1"/>
      <dgm:spPr/>
      <dgm:t>
        <a:bodyPr/>
        <a:lstStyle/>
        <a:p>
          <a:r>
            <a:rPr lang="en-ID" sz="2000" b="1" dirty="0" err="1"/>
            <a:t>Sosial</a:t>
          </a:r>
          <a:r>
            <a:rPr lang="en-ID" sz="2000" b="1" dirty="0"/>
            <a:t> </a:t>
          </a:r>
          <a:r>
            <a:rPr lang="en-ID" sz="2000" b="1" dirty="0" err="1"/>
            <a:t>Budaya</a:t>
          </a:r>
          <a:endParaRPr lang="en-ID" sz="2000" b="1" dirty="0"/>
        </a:p>
      </dgm:t>
    </dgm:pt>
    <dgm:pt modelId="{33F35656-A0CA-4F9D-AE4C-80C94FFF134B}" type="parTrans" cxnId="{3BD8E56A-77AD-4E8B-A882-25024F410637}">
      <dgm:prSet/>
      <dgm:spPr/>
      <dgm:t>
        <a:bodyPr/>
        <a:lstStyle/>
        <a:p>
          <a:endParaRPr lang="en-ID" sz="2000" b="1"/>
        </a:p>
      </dgm:t>
    </dgm:pt>
    <dgm:pt modelId="{97627861-D20B-4222-B286-F8568E000FFE}" type="sibTrans" cxnId="{3BD8E56A-77AD-4E8B-A882-25024F410637}">
      <dgm:prSet/>
      <dgm:spPr/>
      <dgm:t>
        <a:bodyPr/>
        <a:lstStyle/>
        <a:p>
          <a:endParaRPr lang="en-ID" sz="2000" b="1"/>
        </a:p>
      </dgm:t>
    </dgm:pt>
    <dgm:pt modelId="{AA5F5B98-5B42-43DA-94D7-7D70A1144A58}">
      <dgm:prSet phldrT="[Text]" custT="1"/>
      <dgm:spPr/>
      <dgm:t>
        <a:bodyPr/>
        <a:lstStyle/>
        <a:p>
          <a:r>
            <a:rPr lang="en-ID" sz="2000" b="1" dirty="0"/>
            <a:t>Lintas </a:t>
          </a:r>
          <a:r>
            <a:rPr lang="en-ID" sz="2000" b="1" dirty="0" err="1"/>
            <a:t>Sektor</a:t>
          </a:r>
          <a:endParaRPr lang="en-ID" sz="2000" b="1" dirty="0"/>
        </a:p>
      </dgm:t>
    </dgm:pt>
    <dgm:pt modelId="{5CE578D3-173C-4659-994B-83E0078D8B5B}" type="parTrans" cxnId="{1CEC3612-00ED-402F-892F-F073698DDBC6}">
      <dgm:prSet/>
      <dgm:spPr/>
      <dgm:t>
        <a:bodyPr/>
        <a:lstStyle/>
        <a:p>
          <a:endParaRPr lang="en-ID" sz="2000" b="1"/>
        </a:p>
      </dgm:t>
    </dgm:pt>
    <dgm:pt modelId="{5F85C152-C611-401B-BECC-01E822CC171E}" type="sibTrans" cxnId="{1CEC3612-00ED-402F-892F-F073698DDBC6}">
      <dgm:prSet/>
      <dgm:spPr/>
      <dgm:t>
        <a:bodyPr/>
        <a:lstStyle/>
        <a:p>
          <a:endParaRPr lang="en-ID" sz="2000" b="1"/>
        </a:p>
      </dgm:t>
    </dgm:pt>
    <dgm:pt modelId="{0257CF8E-18FE-4303-8363-25976DF9F873}" type="pres">
      <dgm:prSet presAssocID="{9B04ECF0-2E78-40B7-A6B7-C33C39AA5FEB}" presName="linear" presStyleCnt="0">
        <dgm:presLayoutVars>
          <dgm:animLvl val="lvl"/>
          <dgm:resizeHandles val="exact"/>
        </dgm:presLayoutVars>
      </dgm:prSet>
      <dgm:spPr/>
    </dgm:pt>
    <dgm:pt modelId="{C5A550BB-6AB4-4335-A504-96473D2E54E6}" type="pres">
      <dgm:prSet presAssocID="{FE053884-CAE3-4C20-ABF5-41F6429EE211}" presName="parentText" presStyleLbl="node1" presStyleIdx="0" presStyleCnt="5">
        <dgm:presLayoutVars>
          <dgm:chMax val="0"/>
          <dgm:bulletEnabled val="1"/>
        </dgm:presLayoutVars>
      </dgm:prSet>
      <dgm:spPr/>
    </dgm:pt>
    <dgm:pt modelId="{F38A3819-D28E-44F7-97AC-E16DA6E2F9B4}" type="pres">
      <dgm:prSet presAssocID="{AAAD936A-64CC-4C71-9CA9-5FA359DA6DBF}" presName="spacer" presStyleCnt="0"/>
      <dgm:spPr/>
    </dgm:pt>
    <dgm:pt modelId="{357B5EB2-758E-4847-A247-A5D4695B7B3F}" type="pres">
      <dgm:prSet presAssocID="{9571A66A-8A89-49A1-8BBA-1801E59AE419}" presName="parentText" presStyleLbl="node1" presStyleIdx="1" presStyleCnt="5">
        <dgm:presLayoutVars>
          <dgm:chMax val="0"/>
          <dgm:bulletEnabled val="1"/>
        </dgm:presLayoutVars>
      </dgm:prSet>
      <dgm:spPr/>
    </dgm:pt>
    <dgm:pt modelId="{A100CE6E-A339-4EF3-93E8-46F3D419EE20}" type="pres">
      <dgm:prSet presAssocID="{26F0F3CA-55C3-4CEB-9903-6CA1867944F9}" presName="spacer" presStyleCnt="0"/>
      <dgm:spPr/>
    </dgm:pt>
    <dgm:pt modelId="{5D1E4627-258F-47B0-A0E0-09D470D9F3D1}" type="pres">
      <dgm:prSet presAssocID="{2D112C8B-83C7-426D-83B4-09F26FED9F2B}" presName="parentText" presStyleLbl="node1" presStyleIdx="2" presStyleCnt="5">
        <dgm:presLayoutVars>
          <dgm:chMax val="0"/>
          <dgm:bulletEnabled val="1"/>
        </dgm:presLayoutVars>
      </dgm:prSet>
      <dgm:spPr/>
    </dgm:pt>
    <dgm:pt modelId="{EDEEE365-90D0-4869-A0BE-D4185B1FF5E2}" type="pres">
      <dgm:prSet presAssocID="{2A925396-E54C-4B64-AB0C-1762C1A1B288}" presName="spacer" presStyleCnt="0"/>
      <dgm:spPr/>
    </dgm:pt>
    <dgm:pt modelId="{33151799-7F82-44BE-84FB-B42F00AE5FC4}" type="pres">
      <dgm:prSet presAssocID="{3BD45760-4A7B-4CFD-886F-BA70D0460EB6}" presName="parentText" presStyleLbl="node1" presStyleIdx="3" presStyleCnt="5">
        <dgm:presLayoutVars>
          <dgm:chMax val="0"/>
          <dgm:bulletEnabled val="1"/>
        </dgm:presLayoutVars>
      </dgm:prSet>
      <dgm:spPr/>
    </dgm:pt>
    <dgm:pt modelId="{8DEED09E-DD1A-49DF-85EA-73C697796D2D}" type="pres">
      <dgm:prSet presAssocID="{97627861-D20B-4222-B286-F8568E000FFE}" presName="spacer" presStyleCnt="0"/>
      <dgm:spPr/>
    </dgm:pt>
    <dgm:pt modelId="{154C1026-C243-46B7-B79F-3640A1063C03}" type="pres">
      <dgm:prSet presAssocID="{AA5F5B98-5B42-43DA-94D7-7D70A1144A58}" presName="parentText" presStyleLbl="node1" presStyleIdx="4" presStyleCnt="5">
        <dgm:presLayoutVars>
          <dgm:chMax val="0"/>
          <dgm:bulletEnabled val="1"/>
        </dgm:presLayoutVars>
      </dgm:prSet>
      <dgm:spPr/>
    </dgm:pt>
  </dgm:ptLst>
  <dgm:cxnLst>
    <dgm:cxn modelId="{2948860E-737C-4468-8B1D-DA4DA7A81BF7}" srcId="{9B04ECF0-2E78-40B7-A6B7-C33C39AA5FEB}" destId="{FE053884-CAE3-4C20-ABF5-41F6429EE211}" srcOrd="0" destOrd="0" parTransId="{99EB4CE5-64BC-4737-AFB4-8B88E9227ADB}" sibTransId="{AAAD936A-64CC-4C71-9CA9-5FA359DA6DBF}"/>
    <dgm:cxn modelId="{E0E8D610-5EBC-400A-B696-99A4EDA80FA6}" type="presOf" srcId="{3BD45760-4A7B-4CFD-886F-BA70D0460EB6}" destId="{33151799-7F82-44BE-84FB-B42F00AE5FC4}" srcOrd="0" destOrd="0" presId="urn:microsoft.com/office/officeart/2005/8/layout/vList2"/>
    <dgm:cxn modelId="{1CEC3612-00ED-402F-892F-F073698DDBC6}" srcId="{9B04ECF0-2E78-40B7-A6B7-C33C39AA5FEB}" destId="{AA5F5B98-5B42-43DA-94D7-7D70A1144A58}" srcOrd="4" destOrd="0" parTransId="{5CE578D3-173C-4659-994B-83E0078D8B5B}" sibTransId="{5F85C152-C611-401B-BECC-01E822CC171E}"/>
    <dgm:cxn modelId="{83424B2C-3DFC-466A-9852-7A67C3EA49ED}" srcId="{9B04ECF0-2E78-40B7-A6B7-C33C39AA5FEB}" destId="{9571A66A-8A89-49A1-8BBA-1801E59AE419}" srcOrd="1" destOrd="0" parTransId="{8C8AF9F4-4B79-4778-B544-6D3760582491}" sibTransId="{26F0F3CA-55C3-4CEB-9903-6CA1867944F9}"/>
    <dgm:cxn modelId="{3BD8E56A-77AD-4E8B-A882-25024F410637}" srcId="{9B04ECF0-2E78-40B7-A6B7-C33C39AA5FEB}" destId="{3BD45760-4A7B-4CFD-886F-BA70D0460EB6}" srcOrd="3" destOrd="0" parTransId="{33F35656-A0CA-4F9D-AE4C-80C94FFF134B}" sibTransId="{97627861-D20B-4222-B286-F8568E000FFE}"/>
    <dgm:cxn modelId="{F53C3B80-9DD7-4F10-90A9-89FDFE52DB5B}" type="presOf" srcId="{AA5F5B98-5B42-43DA-94D7-7D70A1144A58}" destId="{154C1026-C243-46B7-B79F-3640A1063C03}" srcOrd="0" destOrd="0" presId="urn:microsoft.com/office/officeart/2005/8/layout/vList2"/>
    <dgm:cxn modelId="{92735398-EED8-4087-8038-B9F44995256F}" type="presOf" srcId="{9B04ECF0-2E78-40B7-A6B7-C33C39AA5FEB}" destId="{0257CF8E-18FE-4303-8363-25976DF9F873}" srcOrd="0" destOrd="0" presId="urn:microsoft.com/office/officeart/2005/8/layout/vList2"/>
    <dgm:cxn modelId="{26E4D8AF-7625-4406-BC11-8B81B643EA4D}" srcId="{9B04ECF0-2E78-40B7-A6B7-C33C39AA5FEB}" destId="{2D112C8B-83C7-426D-83B4-09F26FED9F2B}" srcOrd="2" destOrd="0" parTransId="{41DD7829-8309-4BEE-A294-104250F756D4}" sibTransId="{2A925396-E54C-4B64-AB0C-1762C1A1B288}"/>
    <dgm:cxn modelId="{843CBFDD-32DB-449D-92C2-B7819EA1B7DB}" type="presOf" srcId="{FE053884-CAE3-4C20-ABF5-41F6429EE211}" destId="{C5A550BB-6AB4-4335-A504-96473D2E54E6}" srcOrd="0" destOrd="0" presId="urn:microsoft.com/office/officeart/2005/8/layout/vList2"/>
    <dgm:cxn modelId="{28C8C0E6-159A-41F5-8D46-08D667004075}" type="presOf" srcId="{2D112C8B-83C7-426D-83B4-09F26FED9F2B}" destId="{5D1E4627-258F-47B0-A0E0-09D470D9F3D1}" srcOrd="0" destOrd="0" presId="urn:microsoft.com/office/officeart/2005/8/layout/vList2"/>
    <dgm:cxn modelId="{08EE4BF6-BB7F-4F00-85E0-BF2AD843DB44}" type="presOf" srcId="{9571A66A-8A89-49A1-8BBA-1801E59AE419}" destId="{357B5EB2-758E-4847-A247-A5D4695B7B3F}" srcOrd="0" destOrd="0" presId="urn:microsoft.com/office/officeart/2005/8/layout/vList2"/>
    <dgm:cxn modelId="{FF252857-8169-403D-9DF8-34AD5D4BE7C4}" type="presParOf" srcId="{0257CF8E-18FE-4303-8363-25976DF9F873}" destId="{C5A550BB-6AB4-4335-A504-96473D2E54E6}" srcOrd="0" destOrd="0" presId="urn:microsoft.com/office/officeart/2005/8/layout/vList2"/>
    <dgm:cxn modelId="{2CF8685E-E85A-457B-B072-A171496A9155}" type="presParOf" srcId="{0257CF8E-18FE-4303-8363-25976DF9F873}" destId="{F38A3819-D28E-44F7-97AC-E16DA6E2F9B4}" srcOrd="1" destOrd="0" presId="urn:microsoft.com/office/officeart/2005/8/layout/vList2"/>
    <dgm:cxn modelId="{68A22593-5723-456B-9724-5DF78605F61D}" type="presParOf" srcId="{0257CF8E-18FE-4303-8363-25976DF9F873}" destId="{357B5EB2-758E-4847-A247-A5D4695B7B3F}" srcOrd="2" destOrd="0" presId="urn:microsoft.com/office/officeart/2005/8/layout/vList2"/>
    <dgm:cxn modelId="{95D10442-0BD5-49C2-B004-38D7992538AA}" type="presParOf" srcId="{0257CF8E-18FE-4303-8363-25976DF9F873}" destId="{A100CE6E-A339-4EF3-93E8-46F3D419EE20}" srcOrd="3" destOrd="0" presId="urn:microsoft.com/office/officeart/2005/8/layout/vList2"/>
    <dgm:cxn modelId="{93A634BB-5318-4167-AFC7-664664C585FF}" type="presParOf" srcId="{0257CF8E-18FE-4303-8363-25976DF9F873}" destId="{5D1E4627-258F-47B0-A0E0-09D470D9F3D1}" srcOrd="4" destOrd="0" presId="urn:microsoft.com/office/officeart/2005/8/layout/vList2"/>
    <dgm:cxn modelId="{C643B368-8217-442E-BBB9-A5A4117A2141}" type="presParOf" srcId="{0257CF8E-18FE-4303-8363-25976DF9F873}" destId="{EDEEE365-90D0-4869-A0BE-D4185B1FF5E2}" srcOrd="5" destOrd="0" presId="urn:microsoft.com/office/officeart/2005/8/layout/vList2"/>
    <dgm:cxn modelId="{04A87D5B-903F-43D1-BEA0-397099C2D086}" type="presParOf" srcId="{0257CF8E-18FE-4303-8363-25976DF9F873}" destId="{33151799-7F82-44BE-84FB-B42F00AE5FC4}" srcOrd="6" destOrd="0" presId="urn:microsoft.com/office/officeart/2005/8/layout/vList2"/>
    <dgm:cxn modelId="{CB1FCC17-841D-4DF2-B556-2692274E0FED}" type="presParOf" srcId="{0257CF8E-18FE-4303-8363-25976DF9F873}" destId="{8DEED09E-DD1A-49DF-85EA-73C697796D2D}" srcOrd="7" destOrd="0" presId="urn:microsoft.com/office/officeart/2005/8/layout/vList2"/>
    <dgm:cxn modelId="{E74D9562-612B-4940-BBD7-7CC03582F1E3}" type="presParOf" srcId="{0257CF8E-18FE-4303-8363-25976DF9F873}" destId="{154C1026-C243-46B7-B79F-3640A1063C03}"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B04ECF0-2E78-40B7-A6B7-C33C39AA5FEB}" type="doc">
      <dgm:prSet loTypeId="urn:microsoft.com/office/officeart/2005/8/layout/vList2" loCatId="list" qsTypeId="urn:microsoft.com/office/officeart/2005/8/quickstyle/simple1" qsCatId="simple" csTypeId="urn:microsoft.com/office/officeart/2005/8/colors/accent0_2" csCatId="mainScheme" phldr="1"/>
      <dgm:spPr/>
      <dgm:t>
        <a:bodyPr/>
        <a:lstStyle/>
        <a:p>
          <a:endParaRPr lang="en-ID"/>
        </a:p>
      </dgm:t>
    </dgm:pt>
    <dgm:pt modelId="{FE053884-CAE3-4C20-ABF5-41F6429EE211}">
      <dgm:prSet phldrT="[Text]" custT="1"/>
      <dgm:spPr/>
      <dgm:t>
        <a:bodyPr/>
        <a:lstStyle/>
        <a:p>
          <a:pPr algn="ctr"/>
          <a:r>
            <a:rPr lang="en-ID" sz="2000" b="1" dirty="0" err="1"/>
            <a:t>Rp</a:t>
          </a:r>
          <a:r>
            <a:rPr lang="en-ID" sz="2000" b="1" dirty="0"/>
            <a:t> 3,82 T</a:t>
          </a:r>
        </a:p>
      </dgm:t>
    </dgm:pt>
    <dgm:pt modelId="{99EB4CE5-64BC-4737-AFB4-8B88E9227ADB}" type="parTrans" cxnId="{2948860E-737C-4468-8B1D-DA4DA7A81BF7}">
      <dgm:prSet/>
      <dgm:spPr/>
      <dgm:t>
        <a:bodyPr/>
        <a:lstStyle/>
        <a:p>
          <a:pPr algn="ctr"/>
          <a:endParaRPr lang="en-ID" sz="2000" b="1"/>
        </a:p>
      </dgm:t>
    </dgm:pt>
    <dgm:pt modelId="{AAAD936A-64CC-4C71-9CA9-5FA359DA6DBF}" type="sibTrans" cxnId="{2948860E-737C-4468-8B1D-DA4DA7A81BF7}">
      <dgm:prSet/>
      <dgm:spPr/>
      <dgm:t>
        <a:bodyPr/>
        <a:lstStyle/>
        <a:p>
          <a:pPr algn="ctr"/>
          <a:endParaRPr lang="en-ID" sz="2000" b="1"/>
        </a:p>
      </dgm:t>
    </dgm:pt>
    <dgm:pt modelId="{9571A66A-8A89-49A1-8BBA-1801E59AE419}">
      <dgm:prSet phldrT="[Text]" custT="1"/>
      <dgm:spPr/>
      <dgm:t>
        <a:bodyPr/>
        <a:lstStyle/>
        <a:p>
          <a:pPr algn="ctr"/>
          <a:r>
            <a:rPr lang="en-ID" sz="2000" b="1" dirty="0" err="1"/>
            <a:t>Rp</a:t>
          </a:r>
          <a:r>
            <a:rPr lang="en-ID" sz="2000" b="1" dirty="0"/>
            <a:t> 7,5 M</a:t>
          </a:r>
        </a:p>
      </dgm:t>
    </dgm:pt>
    <dgm:pt modelId="{8C8AF9F4-4B79-4778-B544-6D3760582491}" type="parTrans" cxnId="{83424B2C-3DFC-466A-9852-7A67C3EA49ED}">
      <dgm:prSet/>
      <dgm:spPr/>
      <dgm:t>
        <a:bodyPr/>
        <a:lstStyle/>
        <a:p>
          <a:pPr algn="ctr"/>
          <a:endParaRPr lang="en-ID" sz="2000" b="1"/>
        </a:p>
      </dgm:t>
    </dgm:pt>
    <dgm:pt modelId="{26F0F3CA-55C3-4CEB-9903-6CA1867944F9}" type="sibTrans" cxnId="{83424B2C-3DFC-466A-9852-7A67C3EA49ED}">
      <dgm:prSet/>
      <dgm:spPr/>
      <dgm:t>
        <a:bodyPr/>
        <a:lstStyle/>
        <a:p>
          <a:pPr algn="ctr"/>
          <a:endParaRPr lang="en-ID" sz="2000" b="1"/>
        </a:p>
      </dgm:t>
    </dgm:pt>
    <dgm:pt modelId="{2D112C8B-83C7-426D-83B4-09F26FED9F2B}">
      <dgm:prSet phldrT="[Text]" custT="1"/>
      <dgm:spPr/>
      <dgm:t>
        <a:bodyPr/>
        <a:lstStyle/>
        <a:p>
          <a:pPr algn="ctr"/>
          <a:r>
            <a:rPr lang="en-ID" sz="2000" b="1" dirty="0" err="1"/>
            <a:t>Rp</a:t>
          </a:r>
          <a:r>
            <a:rPr lang="en-ID" sz="2000" b="1" dirty="0"/>
            <a:t> 432,7 M</a:t>
          </a:r>
        </a:p>
      </dgm:t>
    </dgm:pt>
    <dgm:pt modelId="{41DD7829-8309-4BEE-A294-104250F756D4}" type="parTrans" cxnId="{26E4D8AF-7625-4406-BC11-8B81B643EA4D}">
      <dgm:prSet/>
      <dgm:spPr/>
      <dgm:t>
        <a:bodyPr/>
        <a:lstStyle/>
        <a:p>
          <a:pPr algn="ctr"/>
          <a:endParaRPr lang="en-ID" sz="2000" b="1"/>
        </a:p>
      </dgm:t>
    </dgm:pt>
    <dgm:pt modelId="{2A925396-E54C-4B64-AB0C-1762C1A1B288}" type="sibTrans" cxnId="{26E4D8AF-7625-4406-BC11-8B81B643EA4D}">
      <dgm:prSet/>
      <dgm:spPr/>
      <dgm:t>
        <a:bodyPr/>
        <a:lstStyle/>
        <a:p>
          <a:pPr algn="ctr"/>
          <a:endParaRPr lang="en-ID" sz="2000" b="1"/>
        </a:p>
      </dgm:t>
    </dgm:pt>
    <dgm:pt modelId="{3BD45760-4A7B-4CFD-886F-BA70D0460EB6}">
      <dgm:prSet phldrT="[Text]" custT="1"/>
      <dgm:spPr/>
      <dgm:t>
        <a:bodyPr/>
        <a:lstStyle/>
        <a:p>
          <a:pPr algn="ctr"/>
          <a:r>
            <a:rPr lang="en-ID" sz="2000" b="1" dirty="0" err="1"/>
            <a:t>Rp</a:t>
          </a:r>
          <a:r>
            <a:rPr lang="en-ID" sz="2000" b="1" dirty="0"/>
            <a:t> 716,5 M</a:t>
          </a:r>
        </a:p>
      </dgm:t>
    </dgm:pt>
    <dgm:pt modelId="{33F35656-A0CA-4F9D-AE4C-80C94FFF134B}" type="parTrans" cxnId="{3BD8E56A-77AD-4E8B-A882-25024F410637}">
      <dgm:prSet/>
      <dgm:spPr/>
      <dgm:t>
        <a:bodyPr/>
        <a:lstStyle/>
        <a:p>
          <a:pPr algn="ctr"/>
          <a:endParaRPr lang="en-ID" sz="2000" b="1"/>
        </a:p>
      </dgm:t>
    </dgm:pt>
    <dgm:pt modelId="{97627861-D20B-4222-B286-F8568E000FFE}" type="sibTrans" cxnId="{3BD8E56A-77AD-4E8B-A882-25024F410637}">
      <dgm:prSet/>
      <dgm:spPr/>
      <dgm:t>
        <a:bodyPr/>
        <a:lstStyle/>
        <a:p>
          <a:pPr algn="ctr"/>
          <a:endParaRPr lang="en-ID" sz="2000" b="1"/>
        </a:p>
      </dgm:t>
    </dgm:pt>
    <dgm:pt modelId="{AA5F5B98-5B42-43DA-94D7-7D70A1144A58}">
      <dgm:prSet phldrT="[Text]" custT="1"/>
      <dgm:spPr/>
      <dgm:t>
        <a:bodyPr/>
        <a:lstStyle/>
        <a:p>
          <a:pPr algn="ctr"/>
          <a:r>
            <a:rPr lang="en-ID" sz="2000" b="1" dirty="0" err="1"/>
            <a:t>Rp</a:t>
          </a:r>
          <a:r>
            <a:rPr lang="en-ID" sz="2000" b="1" dirty="0"/>
            <a:t> 61,9 M</a:t>
          </a:r>
        </a:p>
      </dgm:t>
    </dgm:pt>
    <dgm:pt modelId="{5CE578D3-173C-4659-994B-83E0078D8B5B}" type="parTrans" cxnId="{1CEC3612-00ED-402F-892F-F073698DDBC6}">
      <dgm:prSet/>
      <dgm:spPr/>
      <dgm:t>
        <a:bodyPr/>
        <a:lstStyle/>
        <a:p>
          <a:pPr algn="ctr"/>
          <a:endParaRPr lang="en-ID" sz="2000" b="1"/>
        </a:p>
      </dgm:t>
    </dgm:pt>
    <dgm:pt modelId="{5F85C152-C611-401B-BECC-01E822CC171E}" type="sibTrans" cxnId="{1CEC3612-00ED-402F-892F-F073698DDBC6}">
      <dgm:prSet/>
      <dgm:spPr/>
      <dgm:t>
        <a:bodyPr/>
        <a:lstStyle/>
        <a:p>
          <a:pPr algn="ctr"/>
          <a:endParaRPr lang="en-ID" sz="2000" b="1"/>
        </a:p>
      </dgm:t>
    </dgm:pt>
    <dgm:pt modelId="{0257CF8E-18FE-4303-8363-25976DF9F873}" type="pres">
      <dgm:prSet presAssocID="{9B04ECF0-2E78-40B7-A6B7-C33C39AA5FEB}" presName="linear" presStyleCnt="0">
        <dgm:presLayoutVars>
          <dgm:animLvl val="lvl"/>
          <dgm:resizeHandles val="exact"/>
        </dgm:presLayoutVars>
      </dgm:prSet>
      <dgm:spPr/>
    </dgm:pt>
    <dgm:pt modelId="{C5A550BB-6AB4-4335-A504-96473D2E54E6}" type="pres">
      <dgm:prSet presAssocID="{FE053884-CAE3-4C20-ABF5-41F6429EE211}" presName="parentText" presStyleLbl="node1" presStyleIdx="0" presStyleCnt="5">
        <dgm:presLayoutVars>
          <dgm:chMax val="0"/>
          <dgm:bulletEnabled val="1"/>
        </dgm:presLayoutVars>
      </dgm:prSet>
      <dgm:spPr/>
    </dgm:pt>
    <dgm:pt modelId="{F38A3819-D28E-44F7-97AC-E16DA6E2F9B4}" type="pres">
      <dgm:prSet presAssocID="{AAAD936A-64CC-4C71-9CA9-5FA359DA6DBF}" presName="spacer" presStyleCnt="0"/>
      <dgm:spPr/>
    </dgm:pt>
    <dgm:pt modelId="{357B5EB2-758E-4847-A247-A5D4695B7B3F}" type="pres">
      <dgm:prSet presAssocID="{9571A66A-8A89-49A1-8BBA-1801E59AE419}" presName="parentText" presStyleLbl="node1" presStyleIdx="1" presStyleCnt="5">
        <dgm:presLayoutVars>
          <dgm:chMax val="0"/>
          <dgm:bulletEnabled val="1"/>
        </dgm:presLayoutVars>
      </dgm:prSet>
      <dgm:spPr/>
    </dgm:pt>
    <dgm:pt modelId="{A100CE6E-A339-4EF3-93E8-46F3D419EE20}" type="pres">
      <dgm:prSet presAssocID="{26F0F3CA-55C3-4CEB-9903-6CA1867944F9}" presName="spacer" presStyleCnt="0"/>
      <dgm:spPr/>
    </dgm:pt>
    <dgm:pt modelId="{5D1E4627-258F-47B0-A0E0-09D470D9F3D1}" type="pres">
      <dgm:prSet presAssocID="{2D112C8B-83C7-426D-83B4-09F26FED9F2B}" presName="parentText" presStyleLbl="node1" presStyleIdx="2" presStyleCnt="5">
        <dgm:presLayoutVars>
          <dgm:chMax val="0"/>
          <dgm:bulletEnabled val="1"/>
        </dgm:presLayoutVars>
      </dgm:prSet>
      <dgm:spPr/>
    </dgm:pt>
    <dgm:pt modelId="{EDEEE365-90D0-4869-A0BE-D4185B1FF5E2}" type="pres">
      <dgm:prSet presAssocID="{2A925396-E54C-4B64-AB0C-1762C1A1B288}" presName="spacer" presStyleCnt="0"/>
      <dgm:spPr/>
    </dgm:pt>
    <dgm:pt modelId="{33151799-7F82-44BE-84FB-B42F00AE5FC4}" type="pres">
      <dgm:prSet presAssocID="{3BD45760-4A7B-4CFD-886F-BA70D0460EB6}" presName="parentText" presStyleLbl="node1" presStyleIdx="3" presStyleCnt="5">
        <dgm:presLayoutVars>
          <dgm:chMax val="0"/>
          <dgm:bulletEnabled val="1"/>
        </dgm:presLayoutVars>
      </dgm:prSet>
      <dgm:spPr/>
    </dgm:pt>
    <dgm:pt modelId="{8DEED09E-DD1A-49DF-85EA-73C697796D2D}" type="pres">
      <dgm:prSet presAssocID="{97627861-D20B-4222-B286-F8568E000FFE}" presName="spacer" presStyleCnt="0"/>
      <dgm:spPr/>
    </dgm:pt>
    <dgm:pt modelId="{154C1026-C243-46B7-B79F-3640A1063C03}" type="pres">
      <dgm:prSet presAssocID="{AA5F5B98-5B42-43DA-94D7-7D70A1144A58}" presName="parentText" presStyleLbl="node1" presStyleIdx="4" presStyleCnt="5">
        <dgm:presLayoutVars>
          <dgm:chMax val="0"/>
          <dgm:bulletEnabled val="1"/>
        </dgm:presLayoutVars>
      </dgm:prSet>
      <dgm:spPr/>
    </dgm:pt>
  </dgm:ptLst>
  <dgm:cxnLst>
    <dgm:cxn modelId="{C1350602-C84E-4D10-BECC-94BBFB9798E8}" type="presOf" srcId="{3BD45760-4A7B-4CFD-886F-BA70D0460EB6}" destId="{33151799-7F82-44BE-84FB-B42F00AE5FC4}" srcOrd="0" destOrd="0" presId="urn:microsoft.com/office/officeart/2005/8/layout/vList2"/>
    <dgm:cxn modelId="{2948860E-737C-4468-8B1D-DA4DA7A81BF7}" srcId="{9B04ECF0-2E78-40B7-A6B7-C33C39AA5FEB}" destId="{FE053884-CAE3-4C20-ABF5-41F6429EE211}" srcOrd="0" destOrd="0" parTransId="{99EB4CE5-64BC-4737-AFB4-8B88E9227ADB}" sibTransId="{AAAD936A-64CC-4C71-9CA9-5FA359DA6DBF}"/>
    <dgm:cxn modelId="{1CEC3612-00ED-402F-892F-F073698DDBC6}" srcId="{9B04ECF0-2E78-40B7-A6B7-C33C39AA5FEB}" destId="{AA5F5B98-5B42-43DA-94D7-7D70A1144A58}" srcOrd="4" destOrd="0" parTransId="{5CE578D3-173C-4659-994B-83E0078D8B5B}" sibTransId="{5F85C152-C611-401B-BECC-01E822CC171E}"/>
    <dgm:cxn modelId="{6CDBD612-2017-4E42-8F47-584A0260EE48}" type="presOf" srcId="{9B04ECF0-2E78-40B7-A6B7-C33C39AA5FEB}" destId="{0257CF8E-18FE-4303-8363-25976DF9F873}" srcOrd="0" destOrd="0" presId="urn:microsoft.com/office/officeart/2005/8/layout/vList2"/>
    <dgm:cxn modelId="{786DA727-8D01-4118-B458-A531BB098FBD}" type="presOf" srcId="{2D112C8B-83C7-426D-83B4-09F26FED9F2B}" destId="{5D1E4627-258F-47B0-A0E0-09D470D9F3D1}" srcOrd="0" destOrd="0" presId="urn:microsoft.com/office/officeart/2005/8/layout/vList2"/>
    <dgm:cxn modelId="{83424B2C-3DFC-466A-9852-7A67C3EA49ED}" srcId="{9B04ECF0-2E78-40B7-A6B7-C33C39AA5FEB}" destId="{9571A66A-8A89-49A1-8BBA-1801E59AE419}" srcOrd="1" destOrd="0" parTransId="{8C8AF9F4-4B79-4778-B544-6D3760582491}" sibTransId="{26F0F3CA-55C3-4CEB-9903-6CA1867944F9}"/>
    <dgm:cxn modelId="{3BD8E56A-77AD-4E8B-A882-25024F410637}" srcId="{9B04ECF0-2E78-40B7-A6B7-C33C39AA5FEB}" destId="{3BD45760-4A7B-4CFD-886F-BA70D0460EB6}" srcOrd="3" destOrd="0" parTransId="{33F35656-A0CA-4F9D-AE4C-80C94FFF134B}" sibTransId="{97627861-D20B-4222-B286-F8568E000FFE}"/>
    <dgm:cxn modelId="{1B2AE66C-81F8-43FD-A93D-55368B83AD57}" type="presOf" srcId="{9571A66A-8A89-49A1-8BBA-1801E59AE419}" destId="{357B5EB2-758E-4847-A247-A5D4695B7B3F}" srcOrd="0" destOrd="0" presId="urn:microsoft.com/office/officeart/2005/8/layout/vList2"/>
    <dgm:cxn modelId="{26E4D8AF-7625-4406-BC11-8B81B643EA4D}" srcId="{9B04ECF0-2E78-40B7-A6B7-C33C39AA5FEB}" destId="{2D112C8B-83C7-426D-83B4-09F26FED9F2B}" srcOrd="2" destOrd="0" parTransId="{41DD7829-8309-4BEE-A294-104250F756D4}" sibTransId="{2A925396-E54C-4B64-AB0C-1762C1A1B288}"/>
    <dgm:cxn modelId="{56DDD0DF-438F-4B18-A6E3-CC3403F21118}" type="presOf" srcId="{AA5F5B98-5B42-43DA-94D7-7D70A1144A58}" destId="{154C1026-C243-46B7-B79F-3640A1063C03}" srcOrd="0" destOrd="0" presId="urn:microsoft.com/office/officeart/2005/8/layout/vList2"/>
    <dgm:cxn modelId="{CBF46BFE-C53F-4E2E-86FF-6F9B23A11AB5}" type="presOf" srcId="{FE053884-CAE3-4C20-ABF5-41F6429EE211}" destId="{C5A550BB-6AB4-4335-A504-96473D2E54E6}" srcOrd="0" destOrd="0" presId="urn:microsoft.com/office/officeart/2005/8/layout/vList2"/>
    <dgm:cxn modelId="{29AF6783-3672-4043-8639-74C96253B051}" type="presParOf" srcId="{0257CF8E-18FE-4303-8363-25976DF9F873}" destId="{C5A550BB-6AB4-4335-A504-96473D2E54E6}" srcOrd="0" destOrd="0" presId="urn:microsoft.com/office/officeart/2005/8/layout/vList2"/>
    <dgm:cxn modelId="{1DCDDF55-071B-4A5F-B93B-03F3A31ECACC}" type="presParOf" srcId="{0257CF8E-18FE-4303-8363-25976DF9F873}" destId="{F38A3819-D28E-44F7-97AC-E16DA6E2F9B4}" srcOrd="1" destOrd="0" presId="urn:microsoft.com/office/officeart/2005/8/layout/vList2"/>
    <dgm:cxn modelId="{F2063091-3E13-470F-9375-06EEFE45D5D7}" type="presParOf" srcId="{0257CF8E-18FE-4303-8363-25976DF9F873}" destId="{357B5EB2-758E-4847-A247-A5D4695B7B3F}" srcOrd="2" destOrd="0" presId="urn:microsoft.com/office/officeart/2005/8/layout/vList2"/>
    <dgm:cxn modelId="{549041C9-7C3C-4C5B-A335-2BDB5B1B04F9}" type="presParOf" srcId="{0257CF8E-18FE-4303-8363-25976DF9F873}" destId="{A100CE6E-A339-4EF3-93E8-46F3D419EE20}" srcOrd="3" destOrd="0" presId="urn:microsoft.com/office/officeart/2005/8/layout/vList2"/>
    <dgm:cxn modelId="{F8855467-3584-445E-B713-57CC5771A6CB}" type="presParOf" srcId="{0257CF8E-18FE-4303-8363-25976DF9F873}" destId="{5D1E4627-258F-47B0-A0E0-09D470D9F3D1}" srcOrd="4" destOrd="0" presId="urn:microsoft.com/office/officeart/2005/8/layout/vList2"/>
    <dgm:cxn modelId="{CEA1114A-2EB6-459D-A4FB-E326948ED162}" type="presParOf" srcId="{0257CF8E-18FE-4303-8363-25976DF9F873}" destId="{EDEEE365-90D0-4869-A0BE-D4185B1FF5E2}" srcOrd="5" destOrd="0" presId="urn:microsoft.com/office/officeart/2005/8/layout/vList2"/>
    <dgm:cxn modelId="{5B62743C-975D-4232-8031-310385F58A5A}" type="presParOf" srcId="{0257CF8E-18FE-4303-8363-25976DF9F873}" destId="{33151799-7F82-44BE-84FB-B42F00AE5FC4}" srcOrd="6" destOrd="0" presId="urn:microsoft.com/office/officeart/2005/8/layout/vList2"/>
    <dgm:cxn modelId="{3B454214-983C-4C38-B537-B3661C5348A3}" type="presParOf" srcId="{0257CF8E-18FE-4303-8363-25976DF9F873}" destId="{8DEED09E-DD1A-49DF-85EA-73C697796D2D}" srcOrd="7" destOrd="0" presId="urn:microsoft.com/office/officeart/2005/8/layout/vList2"/>
    <dgm:cxn modelId="{0E478457-EB28-42C1-A708-9B3D4D6D5D14}" type="presParOf" srcId="{0257CF8E-18FE-4303-8363-25976DF9F873}" destId="{154C1026-C243-46B7-B79F-3640A1063C03}"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B04ECF0-2E78-40B7-A6B7-C33C39AA5FEB}"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en-ID"/>
        </a:p>
      </dgm:t>
    </dgm:pt>
    <dgm:pt modelId="{FE053884-CAE3-4C20-ABF5-41F6429EE211}">
      <dgm:prSet phldrT="[Text]" custT="1"/>
      <dgm:spPr/>
      <dgm:t>
        <a:bodyPr/>
        <a:lstStyle/>
        <a:p>
          <a:r>
            <a:rPr lang="en-ID" sz="2000" b="1" dirty="0" err="1"/>
            <a:t>Kab</a:t>
          </a:r>
          <a:r>
            <a:rPr lang="en-ID" sz="2000" b="1" dirty="0"/>
            <a:t>. Lombok Utara</a:t>
          </a:r>
        </a:p>
      </dgm:t>
    </dgm:pt>
    <dgm:pt modelId="{99EB4CE5-64BC-4737-AFB4-8B88E9227ADB}" type="parTrans" cxnId="{2948860E-737C-4468-8B1D-DA4DA7A81BF7}">
      <dgm:prSet/>
      <dgm:spPr/>
      <dgm:t>
        <a:bodyPr/>
        <a:lstStyle/>
        <a:p>
          <a:endParaRPr lang="en-ID" sz="2000" b="1"/>
        </a:p>
      </dgm:t>
    </dgm:pt>
    <dgm:pt modelId="{AAAD936A-64CC-4C71-9CA9-5FA359DA6DBF}" type="sibTrans" cxnId="{2948860E-737C-4468-8B1D-DA4DA7A81BF7}">
      <dgm:prSet/>
      <dgm:spPr/>
      <dgm:t>
        <a:bodyPr/>
        <a:lstStyle/>
        <a:p>
          <a:endParaRPr lang="en-ID" sz="2000" b="1"/>
        </a:p>
      </dgm:t>
    </dgm:pt>
    <dgm:pt modelId="{9571A66A-8A89-49A1-8BBA-1801E59AE419}">
      <dgm:prSet phldrT="[Text]" custT="1"/>
      <dgm:spPr/>
      <dgm:t>
        <a:bodyPr/>
        <a:lstStyle/>
        <a:p>
          <a:r>
            <a:rPr lang="en-ID" sz="2000" b="1" dirty="0" err="1"/>
            <a:t>Kab</a:t>
          </a:r>
          <a:r>
            <a:rPr lang="en-ID" sz="2000" b="1" dirty="0"/>
            <a:t>. Lombok Barat</a:t>
          </a:r>
        </a:p>
      </dgm:t>
    </dgm:pt>
    <dgm:pt modelId="{8C8AF9F4-4B79-4778-B544-6D3760582491}" type="parTrans" cxnId="{83424B2C-3DFC-466A-9852-7A67C3EA49ED}">
      <dgm:prSet/>
      <dgm:spPr/>
      <dgm:t>
        <a:bodyPr/>
        <a:lstStyle/>
        <a:p>
          <a:endParaRPr lang="en-ID" sz="2000" b="1"/>
        </a:p>
      </dgm:t>
    </dgm:pt>
    <dgm:pt modelId="{26F0F3CA-55C3-4CEB-9903-6CA1867944F9}" type="sibTrans" cxnId="{83424B2C-3DFC-466A-9852-7A67C3EA49ED}">
      <dgm:prSet/>
      <dgm:spPr/>
      <dgm:t>
        <a:bodyPr/>
        <a:lstStyle/>
        <a:p>
          <a:endParaRPr lang="en-ID" sz="2000" b="1"/>
        </a:p>
      </dgm:t>
    </dgm:pt>
    <dgm:pt modelId="{2D112C8B-83C7-426D-83B4-09F26FED9F2B}">
      <dgm:prSet phldrT="[Text]" custT="1"/>
      <dgm:spPr/>
      <dgm:t>
        <a:bodyPr/>
        <a:lstStyle/>
        <a:p>
          <a:r>
            <a:rPr lang="en-ID" sz="2000" b="1" dirty="0" err="1"/>
            <a:t>Kab</a:t>
          </a:r>
          <a:r>
            <a:rPr lang="en-ID" sz="2000" b="1" dirty="0"/>
            <a:t>. Lombok </a:t>
          </a:r>
          <a:r>
            <a:rPr lang="en-ID" sz="2000" b="1" dirty="0" err="1"/>
            <a:t>Timur</a:t>
          </a:r>
          <a:endParaRPr lang="en-ID" sz="2000" b="1" dirty="0"/>
        </a:p>
      </dgm:t>
    </dgm:pt>
    <dgm:pt modelId="{41DD7829-8309-4BEE-A294-104250F756D4}" type="parTrans" cxnId="{26E4D8AF-7625-4406-BC11-8B81B643EA4D}">
      <dgm:prSet/>
      <dgm:spPr/>
      <dgm:t>
        <a:bodyPr/>
        <a:lstStyle/>
        <a:p>
          <a:endParaRPr lang="en-ID" sz="2000" b="1"/>
        </a:p>
      </dgm:t>
    </dgm:pt>
    <dgm:pt modelId="{2A925396-E54C-4B64-AB0C-1762C1A1B288}" type="sibTrans" cxnId="{26E4D8AF-7625-4406-BC11-8B81B643EA4D}">
      <dgm:prSet/>
      <dgm:spPr/>
      <dgm:t>
        <a:bodyPr/>
        <a:lstStyle/>
        <a:p>
          <a:endParaRPr lang="en-ID" sz="2000" b="1"/>
        </a:p>
      </dgm:t>
    </dgm:pt>
    <dgm:pt modelId="{3BD45760-4A7B-4CFD-886F-BA70D0460EB6}">
      <dgm:prSet phldrT="[Text]" custT="1"/>
      <dgm:spPr/>
      <dgm:t>
        <a:bodyPr/>
        <a:lstStyle/>
        <a:p>
          <a:r>
            <a:rPr lang="en-ID" sz="2000" b="1" dirty="0" err="1"/>
            <a:t>Kab</a:t>
          </a:r>
          <a:r>
            <a:rPr lang="en-ID" sz="2000" b="1" dirty="0"/>
            <a:t>. Lombok Tengah</a:t>
          </a:r>
        </a:p>
      </dgm:t>
    </dgm:pt>
    <dgm:pt modelId="{33F35656-A0CA-4F9D-AE4C-80C94FFF134B}" type="parTrans" cxnId="{3BD8E56A-77AD-4E8B-A882-25024F410637}">
      <dgm:prSet/>
      <dgm:spPr/>
      <dgm:t>
        <a:bodyPr/>
        <a:lstStyle/>
        <a:p>
          <a:endParaRPr lang="en-ID" sz="2000" b="1"/>
        </a:p>
      </dgm:t>
    </dgm:pt>
    <dgm:pt modelId="{97627861-D20B-4222-B286-F8568E000FFE}" type="sibTrans" cxnId="{3BD8E56A-77AD-4E8B-A882-25024F410637}">
      <dgm:prSet/>
      <dgm:spPr/>
      <dgm:t>
        <a:bodyPr/>
        <a:lstStyle/>
        <a:p>
          <a:endParaRPr lang="en-ID" sz="2000" b="1"/>
        </a:p>
      </dgm:t>
    </dgm:pt>
    <dgm:pt modelId="{AA5F5B98-5B42-43DA-94D7-7D70A1144A58}">
      <dgm:prSet phldrT="[Text]" custT="1"/>
      <dgm:spPr/>
      <dgm:t>
        <a:bodyPr/>
        <a:lstStyle/>
        <a:p>
          <a:r>
            <a:rPr lang="en-ID" sz="2000" b="1" dirty="0"/>
            <a:t>Kota </a:t>
          </a:r>
          <a:r>
            <a:rPr lang="en-ID" sz="2000" b="1" dirty="0" err="1"/>
            <a:t>Mataram</a:t>
          </a:r>
          <a:endParaRPr lang="en-ID" sz="2000" b="1" dirty="0"/>
        </a:p>
      </dgm:t>
    </dgm:pt>
    <dgm:pt modelId="{5CE578D3-173C-4659-994B-83E0078D8B5B}" type="parTrans" cxnId="{1CEC3612-00ED-402F-892F-F073698DDBC6}">
      <dgm:prSet/>
      <dgm:spPr/>
      <dgm:t>
        <a:bodyPr/>
        <a:lstStyle/>
        <a:p>
          <a:endParaRPr lang="en-ID" sz="2000" b="1"/>
        </a:p>
      </dgm:t>
    </dgm:pt>
    <dgm:pt modelId="{5F85C152-C611-401B-BECC-01E822CC171E}" type="sibTrans" cxnId="{1CEC3612-00ED-402F-892F-F073698DDBC6}">
      <dgm:prSet/>
      <dgm:spPr/>
      <dgm:t>
        <a:bodyPr/>
        <a:lstStyle/>
        <a:p>
          <a:endParaRPr lang="en-ID" sz="2000" b="1"/>
        </a:p>
      </dgm:t>
    </dgm:pt>
    <dgm:pt modelId="{0257CF8E-18FE-4303-8363-25976DF9F873}" type="pres">
      <dgm:prSet presAssocID="{9B04ECF0-2E78-40B7-A6B7-C33C39AA5FEB}" presName="linear" presStyleCnt="0">
        <dgm:presLayoutVars>
          <dgm:animLvl val="lvl"/>
          <dgm:resizeHandles val="exact"/>
        </dgm:presLayoutVars>
      </dgm:prSet>
      <dgm:spPr/>
    </dgm:pt>
    <dgm:pt modelId="{C5A550BB-6AB4-4335-A504-96473D2E54E6}" type="pres">
      <dgm:prSet presAssocID="{FE053884-CAE3-4C20-ABF5-41F6429EE211}" presName="parentText" presStyleLbl="node1" presStyleIdx="0" presStyleCnt="5" custLinFactNeighborX="530">
        <dgm:presLayoutVars>
          <dgm:chMax val="0"/>
          <dgm:bulletEnabled val="1"/>
        </dgm:presLayoutVars>
      </dgm:prSet>
      <dgm:spPr/>
    </dgm:pt>
    <dgm:pt modelId="{F38A3819-D28E-44F7-97AC-E16DA6E2F9B4}" type="pres">
      <dgm:prSet presAssocID="{AAAD936A-64CC-4C71-9CA9-5FA359DA6DBF}" presName="spacer" presStyleCnt="0"/>
      <dgm:spPr/>
    </dgm:pt>
    <dgm:pt modelId="{357B5EB2-758E-4847-A247-A5D4695B7B3F}" type="pres">
      <dgm:prSet presAssocID="{9571A66A-8A89-49A1-8BBA-1801E59AE419}" presName="parentText" presStyleLbl="node1" presStyleIdx="1" presStyleCnt="5">
        <dgm:presLayoutVars>
          <dgm:chMax val="0"/>
          <dgm:bulletEnabled val="1"/>
        </dgm:presLayoutVars>
      </dgm:prSet>
      <dgm:spPr/>
    </dgm:pt>
    <dgm:pt modelId="{A100CE6E-A339-4EF3-93E8-46F3D419EE20}" type="pres">
      <dgm:prSet presAssocID="{26F0F3CA-55C3-4CEB-9903-6CA1867944F9}" presName="spacer" presStyleCnt="0"/>
      <dgm:spPr/>
    </dgm:pt>
    <dgm:pt modelId="{5D1E4627-258F-47B0-A0E0-09D470D9F3D1}" type="pres">
      <dgm:prSet presAssocID="{2D112C8B-83C7-426D-83B4-09F26FED9F2B}" presName="parentText" presStyleLbl="node1" presStyleIdx="2" presStyleCnt="5">
        <dgm:presLayoutVars>
          <dgm:chMax val="0"/>
          <dgm:bulletEnabled val="1"/>
        </dgm:presLayoutVars>
      </dgm:prSet>
      <dgm:spPr/>
    </dgm:pt>
    <dgm:pt modelId="{EDEEE365-90D0-4869-A0BE-D4185B1FF5E2}" type="pres">
      <dgm:prSet presAssocID="{2A925396-E54C-4B64-AB0C-1762C1A1B288}" presName="spacer" presStyleCnt="0"/>
      <dgm:spPr/>
    </dgm:pt>
    <dgm:pt modelId="{33151799-7F82-44BE-84FB-B42F00AE5FC4}" type="pres">
      <dgm:prSet presAssocID="{3BD45760-4A7B-4CFD-886F-BA70D0460EB6}" presName="parentText" presStyleLbl="node1" presStyleIdx="3" presStyleCnt="5">
        <dgm:presLayoutVars>
          <dgm:chMax val="0"/>
          <dgm:bulletEnabled val="1"/>
        </dgm:presLayoutVars>
      </dgm:prSet>
      <dgm:spPr/>
    </dgm:pt>
    <dgm:pt modelId="{8DEED09E-DD1A-49DF-85EA-73C697796D2D}" type="pres">
      <dgm:prSet presAssocID="{97627861-D20B-4222-B286-F8568E000FFE}" presName="spacer" presStyleCnt="0"/>
      <dgm:spPr/>
    </dgm:pt>
    <dgm:pt modelId="{154C1026-C243-46B7-B79F-3640A1063C03}" type="pres">
      <dgm:prSet presAssocID="{AA5F5B98-5B42-43DA-94D7-7D70A1144A58}" presName="parentText" presStyleLbl="node1" presStyleIdx="4" presStyleCnt="5">
        <dgm:presLayoutVars>
          <dgm:chMax val="0"/>
          <dgm:bulletEnabled val="1"/>
        </dgm:presLayoutVars>
      </dgm:prSet>
      <dgm:spPr/>
    </dgm:pt>
  </dgm:ptLst>
  <dgm:cxnLst>
    <dgm:cxn modelId="{2948860E-737C-4468-8B1D-DA4DA7A81BF7}" srcId="{9B04ECF0-2E78-40B7-A6B7-C33C39AA5FEB}" destId="{FE053884-CAE3-4C20-ABF5-41F6429EE211}" srcOrd="0" destOrd="0" parTransId="{99EB4CE5-64BC-4737-AFB4-8B88E9227ADB}" sibTransId="{AAAD936A-64CC-4C71-9CA9-5FA359DA6DBF}"/>
    <dgm:cxn modelId="{3EBFA20F-851C-4409-8EBE-420D09396F9A}" type="presOf" srcId="{9B04ECF0-2E78-40B7-A6B7-C33C39AA5FEB}" destId="{0257CF8E-18FE-4303-8363-25976DF9F873}" srcOrd="0" destOrd="0" presId="urn:microsoft.com/office/officeart/2005/8/layout/vList2"/>
    <dgm:cxn modelId="{1CEC3612-00ED-402F-892F-F073698DDBC6}" srcId="{9B04ECF0-2E78-40B7-A6B7-C33C39AA5FEB}" destId="{AA5F5B98-5B42-43DA-94D7-7D70A1144A58}" srcOrd="4" destOrd="0" parTransId="{5CE578D3-173C-4659-994B-83E0078D8B5B}" sibTransId="{5F85C152-C611-401B-BECC-01E822CC171E}"/>
    <dgm:cxn modelId="{83424B2C-3DFC-466A-9852-7A67C3EA49ED}" srcId="{9B04ECF0-2E78-40B7-A6B7-C33C39AA5FEB}" destId="{9571A66A-8A89-49A1-8BBA-1801E59AE419}" srcOrd="1" destOrd="0" parTransId="{8C8AF9F4-4B79-4778-B544-6D3760582491}" sibTransId="{26F0F3CA-55C3-4CEB-9903-6CA1867944F9}"/>
    <dgm:cxn modelId="{4EB5AA5C-E6DC-4FC6-971D-72B77FD64C0A}" type="presOf" srcId="{2D112C8B-83C7-426D-83B4-09F26FED9F2B}" destId="{5D1E4627-258F-47B0-A0E0-09D470D9F3D1}" srcOrd="0" destOrd="0" presId="urn:microsoft.com/office/officeart/2005/8/layout/vList2"/>
    <dgm:cxn modelId="{F8149A44-7939-42AA-A2F5-052B59B9F60D}" type="presOf" srcId="{AA5F5B98-5B42-43DA-94D7-7D70A1144A58}" destId="{154C1026-C243-46B7-B79F-3640A1063C03}" srcOrd="0" destOrd="0" presId="urn:microsoft.com/office/officeart/2005/8/layout/vList2"/>
    <dgm:cxn modelId="{E5ACA84A-38E0-4E5A-AC9A-CBD4197B10FC}" type="presOf" srcId="{9571A66A-8A89-49A1-8BBA-1801E59AE419}" destId="{357B5EB2-758E-4847-A247-A5D4695B7B3F}" srcOrd="0" destOrd="0" presId="urn:microsoft.com/office/officeart/2005/8/layout/vList2"/>
    <dgm:cxn modelId="{3BD8E56A-77AD-4E8B-A882-25024F410637}" srcId="{9B04ECF0-2E78-40B7-A6B7-C33C39AA5FEB}" destId="{3BD45760-4A7B-4CFD-886F-BA70D0460EB6}" srcOrd="3" destOrd="0" parTransId="{33F35656-A0CA-4F9D-AE4C-80C94FFF134B}" sibTransId="{97627861-D20B-4222-B286-F8568E000FFE}"/>
    <dgm:cxn modelId="{26E4D8AF-7625-4406-BC11-8B81B643EA4D}" srcId="{9B04ECF0-2E78-40B7-A6B7-C33C39AA5FEB}" destId="{2D112C8B-83C7-426D-83B4-09F26FED9F2B}" srcOrd="2" destOrd="0" parTransId="{41DD7829-8309-4BEE-A294-104250F756D4}" sibTransId="{2A925396-E54C-4B64-AB0C-1762C1A1B288}"/>
    <dgm:cxn modelId="{B88776BD-C44D-459C-871B-0FE289864347}" type="presOf" srcId="{FE053884-CAE3-4C20-ABF5-41F6429EE211}" destId="{C5A550BB-6AB4-4335-A504-96473D2E54E6}" srcOrd="0" destOrd="0" presId="urn:microsoft.com/office/officeart/2005/8/layout/vList2"/>
    <dgm:cxn modelId="{3765C7F9-F1C7-4942-9331-A0AD0D8BE91B}" type="presOf" srcId="{3BD45760-4A7B-4CFD-886F-BA70D0460EB6}" destId="{33151799-7F82-44BE-84FB-B42F00AE5FC4}" srcOrd="0" destOrd="0" presId="urn:microsoft.com/office/officeart/2005/8/layout/vList2"/>
    <dgm:cxn modelId="{2986F957-31E7-48EC-8373-8A23EA778565}" type="presParOf" srcId="{0257CF8E-18FE-4303-8363-25976DF9F873}" destId="{C5A550BB-6AB4-4335-A504-96473D2E54E6}" srcOrd="0" destOrd="0" presId="urn:microsoft.com/office/officeart/2005/8/layout/vList2"/>
    <dgm:cxn modelId="{3B36CF05-8116-47AC-9F7E-50AEED9010E3}" type="presParOf" srcId="{0257CF8E-18FE-4303-8363-25976DF9F873}" destId="{F38A3819-D28E-44F7-97AC-E16DA6E2F9B4}" srcOrd="1" destOrd="0" presId="urn:microsoft.com/office/officeart/2005/8/layout/vList2"/>
    <dgm:cxn modelId="{32D82244-F765-42DE-8EB3-AFE8D975C7EF}" type="presParOf" srcId="{0257CF8E-18FE-4303-8363-25976DF9F873}" destId="{357B5EB2-758E-4847-A247-A5D4695B7B3F}" srcOrd="2" destOrd="0" presId="urn:microsoft.com/office/officeart/2005/8/layout/vList2"/>
    <dgm:cxn modelId="{9059E942-57A8-4760-A1D8-87BFD5417B81}" type="presParOf" srcId="{0257CF8E-18FE-4303-8363-25976DF9F873}" destId="{A100CE6E-A339-4EF3-93E8-46F3D419EE20}" srcOrd="3" destOrd="0" presId="urn:microsoft.com/office/officeart/2005/8/layout/vList2"/>
    <dgm:cxn modelId="{1EB82F13-FDBD-43F0-ADAA-A232A5B4317F}" type="presParOf" srcId="{0257CF8E-18FE-4303-8363-25976DF9F873}" destId="{5D1E4627-258F-47B0-A0E0-09D470D9F3D1}" srcOrd="4" destOrd="0" presId="urn:microsoft.com/office/officeart/2005/8/layout/vList2"/>
    <dgm:cxn modelId="{6619B4B9-1E92-46FB-BA4E-8CD2B94FC655}" type="presParOf" srcId="{0257CF8E-18FE-4303-8363-25976DF9F873}" destId="{EDEEE365-90D0-4869-A0BE-D4185B1FF5E2}" srcOrd="5" destOrd="0" presId="urn:microsoft.com/office/officeart/2005/8/layout/vList2"/>
    <dgm:cxn modelId="{D7AAE816-CF66-4607-B8AE-A99899A92905}" type="presParOf" srcId="{0257CF8E-18FE-4303-8363-25976DF9F873}" destId="{33151799-7F82-44BE-84FB-B42F00AE5FC4}" srcOrd="6" destOrd="0" presId="urn:microsoft.com/office/officeart/2005/8/layout/vList2"/>
    <dgm:cxn modelId="{F55EE5CC-0711-4075-82A3-1705061268C0}" type="presParOf" srcId="{0257CF8E-18FE-4303-8363-25976DF9F873}" destId="{8DEED09E-DD1A-49DF-85EA-73C697796D2D}" srcOrd="7" destOrd="0" presId="urn:microsoft.com/office/officeart/2005/8/layout/vList2"/>
    <dgm:cxn modelId="{5B06AEF8-C1DD-4532-82AD-2C727BC537AA}" type="presParOf" srcId="{0257CF8E-18FE-4303-8363-25976DF9F873}" destId="{154C1026-C243-46B7-B79F-3640A1063C03}" srcOrd="8"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B04ECF0-2E78-40B7-A6B7-C33C39AA5FEB}" type="doc">
      <dgm:prSet loTypeId="urn:microsoft.com/office/officeart/2005/8/layout/vList2" loCatId="list" qsTypeId="urn:microsoft.com/office/officeart/2005/8/quickstyle/simple1" qsCatId="simple" csTypeId="urn:microsoft.com/office/officeart/2005/8/colors/accent0_2" csCatId="mainScheme" phldr="1"/>
      <dgm:spPr/>
      <dgm:t>
        <a:bodyPr/>
        <a:lstStyle/>
        <a:p>
          <a:endParaRPr lang="en-ID"/>
        </a:p>
      </dgm:t>
    </dgm:pt>
    <dgm:pt modelId="{FE053884-CAE3-4C20-ABF5-41F6429EE211}">
      <dgm:prSet phldrT="[Text]" custT="1"/>
      <dgm:spPr/>
      <dgm:t>
        <a:bodyPr/>
        <a:lstStyle/>
        <a:p>
          <a:pPr algn="ctr"/>
          <a:r>
            <a:rPr lang="en-ID" sz="2000" b="1" dirty="0" err="1"/>
            <a:t>Rp</a:t>
          </a:r>
          <a:r>
            <a:rPr lang="en-ID" sz="2000" b="1" dirty="0"/>
            <a:t> 2,7 T</a:t>
          </a:r>
        </a:p>
      </dgm:t>
    </dgm:pt>
    <dgm:pt modelId="{99EB4CE5-64BC-4737-AFB4-8B88E9227ADB}" type="parTrans" cxnId="{2948860E-737C-4468-8B1D-DA4DA7A81BF7}">
      <dgm:prSet/>
      <dgm:spPr/>
      <dgm:t>
        <a:bodyPr/>
        <a:lstStyle/>
        <a:p>
          <a:pPr algn="ctr"/>
          <a:endParaRPr lang="en-ID" sz="2000" b="1"/>
        </a:p>
      </dgm:t>
    </dgm:pt>
    <dgm:pt modelId="{AAAD936A-64CC-4C71-9CA9-5FA359DA6DBF}" type="sibTrans" cxnId="{2948860E-737C-4468-8B1D-DA4DA7A81BF7}">
      <dgm:prSet/>
      <dgm:spPr/>
      <dgm:t>
        <a:bodyPr/>
        <a:lstStyle/>
        <a:p>
          <a:pPr algn="ctr"/>
          <a:endParaRPr lang="en-ID" sz="2000" b="1"/>
        </a:p>
      </dgm:t>
    </dgm:pt>
    <dgm:pt modelId="{9571A66A-8A89-49A1-8BBA-1801E59AE419}">
      <dgm:prSet phldrT="[Text]" custT="1"/>
      <dgm:spPr/>
      <dgm:t>
        <a:bodyPr/>
        <a:lstStyle/>
        <a:p>
          <a:pPr algn="ctr"/>
          <a:r>
            <a:rPr lang="en-ID" sz="2000" b="1" dirty="0" err="1"/>
            <a:t>Rp</a:t>
          </a:r>
          <a:r>
            <a:rPr lang="en-ID" sz="2000" b="1" dirty="0"/>
            <a:t> 1,5 T</a:t>
          </a:r>
        </a:p>
      </dgm:t>
    </dgm:pt>
    <dgm:pt modelId="{8C8AF9F4-4B79-4778-B544-6D3760582491}" type="parTrans" cxnId="{83424B2C-3DFC-466A-9852-7A67C3EA49ED}">
      <dgm:prSet/>
      <dgm:spPr/>
      <dgm:t>
        <a:bodyPr/>
        <a:lstStyle/>
        <a:p>
          <a:pPr algn="ctr"/>
          <a:endParaRPr lang="en-ID" sz="2000" b="1"/>
        </a:p>
      </dgm:t>
    </dgm:pt>
    <dgm:pt modelId="{26F0F3CA-55C3-4CEB-9903-6CA1867944F9}" type="sibTrans" cxnId="{83424B2C-3DFC-466A-9852-7A67C3EA49ED}">
      <dgm:prSet/>
      <dgm:spPr/>
      <dgm:t>
        <a:bodyPr/>
        <a:lstStyle/>
        <a:p>
          <a:pPr algn="ctr"/>
          <a:endParaRPr lang="en-ID" sz="2000" b="1"/>
        </a:p>
      </dgm:t>
    </dgm:pt>
    <dgm:pt modelId="{2D112C8B-83C7-426D-83B4-09F26FED9F2B}">
      <dgm:prSet phldrT="[Text]" custT="1"/>
      <dgm:spPr/>
      <dgm:t>
        <a:bodyPr/>
        <a:lstStyle/>
        <a:p>
          <a:pPr algn="ctr"/>
          <a:r>
            <a:rPr lang="en-ID" sz="2000" b="1" dirty="0" err="1"/>
            <a:t>Rp</a:t>
          </a:r>
          <a:r>
            <a:rPr lang="en-ID" sz="2000" b="1" dirty="0"/>
            <a:t> 417,3 M</a:t>
          </a:r>
        </a:p>
      </dgm:t>
    </dgm:pt>
    <dgm:pt modelId="{41DD7829-8309-4BEE-A294-104250F756D4}" type="parTrans" cxnId="{26E4D8AF-7625-4406-BC11-8B81B643EA4D}">
      <dgm:prSet/>
      <dgm:spPr/>
      <dgm:t>
        <a:bodyPr/>
        <a:lstStyle/>
        <a:p>
          <a:pPr algn="ctr"/>
          <a:endParaRPr lang="en-ID" sz="2000" b="1"/>
        </a:p>
      </dgm:t>
    </dgm:pt>
    <dgm:pt modelId="{2A925396-E54C-4B64-AB0C-1762C1A1B288}" type="sibTrans" cxnId="{26E4D8AF-7625-4406-BC11-8B81B643EA4D}">
      <dgm:prSet/>
      <dgm:spPr/>
      <dgm:t>
        <a:bodyPr/>
        <a:lstStyle/>
        <a:p>
          <a:pPr algn="ctr"/>
          <a:endParaRPr lang="en-ID" sz="2000" b="1"/>
        </a:p>
      </dgm:t>
    </dgm:pt>
    <dgm:pt modelId="{3BD45760-4A7B-4CFD-886F-BA70D0460EB6}">
      <dgm:prSet phldrT="[Text]" custT="1"/>
      <dgm:spPr/>
      <dgm:t>
        <a:bodyPr/>
        <a:lstStyle/>
        <a:p>
          <a:pPr algn="ctr"/>
          <a:r>
            <a:rPr lang="en-ID" sz="2000" b="1" dirty="0" err="1"/>
            <a:t>Rp</a:t>
          </a:r>
          <a:r>
            <a:rPr lang="en-ID" sz="2000" b="1" dirty="0"/>
            <a:t> 174,4 M</a:t>
          </a:r>
        </a:p>
      </dgm:t>
    </dgm:pt>
    <dgm:pt modelId="{33F35656-A0CA-4F9D-AE4C-80C94FFF134B}" type="parTrans" cxnId="{3BD8E56A-77AD-4E8B-A882-25024F410637}">
      <dgm:prSet/>
      <dgm:spPr/>
      <dgm:t>
        <a:bodyPr/>
        <a:lstStyle/>
        <a:p>
          <a:pPr algn="ctr"/>
          <a:endParaRPr lang="en-ID" sz="2000" b="1"/>
        </a:p>
      </dgm:t>
    </dgm:pt>
    <dgm:pt modelId="{97627861-D20B-4222-B286-F8568E000FFE}" type="sibTrans" cxnId="{3BD8E56A-77AD-4E8B-A882-25024F410637}">
      <dgm:prSet/>
      <dgm:spPr/>
      <dgm:t>
        <a:bodyPr/>
        <a:lstStyle/>
        <a:p>
          <a:pPr algn="ctr"/>
          <a:endParaRPr lang="en-ID" sz="2000" b="1"/>
        </a:p>
      </dgm:t>
    </dgm:pt>
    <dgm:pt modelId="{AA5F5B98-5B42-43DA-94D7-7D70A1144A58}">
      <dgm:prSet phldrT="[Text]" custT="1"/>
      <dgm:spPr/>
      <dgm:t>
        <a:bodyPr/>
        <a:lstStyle/>
        <a:p>
          <a:pPr algn="ctr"/>
          <a:r>
            <a:rPr lang="en-ID" sz="2000" b="1" dirty="0" err="1"/>
            <a:t>Rp</a:t>
          </a:r>
          <a:r>
            <a:rPr lang="en-ID" sz="2000" b="1" dirty="0"/>
            <a:t> 242,1 M</a:t>
          </a:r>
        </a:p>
      </dgm:t>
    </dgm:pt>
    <dgm:pt modelId="{5CE578D3-173C-4659-994B-83E0078D8B5B}" type="parTrans" cxnId="{1CEC3612-00ED-402F-892F-F073698DDBC6}">
      <dgm:prSet/>
      <dgm:spPr/>
      <dgm:t>
        <a:bodyPr/>
        <a:lstStyle/>
        <a:p>
          <a:pPr algn="ctr"/>
          <a:endParaRPr lang="en-ID" sz="2000" b="1"/>
        </a:p>
      </dgm:t>
    </dgm:pt>
    <dgm:pt modelId="{5F85C152-C611-401B-BECC-01E822CC171E}" type="sibTrans" cxnId="{1CEC3612-00ED-402F-892F-F073698DDBC6}">
      <dgm:prSet/>
      <dgm:spPr/>
      <dgm:t>
        <a:bodyPr/>
        <a:lstStyle/>
        <a:p>
          <a:pPr algn="ctr"/>
          <a:endParaRPr lang="en-ID" sz="2000" b="1"/>
        </a:p>
      </dgm:t>
    </dgm:pt>
    <dgm:pt modelId="{0257CF8E-18FE-4303-8363-25976DF9F873}" type="pres">
      <dgm:prSet presAssocID="{9B04ECF0-2E78-40B7-A6B7-C33C39AA5FEB}" presName="linear" presStyleCnt="0">
        <dgm:presLayoutVars>
          <dgm:animLvl val="lvl"/>
          <dgm:resizeHandles val="exact"/>
        </dgm:presLayoutVars>
      </dgm:prSet>
      <dgm:spPr/>
    </dgm:pt>
    <dgm:pt modelId="{C5A550BB-6AB4-4335-A504-96473D2E54E6}" type="pres">
      <dgm:prSet presAssocID="{FE053884-CAE3-4C20-ABF5-41F6429EE211}" presName="parentText" presStyleLbl="node1" presStyleIdx="0" presStyleCnt="5">
        <dgm:presLayoutVars>
          <dgm:chMax val="0"/>
          <dgm:bulletEnabled val="1"/>
        </dgm:presLayoutVars>
      </dgm:prSet>
      <dgm:spPr/>
    </dgm:pt>
    <dgm:pt modelId="{F38A3819-D28E-44F7-97AC-E16DA6E2F9B4}" type="pres">
      <dgm:prSet presAssocID="{AAAD936A-64CC-4C71-9CA9-5FA359DA6DBF}" presName="spacer" presStyleCnt="0"/>
      <dgm:spPr/>
    </dgm:pt>
    <dgm:pt modelId="{357B5EB2-758E-4847-A247-A5D4695B7B3F}" type="pres">
      <dgm:prSet presAssocID="{9571A66A-8A89-49A1-8BBA-1801E59AE419}" presName="parentText" presStyleLbl="node1" presStyleIdx="1" presStyleCnt="5">
        <dgm:presLayoutVars>
          <dgm:chMax val="0"/>
          <dgm:bulletEnabled val="1"/>
        </dgm:presLayoutVars>
      </dgm:prSet>
      <dgm:spPr/>
    </dgm:pt>
    <dgm:pt modelId="{A100CE6E-A339-4EF3-93E8-46F3D419EE20}" type="pres">
      <dgm:prSet presAssocID="{26F0F3CA-55C3-4CEB-9903-6CA1867944F9}" presName="spacer" presStyleCnt="0"/>
      <dgm:spPr/>
    </dgm:pt>
    <dgm:pt modelId="{5D1E4627-258F-47B0-A0E0-09D470D9F3D1}" type="pres">
      <dgm:prSet presAssocID="{2D112C8B-83C7-426D-83B4-09F26FED9F2B}" presName="parentText" presStyleLbl="node1" presStyleIdx="2" presStyleCnt="5">
        <dgm:presLayoutVars>
          <dgm:chMax val="0"/>
          <dgm:bulletEnabled val="1"/>
        </dgm:presLayoutVars>
      </dgm:prSet>
      <dgm:spPr/>
    </dgm:pt>
    <dgm:pt modelId="{EDEEE365-90D0-4869-A0BE-D4185B1FF5E2}" type="pres">
      <dgm:prSet presAssocID="{2A925396-E54C-4B64-AB0C-1762C1A1B288}" presName="spacer" presStyleCnt="0"/>
      <dgm:spPr/>
    </dgm:pt>
    <dgm:pt modelId="{33151799-7F82-44BE-84FB-B42F00AE5FC4}" type="pres">
      <dgm:prSet presAssocID="{3BD45760-4A7B-4CFD-886F-BA70D0460EB6}" presName="parentText" presStyleLbl="node1" presStyleIdx="3" presStyleCnt="5">
        <dgm:presLayoutVars>
          <dgm:chMax val="0"/>
          <dgm:bulletEnabled val="1"/>
        </dgm:presLayoutVars>
      </dgm:prSet>
      <dgm:spPr/>
    </dgm:pt>
    <dgm:pt modelId="{8DEED09E-DD1A-49DF-85EA-73C697796D2D}" type="pres">
      <dgm:prSet presAssocID="{97627861-D20B-4222-B286-F8568E000FFE}" presName="spacer" presStyleCnt="0"/>
      <dgm:spPr/>
    </dgm:pt>
    <dgm:pt modelId="{154C1026-C243-46B7-B79F-3640A1063C03}" type="pres">
      <dgm:prSet presAssocID="{AA5F5B98-5B42-43DA-94D7-7D70A1144A58}" presName="parentText" presStyleLbl="node1" presStyleIdx="4" presStyleCnt="5">
        <dgm:presLayoutVars>
          <dgm:chMax val="0"/>
          <dgm:bulletEnabled val="1"/>
        </dgm:presLayoutVars>
      </dgm:prSet>
      <dgm:spPr/>
    </dgm:pt>
  </dgm:ptLst>
  <dgm:cxnLst>
    <dgm:cxn modelId="{2948860E-737C-4468-8B1D-DA4DA7A81BF7}" srcId="{9B04ECF0-2E78-40B7-A6B7-C33C39AA5FEB}" destId="{FE053884-CAE3-4C20-ABF5-41F6429EE211}" srcOrd="0" destOrd="0" parTransId="{99EB4CE5-64BC-4737-AFB4-8B88E9227ADB}" sibTransId="{AAAD936A-64CC-4C71-9CA9-5FA359DA6DBF}"/>
    <dgm:cxn modelId="{1CEC3612-00ED-402F-892F-F073698DDBC6}" srcId="{9B04ECF0-2E78-40B7-A6B7-C33C39AA5FEB}" destId="{AA5F5B98-5B42-43DA-94D7-7D70A1144A58}" srcOrd="4" destOrd="0" parTransId="{5CE578D3-173C-4659-994B-83E0078D8B5B}" sibTransId="{5F85C152-C611-401B-BECC-01E822CC171E}"/>
    <dgm:cxn modelId="{83424B2C-3DFC-466A-9852-7A67C3EA49ED}" srcId="{9B04ECF0-2E78-40B7-A6B7-C33C39AA5FEB}" destId="{9571A66A-8A89-49A1-8BBA-1801E59AE419}" srcOrd="1" destOrd="0" parTransId="{8C8AF9F4-4B79-4778-B544-6D3760582491}" sibTransId="{26F0F3CA-55C3-4CEB-9903-6CA1867944F9}"/>
    <dgm:cxn modelId="{95A6DB61-631E-4CC6-B592-DE1F45A86AF3}" type="presOf" srcId="{9B04ECF0-2E78-40B7-A6B7-C33C39AA5FEB}" destId="{0257CF8E-18FE-4303-8363-25976DF9F873}" srcOrd="0" destOrd="0" presId="urn:microsoft.com/office/officeart/2005/8/layout/vList2"/>
    <dgm:cxn modelId="{8932E545-A3B4-4A24-A1B3-8EB9E534413A}" type="presOf" srcId="{FE053884-CAE3-4C20-ABF5-41F6429EE211}" destId="{C5A550BB-6AB4-4335-A504-96473D2E54E6}" srcOrd="0" destOrd="0" presId="urn:microsoft.com/office/officeart/2005/8/layout/vList2"/>
    <dgm:cxn modelId="{3BD8E56A-77AD-4E8B-A882-25024F410637}" srcId="{9B04ECF0-2E78-40B7-A6B7-C33C39AA5FEB}" destId="{3BD45760-4A7B-4CFD-886F-BA70D0460EB6}" srcOrd="3" destOrd="0" parTransId="{33F35656-A0CA-4F9D-AE4C-80C94FFF134B}" sibTransId="{97627861-D20B-4222-B286-F8568E000FFE}"/>
    <dgm:cxn modelId="{3F41028D-88CE-4F37-BFCD-316FA9B5E4D6}" type="presOf" srcId="{AA5F5B98-5B42-43DA-94D7-7D70A1144A58}" destId="{154C1026-C243-46B7-B79F-3640A1063C03}" srcOrd="0" destOrd="0" presId="urn:microsoft.com/office/officeart/2005/8/layout/vList2"/>
    <dgm:cxn modelId="{266337A0-171A-4CE5-B625-35F704D9DA15}" type="presOf" srcId="{2D112C8B-83C7-426D-83B4-09F26FED9F2B}" destId="{5D1E4627-258F-47B0-A0E0-09D470D9F3D1}" srcOrd="0" destOrd="0" presId="urn:microsoft.com/office/officeart/2005/8/layout/vList2"/>
    <dgm:cxn modelId="{67065AA7-9930-40AB-8E6C-9D4D7245F39A}" type="presOf" srcId="{3BD45760-4A7B-4CFD-886F-BA70D0460EB6}" destId="{33151799-7F82-44BE-84FB-B42F00AE5FC4}" srcOrd="0" destOrd="0" presId="urn:microsoft.com/office/officeart/2005/8/layout/vList2"/>
    <dgm:cxn modelId="{26E4D8AF-7625-4406-BC11-8B81B643EA4D}" srcId="{9B04ECF0-2E78-40B7-A6B7-C33C39AA5FEB}" destId="{2D112C8B-83C7-426D-83B4-09F26FED9F2B}" srcOrd="2" destOrd="0" parTransId="{41DD7829-8309-4BEE-A294-104250F756D4}" sibTransId="{2A925396-E54C-4B64-AB0C-1762C1A1B288}"/>
    <dgm:cxn modelId="{85C47FEB-8D15-40C7-9CB2-27FBD158EE86}" type="presOf" srcId="{9571A66A-8A89-49A1-8BBA-1801E59AE419}" destId="{357B5EB2-758E-4847-A247-A5D4695B7B3F}" srcOrd="0" destOrd="0" presId="urn:microsoft.com/office/officeart/2005/8/layout/vList2"/>
    <dgm:cxn modelId="{A5B428A7-FFE9-422D-B086-A8700191F288}" type="presParOf" srcId="{0257CF8E-18FE-4303-8363-25976DF9F873}" destId="{C5A550BB-6AB4-4335-A504-96473D2E54E6}" srcOrd="0" destOrd="0" presId="urn:microsoft.com/office/officeart/2005/8/layout/vList2"/>
    <dgm:cxn modelId="{3180246F-3532-4903-8A21-0025753EE156}" type="presParOf" srcId="{0257CF8E-18FE-4303-8363-25976DF9F873}" destId="{F38A3819-D28E-44F7-97AC-E16DA6E2F9B4}" srcOrd="1" destOrd="0" presId="urn:microsoft.com/office/officeart/2005/8/layout/vList2"/>
    <dgm:cxn modelId="{3792619A-8D5B-4094-BBBF-047B27872341}" type="presParOf" srcId="{0257CF8E-18FE-4303-8363-25976DF9F873}" destId="{357B5EB2-758E-4847-A247-A5D4695B7B3F}" srcOrd="2" destOrd="0" presId="urn:microsoft.com/office/officeart/2005/8/layout/vList2"/>
    <dgm:cxn modelId="{EBB4F196-A992-48B1-B68A-237D70B2D48E}" type="presParOf" srcId="{0257CF8E-18FE-4303-8363-25976DF9F873}" destId="{A100CE6E-A339-4EF3-93E8-46F3D419EE20}" srcOrd="3" destOrd="0" presId="urn:microsoft.com/office/officeart/2005/8/layout/vList2"/>
    <dgm:cxn modelId="{C35F507E-3527-4703-A891-0EE4FF44B7C9}" type="presParOf" srcId="{0257CF8E-18FE-4303-8363-25976DF9F873}" destId="{5D1E4627-258F-47B0-A0E0-09D470D9F3D1}" srcOrd="4" destOrd="0" presId="urn:microsoft.com/office/officeart/2005/8/layout/vList2"/>
    <dgm:cxn modelId="{B581B7F6-CE6E-4DCF-B367-869BD4E9F878}" type="presParOf" srcId="{0257CF8E-18FE-4303-8363-25976DF9F873}" destId="{EDEEE365-90D0-4869-A0BE-D4185B1FF5E2}" srcOrd="5" destOrd="0" presId="urn:microsoft.com/office/officeart/2005/8/layout/vList2"/>
    <dgm:cxn modelId="{577206C2-0AA9-48B8-BF6E-362BADCD11E6}" type="presParOf" srcId="{0257CF8E-18FE-4303-8363-25976DF9F873}" destId="{33151799-7F82-44BE-84FB-B42F00AE5FC4}" srcOrd="6" destOrd="0" presId="urn:microsoft.com/office/officeart/2005/8/layout/vList2"/>
    <dgm:cxn modelId="{5A0A0F4E-D628-4A0F-9BED-33CDD4830764}" type="presParOf" srcId="{0257CF8E-18FE-4303-8363-25976DF9F873}" destId="{8DEED09E-DD1A-49DF-85EA-73C697796D2D}" srcOrd="7" destOrd="0" presId="urn:microsoft.com/office/officeart/2005/8/layout/vList2"/>
    <dgm:cxn modelId="{1F4A8BCD-F5EC-4D80-84D5-4B232F011C59}" type="presParOf" srcId="{0257CF8E-18FE-4303-8363-25976DF9F873}" destId="{154C1026-C243-46B7-B79F-3640A1063C03}" srcOrd="8"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AE650BD-BA4C-E741-9F7E-302B8C37A7C5}" type="doc">
      <dgm:prSet loTypeId="urn:microsoft.com/office/officeart/2005/8/layout/vList5" loCatId="" qsTypeId="urn:microsoft.com/office/officeart/2005/8/quickstyle/3D2" qsCatId="3D" csTypeId="urn:microsoft.com/office/officeart/2005/8/colors/colorful1" csCatId="colorful" phldr="1"/>
      <dgm:spPr/>
      <dgm:t>
        <a:bodyPr/>
        <a:lstStyle/>
        <a:p>
          <a:endParaRPr lang="en-US"/>
        </a:p>
      </dgm:t>
    </dgm:pt>
    <dgm:pt modelId="{C23A0DB6-AADF-F44C-80A0-3DC9F316B16F}">
      <dgm:prSet phldrT="[Text]" custT="1"/>
      <dgm:spPr>
        <a:solidFill>
          <a:schemeClr val="accent4">
            <a:lumMod val="75000"/>
            <a:alpha val="90000"/>
          </a:schemeClr>
        </a:solidFill>
      </dgm:spPr>
      <dgm:t>
        <a:bodyPr/>
        <a:lstStyle/>
        <a:p>
          <a:pPr marL="341313" indent="-341313">
            <a:spcAft>
              <a:spcPts val="0"/>
            </a:spcAft>
          </a:pPr>
          <a:r>
            <a:rPr lang="en-US" sz="6000" b="0" dirty="0">
              <a:solidFill>
                <a:schemeClr val="tx1"/>
              </a:solidFill>
              <a:latin typeface="Calibri" panose="020F0502020204030204" pitchFamily="34" charset="0"/>
              <a:cs typeface="Calibri" panose="020F0502020204030204" pitchFamily="34" charset="0"/>
            </a:rPr>
            <a:t>3. KEBIJAKAN PENANGANAN BENCANA DAN PEMBIAYAAN RISIKO BENCANA DALAM</a:t>
          </a:r>
          <a:r>
            <a:rPr lang="id-ID" sz="6000" b="0" dirty="0">
              <a:solidFill>
                <a:schemeClr val="tx1"/>
              </a:solidFill>
              <a:latin typeface="Calibri" panose="020F0502020204030204" pitchFamily="34" charset="0"/>
              <a:ea typeface="+mj-ea"/>
              <a:cs typeface="Calibri" panose="020F0502020204030204" pitchFamily="34" charset="0"/>
            </a:rPr>
            <a:t> RPJMN 2020-2024</a:t>
          </a:r>
          <a:endParaRPr lang="en-US" sz="6000" dirty="0">
            <a:solidFill>
              <a:schemeClr val="bg1"/>
            </a:solidFill>
            <a:latin typeface="Calibri" pitchFamily="34" charset="0"/>
          </a:endParaRPr>
        </a:p>
      </dgm:t>
    </dgm:pt>
    <dgm:pt modelId="{0894362A-DB69-7D41-998C-FF568E5D4F08}" type="parTrans" cxnId="{A5FDECEC-DEFC-3041-A76C-BC205E700850}">
      <dgm:prSet/>
      <dgm:spPr/>
      <dgm:t>
        <a:bodyPr/>
        <a:lstStyle/>
        <a:p>
          <a:endParaRPr lang="en-US" sz="1800">
            <a:solidFill>
              <a:srgbClr val="FF0000"/>
            </a:solidFill>
          </a:endParaRPr>
        </a:p>
      </dgm:t>
    </dgm:pt>
    <dgm:pt modelId="{08929389-1507-3C48-9871-BA0559BF99F5}" type="sibTrans" cxnId="{A5FDECEC-DEFC-3041-A76C-BC205E700850}">
      <dgm:prSet/>
      <dgm:spPr/>
      <dgm:t>
        <a:bodyPr/>
        <a:lstStyle/>
        <a:p>
          <a:endParaRPr lang="en-US" sz="1800">
            <a:solidFill>
              <a:srgbClr val="FF0000"/>
            </a:solidFill>
          </a:endParaRPr>
        </a:p>
      </dgm:t>
    </dgm:pt>
    <dgm:pt modelId="{841C0AC7-8CF7-2046-B902-52360C815592}" type="pres">
      <dgm:prSet presAssocID="{7AE650BD-BA4C-E741-9F7E-302B8C37A7C5}" presName="Name0" presStyleCnt="0">
        <dgm:presLayoutVars>
          <dgm:dir/>
          <dgm:animLvl val="lvl"/>
          <dgm:resizeHandles val="exact"/>
        </dgm:presLayoutVars>
      </dgm:prSet>
      <dgm:spPr/>
    </dgm:pt>
    <dgm:pt modelId="{03BF6E40-29F1-4D2C-838A-F3E55397ADEE}" type="pres">
      <dgm:prSet presAssocID="{C23A0DB6-AADF-F44C-80A0-3DC9F316B16F}" presName="linNode" presStyleCnt="0"/>
      <dgm:spPr/>
    </dgm:pt>
    <dgm:pt modelId="{926C1E22-4A28-42A8-9866-846E64BF1853}" type="pres">
      <dgm:prSet presAssocID="{C23A0DB6-AADF-F44C-80A0-3DC9F316B16F}" presName="parentText" presStyleLbl="node1" presStyleIdx="0" presStyleCnt="1" custScaleX="277778" custLinFactNeighborX="-3672" custLinFactNeighborY="-297">
        <dgm:presLayoutVars>
          <dgm:chMax val="1"/>
          <dgm:bulletEnabled val="1"/>
        </dgm:presLayoutVars>
      </dgm:prSet>
      <dgm:spPr/>
    </dgm:pt>
  </dgm:ptLst>
  <dgm:cxnLst>
    <dgm:cxn modelId="{97E3AC8D-EF1A-4C77-8E3E-69F14304CB36}" type="presOf" srcId="{C23A0DB6-AADF-F44C-80A0-3DC9F316B16F}" destId="{926C1E22-4A28-42A8-9866-846E64BF1853}" srcOrd="0" destOrd="0" presId="urn:microsoft.com/office/officeart/2005/8/layout/vList5"/>
    <dgm:cxn modelId="{C61D06AB-A310-4CE2-8C65-9EB1F32133B2}" type="presOf" srcId="{7AE650BD-BA4C-E741-9F7E-302B8C37A7C5}" destId="{841C0AC7-8CF7-2046-B902-52360C815592}" srcOrd="0" destOrd="0" presId="urn:microsoft.com/office/officeart/2005/8/layout/vList5"/>
    <dgm:cxn modelId="{A5FDECEC-DEFC-3041-A76C-BC205E700850}" srcId="{7AE650BD-BA4C-E741-9F7E-302B8C37A7C5}" destId="{C23A0DB6-AADF-F44C-80A0-3DC9F316B16F}" srcOrd="0" destOrd="0" parTransId="{0894362A-DB69-7D41-998C-FF568E5D4F08}" sibTransId="{08929389-1507-3C48-9871-BA0559BF99F5}"/>
    <dgm:cxn modelId="{1D112327-1CCE-425E-93CC-4958413553E0}" type="presParOf" srcId="{841C0AC7-8CF7-2046-B902-52360C815592}" destId="{03BF6E40-29F1-4D2C-838A-F3E55397ADEE}" srcOrd="0" destOrd="0" presId="urn:microsoft.com/office/officeart/2005/8/layout/vList5"/>
    <dgm:cxn modelId="{C38B8F9B-3776-4227-8737-D91223E6EFA8}" type="presParOf" srcId="{03BF6E40-29F1-4D2C-838A-F3E55397ADEE}" destId="{926C1E22-4A28-42A8-9866-846E64BF1853}"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AE650BD-BA4C-E741-9F7E-302B8C37A7C5}" type="doc">
      <dgm:prSet loTypeId="urn:microsoft.com/office/officeart/2005/8/layout/vList5" loCatId="" qsTypeId="urn:microsoft.com/office/officeart/2005/8/quickstyle/3D2" qsCatId="3D" csTypeId="urn:microsoft.com/office/officeart/2005/8/colors/colorful1" csCatId="colorful" phldr="1"/>
      <dgm:spPr/>
      <dgm:t>
        <a:bodyPr/>
        <a:lstStyle/>
        <a:p>
          <a:endParaRPr lang="en-US"/>
        </a:p>
      </dgm:t>
    </dgm:pt>
    <dgm:pt modelId="{C23A0DB6-AADF-F44C-80A0-3DC9F316B16F}">
      <dgm:prSet phldrT="[Text]" custT="1"/>
      <dgm:spPr>
        <a:solidFill>
          <a:schemeClr val="accent2">
            <a:lumMod val="50000"/>
            <a:alpha val="90000"/>
          </a:schemeClr>
        </a:solidFill>
      </dgm:spPr>
      <dgm:t>
        <a:bodyPr/>
        <a:lstStyle/>
        <a:p>
          <a:pPr marL="341313" indent="-341313">
            <a:spcAft>
              <a:spcPts val="0"/>
            </a:spcAft>
          </a:pPr>
          <a:r>
            <a:rPr lang="en-US" sz="6000" dirty="0">
              <a:solidFill>
                <a:schemeClr val="bg1"/>
              </a:solidFill>
              <a:latin typeface="Calibri" pitchFamily="34" charset="0"/>
            </a:rPr>
            <a:t>3.</a:t>
          </a:r>
        </a:p>
        <a:p>
          <a:pPr marL="341313" indent="-341313">
            <a:spcAft>
              <a:spcPts val="0"/>
            </a:spcAft>
          </a:pPr>
          <a:r>
            <a:rPr lang="en-US" sz="6000" dirty="0">
              <a:solidFill>
                <a:schemeClr val="bg1"/>
              </a:solidFill>
              <a:latin typeface="Calibri" pitchFamily="34" charset="0"/>
            </a:rPr>
            <a:t>STRATEGI KEBIJAKAN DALAM RPJMN 2020 - 2024 </a:t>
          </a:r>
          <a:endParaRPr lang="en-US" sz="6000" dirty="0">
            <a:solidFill>
              <a:schemeClr val="bg1"/>
            </a:solidFill>
          </a:endParaRPr>
        </a:p>
      </dgm:t>
    </dgm:pt>
    <dgm:pt modelId="{0894362A-DB69-7D41-998C-FF568E5D4F08}" type="parTrans" cxnId="{A5FDECEC-DEFC-3041-A76C-BC205E700850}">
      <dgm:prSet/>
      <dgm:spPr/>
      <dgm:t>
        <a:bodyPr/>
        <a:lstStyle/>
        <a:p>
          <a:endParaRPr lang="en-US" sz="1800">
            <a:solidFill>
              <a:srgbClr val="FF0000"/>
            </a:solidFill>
          </a:endParaRPr>
        </a:p>
      </dgm:t>
    </dgm:pt>
    <dgm:pt modelId="{08929389-1507-3C48-9871-BA0559BF99F5}" type="sibTrans" cxnId="{A5FDECEC-DEFC-3041-A76C-BC205E700850}">
      <dgm:prSet/>
      <dgm:spPr/>
      <dgm:t>
        <a:bodyPr/>
        <a:lstStyle/>
        <a:p>
          <a:endParaRPr lang="en-US" sz="1800">
            <a:solidFill>
              <a:srgbClr val="FF0000"/>
            </a:solidFill>
          </a:endParaRPr>
        </a:p>
      </dgm:t>
    </dgm:pt>
    <dgm:pt modelId="{841C0AC7-8CF7-2046-B902-52360C815592}" type="pres">
      <dgm:prSet presAssocID="{7AE650BD-BA4C-E741-9F7E-302B8C37A7C5}" presName="Name0" presStyleCnt="0">
        <dgm:presLayoutVars>
          <dgm:dir/>
          <dgm:animLvl val="lvl"/>
          <dgm:resizeHandles val="exact"/>
        </dgm:presLayoutVars>
      </dgm:prSet>
      <dgm:spPr/>
    </dgm:pt>
    <dgm:pt modelId="{03BF6E40-29F1-4D2C-838A-F3E55397ADEE}" type="pres">
      <dgm:prSet presAssocID="{C23A0DB6-AADF-F44C-80A0-3DC9F316B16F}" presName="linNode" presStyleCnt="0"/>
      <dgm:spPr/>
    </dgm:pt>
    <dgm:pt modelId="{926C1E22-4A28-42A8-9866-846E64BF1853}" type="pres">
      <dgm:prSet presAssocID="{C23A0DB6-AADF-F44C-80A0-3DC9F316B16F}" presName="parentText" presStyleLbl="node1" presStyleIdx="0" presStyleCnt="1" custScaleX="277778" custLinFactNeighborX="-3672" custLinFactNeighborY="-297">
        <dgm:presLayoutVars>
          <dgm:chMax val="1"/>
          <dgm:bulletEnabled val="1"/>
        </dgm:presLayoutVars>
      </dgm:prSet>
      <dgm:spPr/>
    </dgm:pt>
  </dgm:ptLst>
  <dgm:cxnLst>
    <dgm:cxn modelId="{4CA6FAA5-E005-4CBF-AFB7-4C91DAEB0A3B}" type="presOf" srcId="{7AE650BD-BA4C-E741-9F7E-302B8C37A7C5}" destId="{841C0AC7-8CF7-2046-B902-52360C815592}" srcOrd="0" destOrd="0" presId="urn:microsoft.com/office/officeart/2005/8/layout/vList5"/>
    <dgm:cxn modelId="{75874EC6-17C7-4D5C-B980-65B5D15E9419}" type="presOf" srcId="{C23A0DB6-AADF-F44C-80A0-3DC9F316B16F}" destId="{926C1E22-4A28-42A8-9866-846E64BF1853}" srcOrd="0" destOrd="0" presId="urn:microsoft.com/office/officeart/2005/8/layout/vList5"/>
    <dgm:cxn modelId="{A5FDECEC-DEFC-3041-A76C-BC205E700850}" srcId="{7AE650BD-BA4C-E741-9F7E-302B8C37A7C5}" destId="{C23A0DB6-AADF-F44C-80A0-3DC9F316B16F}" srcOrd="0" destOrd="0" parTransId="{0894362A-DB69-7D41-998C-FF568E5D4F08}" sibTransId="{08929389-1507-3C48-9871-BA0559BF99F5}"/>
    <dgm:cxn modelId="{7F387C35-19CF-4A89-8890-3EB857090A79}" type="presParOf" srcId="{841C0AC7-8CF7-2046-B902-52360C815592}" destId="{03BF6E40-29F1-4D2C-838A-F3E55397ADEE}" srcOrd="0" destOrd="0" presId="urn:microsoft.com/office/officeart/2005/8/layout/vList5"/>
    <dgm:cxn modelId="{6DA6AF79-D2B7-4F98-8A1D-7D924D3A4391}" type="presParOf" srcId="{03BF6E40-29F1-4D2C-838A-F3E55397ADEE}" destId="{926C1E22-4A28-42A8-9866-846E64BF1853}"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1A644C-462C-2D44-B111-AA1DE1E27BEB}">
      <dsp:nvSpPr>
        <dsp:cNvPr id="0" name=""/>
        <dsp:cNvSpPr/>
      </dsp:nvSpPr>
      <dsp:spPr>
        <a:xfrm rot="5400000">
          <a:off x="6167119" y="-2355109"/>
          <a:ext cx="1397000" cy="6461760"/>
        </a:xfrm>
        <a:prstGeom prst="round2Same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a:t>KEBIJAKAN PENANGGULANGAN BENCANA DALAM PERENCANAAN NASIONAL DAN KOMITMEN GLOBAL</a:t>
          </a:r>
        </a:p>
      </dsp:txBody>
      <dsp:txXfrm rot="-5400000">
        <a:off x="3634739" y="245467"/>
        <a:ext cx="6393564" cy="1260608"/>
      </dsp:txXfrm>
    </dsp:sp>
    <dsp:sp modelId="{CAC4C3E1-E0F8-1140-ABC1-15AD4B81E6C7}">
      <dsp:nvSpPr>
        <dsp:cNvPr id="0" name=""/>
        <dsp:cNvSpPr/>
      </dsp:nvSpPr>
      <dsp:spPr>
        <a:xfrm>
          <a:off x="0" y="23897"/>
          <a:ext cx="3634740" cy="174625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28600" tIns="114300" rIns="228600" bIns="114300" numCol="1" spcCol="1270" anchor="ctr" anchorCtr="0">
          <a:noAutofit/>
        </a:bodyPr>
        <a:lstStyle/>
        <a:p>
          <a:pPr marL="0" lvl="0" indent="0" algn="ctr" defTabSz="2667000">
            <a:lnSpc>
              <a:spcPct val="90000"/>
            </a:lnSpc>
            <a:spcBef>
              <a:spcPct val="0"/>
            </a:spcBef>
            <a:spcAft>
              <a:spcPct val="35000"/>
            </a:spcAft>
            <a:buNone/>
          </a:pPr>
          <a:r>
            <a:rPr lang="en-US" sz="6000" kern="1200" dirty="0"/>
            <a:t>1</a:t>
          </a:r>
        </a:p>
      </dsp:txBody>
      <dsp:txXfrm>
        <a:off x="85245" y="109142"/>
        <a:ext cx="3464250" cy="1575760"/>
      </dsp:txXfrm>
    </dsp:sp>
    <dsp:sp modelId="{7FA96915-17E1-5442-8464-5E230D90C245}">
      <dsp:nvSpPr>
        <dsp:cNvPr id="0" name=""/>
        <dsp:cNvSpPr/>
      </dsp:nvSpPr>
      <dsp:spPr>
        <a:xfrm rot="5400000">
          <a:off x="6167119" y="-538100"/>
          <a:ext cx="1397000" cy="6461760"/>
        </a:xfrm>
        <a:prstGeom prst="round2SameRect">
          <a:avLst/>
        </a:prstGeom>
        <a:solidFill>
          <a:schemeClr val="accent3">
            <a:tint val="40000"/>
            <a:alpha val="90000"/>
            <a:hueOff val="1014570"/>
            <a:satOff val="50000"/>
            <a:lumOff val="890"/>
            <a:alphaOff val="0"/>
          </a:schemeClr>
        </a:solidFill>
        <a:ln w="6350" cap="flat" cmpd="sng" algn="ctr">
          <a:solidFill>
            <a:schemeClr val="accent3">
              <a:tint val="40000"/>
              <a:alpha val="90000"/>
              <a:hueOff val="1014570"/>
              <a:satOff val="50000"/>
              <a:lumOff val="89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a:t>LESSON-LEARNED DAN OVERVIEW BENCANA DI INDONESIA</a:t>
          </a:r>
        </a:p>
      </dsp:txBody>
      <dsp:txXfrm rot="-5400000">
        <a:off x="3634739" y="2062476"/>
        <a:ext cx="6393564" cy="1260608"/>
      </dsp:txXfrm>
    </dsp:sp>
    <dsp:sp modelId="{BEAE9EE2-6CDF-4347-A763-660F07003FEC}">
      <dsp:nvSpPr>
        <dsp:cNvPr id="0" name=""/>
        <dsp:cNvSpPr/>
      </dsp:nvSpPr>
      <dsp:spPr>
        <a:xfrm>
          <a:off x="0" y="1836208"/>
          <a:ext cx="3634740" cy="1746250"/>
        </a:xfrm>
        <a:prstGeom prst="roundRect">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28600" tIns="114300" rIns="228600" bIns="114300" numCol="1" spcCol="1270" anchor="ctr" anchorCtr="0">
          <a:noAutofit/>
        </a:bodyPr>
        <a:lstStyle/>
        <a:p>
          <a:pPr marL="0" lvl="0" indent="0" algn="ctr" defTabSz="2667000">
            <a:lnSpc>
              <a:spcPct val="90000"/>
            </a:lnSpc>
            <a:spcBef>
              <a:spcPct val="0"/>
            </a:spcBef>
            <a:spcAft>
              <a:spcPct val="35000"/>
            </a:spcAft>
            <a:buNone/>
          </a:pPr>
          <a:r>
            <a:rPr lang="en-US" sz="6000" kern="1200" dirty="0"/>
            <a:t>2</a:t>
          </a:r>
          <a:r>
            <a:rPr lang="en-US" sz="2800" kern="1200" dirty="0"/>
            <a:t> </a:t>
          </a:r>
        </a:p>
      </dsp:txBody>
      <dsp:txXfrm>
        <a:off x="85245" y="1921453"/>
        <a:ext cx="3464250" cy="1575760"/>
      </dsp:txXfrm>
    </dsp:sp>
    <dsp:sp modelId="{5D64306F-44A5-924B-9B3F-8B776EA5C7F6}">
      <dsp:nvSpPr>
        <dsp:cNvPr id="0" name=""/>
        <dsp:cNvSpPr/>
      </dsp:nvSpPr>
      <dsp:spPr>
        <a:xfrm rot="5400000">
          <a:off x="6167119" y="1312016"/>
          <a:ext cx="1397000" cy="6461760"/>
        </a:xfrm>
        <a:prstGeom prst="round2SameRect">
          <a:avLst/>
        </a:prstGeom>
        <a:solidFill>
          <a:schemeClr val="accent3">
            <a:tint val="40000"/>
            <a:alpha val="90000"/>
            <a:hueOff val="2029141"/>
            <a:satOff val="100000"/>
            <a:lumOff val="1779"/>
            <a:alphaOff val="0"/>
          </a:schemeClr>
        </a:solidFill>
        <a:ln w="6350" cap="flat" cmpd="sng" algn="ctr">
          <a:solidFill>
            <a:schemeClr val="accent3">
              <a:tint val="40000"/>
              <a:alpha val="90000"/>
              <a:hueOff val="2029141"/>
              <a:satOff val="100000"/>
              <a:lumOff val="1779"/>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en-US" sz="2800" b="0" kern="1200" dirty="0">
              <a:solidFill>
                <a:schemeClr val="tx1"/>
              </a:solidFill>
              <a:latin typeface="+mj-lt"/>
              <a:cs typeface="Calibri" panose="020F0502020204030204" pitchFamily="34" charset="0"/>
            </a:rPr>
            <a:t>STRATEGI PENANGGULANGAN BENCANA MELALUI INFRASTRUKTUR TAHAN BENCANA </a:t>
          </a:r>
        </a:p>
      </dsp:txBody>
      <dsp:txXfrm rot="-5400000">
        <a:off x="3634739" y="3912592"/>
        <a:ext cx="6393564" cy="1260608"/>
      </dsp:txXfrm>
    </dsp:sp>
    <dsp:sp modelId="{6838EF6C-D702-184A-BED5-026F79C11AF4}">
      <dsp:nvSpPr>
        <dsp:cNvPr id="0" name=""/>
        <dsp:cNvSpPr/>
      </dsp:nvSpPr>
      <dsp:spPr>
        <a:xfrm>
          <a:off x="0" y="3669771"/>
          <a:ext cx="3634740" cy="1746250"/>
        </a:xfrm>
        <a:prstGeom prst="roundRect">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28600" tIns="114300" rIns="228600" bIns="114300" numCol="1" spcCol="1270" anchor="ctr" anchorCtr="0">
          <a:noAutofit/>
        </a:bodyPr>
        <a:lstStyle/>
        <a:p>
          <a:pPr marL="0" lvl="0" indent="0" algn="ctr" defTabSz="2667000">
            <a:lnSpc>
              <a:spcPct val="90000"/>
            </a:lnSpc>
            <a:spcBef>
              <a:spcPct val="0"/>
            </a:spcBef>
            <a:spcAft>
              <a:spcPct val="35000"/>
            </a:spcAft>
            <a:buNone/>
          </a:pPr>
          <a:r>
            <a:rPr lang="en-US" sz="6000" kern="1200" dirty="0"/>
            <a:t>3</a:t>
          </a:r>
        </a:p>
      </dsp:txBody>
      <dsp:txXfrm>
        <a:off x="85245" y="3755016"/>
        <a:ext cx="3464250" cy="15757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736239-F78B-417D-B4BB-724EB9494115}">
      <dsp:nvSpPr>
        <dsp:cNvPr id="0" name=""/>
        <dsp:cNvSpPr/>
      </dsp:nvSpPr>
      <dsp:spPr>
        <a:xfrm rot="10800000">
          <a:off x="781218" y="934"/>
          <a:ext cx="2351716" cy="755477"/>
        </a:xfrm>
        <a:prstGeom prst="homePlat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144" tIns="68580" rIns="128016"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latin typeface="Cambria" panose="02040503050406030204" pitchFamily="18" charset="0"/>
            </a:rPr>
            <a:t>Trust Building</a:t>
          </a:r>
          <a:endParaRPr lang="en-GB" sz="1800" b="1" kern="1200" dirty="0">
            <a:solidFill>
              <a:schemeClr val="tx1"/>
            </a:solidFill>
          </a:endParaRPr>
        </a:p>
      </dsp:txBody>
      <dsp:txXfrm rot="10800000">
        <a:off x="970087" y="934"/>
        <a:ext cx="2162847" cy="755477"/>
      </dsp:txXfrm>
    </dsp:sp>
    <dsp:sp modelId="{667D0072-5FB0-4229-AC20-D4F3B5EF7B02}">
      <dsp:nvSpPr>
        <dsp:cNvPr id="0" name=""/>
        <dsp:cNvSpPr/>
      </dsp:nvSpPr>
      <dsp:spPr>
        <a:xfrm>
          <a:off x="403480" y="934"/>
          <a:ext cx="755477" cy="755477"/>
        </a:xfrm>
        <a:prstGeom prst="ellipse">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35F07A3-190E-44C9-AA20-ECD389920A24}">
      <dsp:nvSpPr>
        <dsp:cNvPr id="0" name=""/>
        <dsp:cNvSpPr/>
      </dsp:nvSpPr>
      <dsp:spPr>
        <a:xfrm rot="10800000">
          <a:off x="781218" y="981927"/>
          <a:ext cx="2351716" cy="755477"/>
        </a:xfrm>
        <a:prstGeom prst="homePlate">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144" tIns="68580" rIns="128016"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latin typeface="Cambria" panose="02040503050406030204" pitchFamily="18" charset="0"/>
            </a:rPr>
            <a:t>Equal Partnership</a:t>
          </a:r>
          <a:endParaRPr lang="en-GB" sz="1800" b="1" kern="1200" dirty="0">
            <a:solidFill>
              <a:schemeClr val="tx1"/>
            </a:solidFill>
          </a:endParaRPr>
        </a:p>
      </dsp:txBody>
      <dsp:txXfrm rot="10800000">
        <a:off x="970087" y="981927"/>
        <a:ext cx="2162847" cy="755477"/>
      </dsp:txXfrm>
    </dsp:sp>
    <dsp:sp modelId="{A148A7C2-38E4-4737-9421-C6435BB86835}">
      <dsp:nvSpPr>
        <dsp:cNvPr id="0" name=""/>
        <dsp:cNvSpPr/>
      </dsp:nvSpPr>
      <dsp:spPr>
        <a:xfrm>
          <a:off x="403480" y="981927"/>
          <a:ext cx="755477" cy="755477"/>
        </a:xfrm>
        <a:prstGeom prst="ellipse">
          <a:avLst/>
        </a:prstGeom>
        <a:blipFill rotWithShape="1">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B792706-637D-483C-A7B5-F06E50BE6AA5}">
      <dsp:nvSpPr>
        <dsp:cNvPr id="0" name=""/>
        <dsp:cNvSpPr/>
      </dsp:nvSpPr>
      <dsp:spPr>
        <a:xfrm rot="10800000">
          <a:off x="781218" y="1962919"/>
          <a:ext cx="2351716" cy="755477"/>
        </a:xfrm>
        <a:prstGeom prst="homePlate">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144" tIns="68580" rIns="128016"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latin typeface="Cambria" panose="02040503050406030204" pitchFamily="18" charset="0"/>
            </a:rPr>
            <a:t>Participation</a:t>
          </a:r>
          <a:endParaRPr lang="en-GB" sz="1800" b="1" kern="1200" dirty="0">
            <a:solidFill>
              <a:schemeClr val="tx1"/>
            </a:solidFill>
          </a:endParaRPr>
        </a:p>
      </dsp:txBody>
      <dsp:txXfrm rot="10800000">
        <a:off x="970087" y="1962919"/>
        <a:ext cx="2162847" cy="755477"/>
      </dsp:txXfrm>
    </dsp:sp>
    <dsp:sp modelId="{83C4F11D-968B-4996-9464-F4C3CC9D1081}">
      <dsp:nvSpPr>
        <dsp:cNvPr id="0" name=""/>
        <dsp:cNvSpPr/>
      </dsp:nvSpPr>
      <dsp:spPr>
        <a:xfrm>
          <a:off x="403480" y="1962919"/>
          <a:ext cx="755477" cy="755477"/>
        </a:xfrm>
        <a:prstGeom prst="ellipse">
          <a:avLst/>
        </a:prstGeom>
        <a:blipFill rotWithShape="1">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9945BCE-CEB7-4324-A44E-E2406626F27A}">
      <dsp:nvSpPr>
        <dsp:cNvPr id="0" name=""/>
        <dsp:cNvSpPr/>
      </dsp:nvSpPr>
      <dsp:spPr>
        <a:xfrm rot="10800000">
          <a:off x="781218" y="2943912"/>
          <a:ext cx="2351716" cy="755477"/>
        </a:xfrm>
        <a:prstGeom prst="homePlate">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144" tIns="68580" rIns="128016"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latin typeface="Cambria" panose="02040503050406030204" pitchFamily="18" charset="0"/>
            </a:rPr>
            <a:t>Accountable</a:t>
          </a:r>
          <a:endParaRPr lang="en-GB" sz="1800" b="1" kern="1200" dirty="0">
            <a:solidFill>
              <a:schemeClr val="tx1"/>
            </a:solidFill>
          </a:endParaRPr>
        </a:p>
      </dsp:txBody>
      <dsp:txXfrm rot="10800000">
        <a:off x="970087" y="2943912"/>
        <a:ext cx="2162847" cy="755477"/>
      </dsp:txXfrm>
    </dsp:sp>
    <dsp:sp modelId="{B5421BB3-D0C3-4AE1-BF76-67D7204337AD}">
      <dsp:nvSpPr>
        <dsp:cNvPr id="0" name=""/>
        <dsp:cNvSpPr/>
      </dsp:nvSpPr>
      <dsp:spPr>
        <a:xfrm>
          <a:off x="403480" y="2943912"/>
          <a:ext cx="755477" cy="755477"/>
        </a:xfrm>
        <a:prstGeom prst="ellipse">
          <a:avLst/>
        </a:prstGeom>
        <a:blipFill rotWithShape="1">
          <a:blip xmlns:r="http://schemas.openxmlformats.org/officeDocument/2006/relationships" r:embed="rId4"/>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DDF671E-D136-4EF7-A464-B26DFE05D270}">
      <dsp:nvSpPr>
        <dsp:cNvPr id="0" name=""/>
        <dsp:cNvSpPr/>
      </dsp:nvSpPr>
      <dsp:spPr>
        <a:xfrm rot="10800000">
          <a:off x="781218" y="3924905"/>
          <a:ext cx="2351716" cy="755477"/>
        </a:xfrm>
        <a:prstGeom prst="homePlate">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3144" tIns="68580" rIns="128016"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latin typeface="Cambria" panose="02040503050406030204" pitchFamily="18" charset="0"/>
            </a:rPr>
            <a:t>Mutual Benefits</a:t>
          </a:r>
          <a:endParaRPr lang="en-GB" sz="1800" b="1" kern="1200" dirty="0">
            <a:solidFill>
              <a:schemeClr val="tx1"/>
            </a:solidFill>
          </a:endParaRPr>
        </a:p>
      </dsp:txBody>
      <dsp:txXfrm rot="10800000">
        <a:off x="970087" y="3924905"/>
        <a:ext cx="2162847" cy="755477"/>
      </dsp:txXfrm>
    </dsp:sp>
    <dsp:sp modelId="{F528CBEF-126B-455D-A032-3C92AF250372}">
      <dsp:nvSpPr>
        <dsp:cNvPr id="0" name=""/>
        <dsp:cNvSpPr/>
      </dsp:nvSpPr>
      <dsp:spPr>
        <a:xfrm>
          <a:off x="403480" y="3924905"/>
          <a:ext cx="755477" cy="755477"/>
        </a:xfrm>
        <a:prstGeom prst="ellipse">
          <a:avLst/>
        </a:prstGeom>
        <a:blipFill rotWithShape="1">
          <a:blip xmlns:r="http://schemas.openxmlformats.org/officeDocument/2006/relationships" r:embed="rId5"/>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6C1E22-4A28-42A8-9866-846E64BF1853}">
      <dsp:nvSpPr>
        <dsp:cNvPr id="0" name=""/>
        <dsp:cNvSpPr/>
      </dsp:nvSpPr>
      <dsp:spPr>
        <a:xfrm>
          <a:off x="0" y="0"/>
          <a:ext cx="11357491" cy="4594075"/>
        </a:xfrm>
        <a:prstGeom prst="roundRect">
          <a:avLst/>
        </a:prstGeom>
        <a:solidFill>
          <a:schemeClr val="accent3">
            <a:lumMod val="60000"/>
            <a:lumOff val="40000"/>
            <a:alpha val="9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0" tIns="114300" rIns="228600" bIns="114300" numCol="1" spcCol="1270" anchor="ctr" anchorCtr="0">
          <a:noAutofit/>
        </a:bodyPr>
        <a:lstStyle/>
        <a:p>
          <a:pPr marL="341313" lvl="0" indent="-341313" algn="ctr" defTabSz="2667000">
            <a:lnSpc>
              <a:spcPct val="90000"/>
            </a:lnSpc>
            <a:spcBef>
              <a:spcPct val="0"/>
            </a:spcBef>
            <a:spcAft>
              <a:spcPts val="0"/>
            </a:spcAft>
            <a:buNone/>
          </a:pPr>
          <a:r>
            <a:rPr lang="en-US" sz="6000" kern="1200" dirty="0">
              <a:solidFill>
                <a:schemeClr val="tx1"/>
              </a:solidFill>
              <a:latin typeface="Calibri" pitchFamily="34" charset="0"/>
            </a:rPr>
            <a:t>1.</a:t>
          </a:r>
        </a:p>
        <a:p>
          <a:pPr marL="341313" lvl="0" indent="-341313" algn="ctr" defTabSz="2667000">
            <a:lnSpc>
              <a:spcPct val="90000"/>
            </a:lnSpc>
            <a:spcBef>
              <a:spcPct val="0"/>
            </a:spcBef>
            <a:spcAft>
              <a:spcPts val="0"/>
            </a:spcAft>
            <a:buNone/>
          </a:pPr>
          <a:r>
            <a:rPr lang="en-US" sz="6000" kern="1200" dirty="0">
              <a:solidFill>
                <a:schemeClr val="tx1"/>
              </a:solidFill>
              <a:latin typeface="Calibri" pitchFamily="34" charset="0"/>
            </a:rPr>
            <a:t>KEBIJAKAN PB DALAM PERENCANAAN NASIONAL DAN KOMITMEN GLOBAL</a:t>
          </a:r>
          <a:endParaRPr lang="en-US" sz="6000" kern="1200" dirty="0">
            <a:solidFill>
              <a:schemeClr val="tx1"/>
            </a:solidFill>
          </a:endParaRPr>
        </a:p>
      </dsp:txBody>
      <dsp:txXfrm>
        <a:off x="224264" y="224264"/>
        <a:ext cx="10908963" cy="414554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34EC9A-4C6B-449C-B7A9-DD1122D6BB46}">
      <dsp:nvSpPr>
        <dsp:cNvPr id="0" name=""/>
        <dsp:cNvSpPr/>
      </dsp:nvSpPr>
      <dsp:spPr>
        <a:xfrm>
          <a:off x="1181646" y="685835"/>
          <a:ext cx="4462544" cy="4462544"/>
        </a:xfrm>
        <a:prstGeom prst="blockArc">
          <a:avLst>
            <a:gd name="adj1" fmla="val 11880000"/>
            <a:gd name="adj2" fmla="val 16200000"/>
            <a:gd name="adj3" fmla="val 4638"/>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23C823FB-7ECA-4385-94D0-BDCCA5B0CE9F}">
      <dsp:nvSpPr>
        <dsp:cNvPr id="0" name=""/>
        <dsp:cNvSpPr/>
      </dsp:nvSpPr>
      <dsp:spPr>
        <a:xfrm>
          <a:off x="1191429" y="654946"/>
          <a:ext cx="4462544" cy="4462544"/>
        </a:xfrm>
        <a:prstGeom prst="blockArc">
          <a:avLst>
            <a:gd name="adj1" fmla="val 7475682"/>
            <a:gd name="adj2" fmla="val 11828895"/>
            <a:gd name="adj3" fmla="val 4638"/>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F2B65B2D-1D59-42C2-B446-6C4C240BE4A0}">
      <dsp:nvSpPr>
        <dsp:cNvPr id="0" name=""/>
        <dsp:cNvSpPr/>
      </dsp:nvSpPr>
      <dsp:spPr>
        <a:xfrm>
          <a:off x="1208352" y="666737"/>
          <a:ext cx="4462544" cy="4462544"/>
        </a:xfrm>
        <a:prstGeom prst="blockArc">
          <a:avLst>
            <a:gd name="adj1" fmla="val 3291786"/>
            <a:gd name="adj2" fmla="val 7508214"/>
            <a:gd name="adj3" fmla="val 4638"/>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FB045BC7-4959-4BD7-8DC5-0674C3A94AD9}">
      <dsp:nvSpPr>
        <dsp:cNvPr id="0" name=""/>
        <dsp:cNvSpPr/>
      </dsp:nvSpPr>
      <dsp:spPr>
        <a:xfrm>
          <a:off x="1181646" y="685835"/>
          <a:ext cx="4462544" cy="4462544"/>
        </a:xfrm>
        <a:prstGeom prst="blockArc">
          <a:avLst>
            <a:gd name="adj1" fmla="val 20520000"/>
            <a:gd name="adj2" fmla="val 3240000"/>
            <a:gd name="adj3" fmla="val 4638"/>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953FAC50-CBCA-4951-A791-D5AB11ED72F5}">
      <dsp:nvSpPr>
        <dsp:cNvPr id="0" name=""/>
        <dsp:cNvSpPr/>
      </dsp:nvSpPr>
      <dsp:spPr>
        <a:xfrm>
          <a:off x="1080837" y="611266"/>
          <a:ext cx="4664162" cy="4611682"/>
        </a:xfrm>
        <a:prstGeom prst="blockArc">
          <a:avLst>
            <a:gd name="adj1" fmla="val 16200000"/>
            <a:gd name="adj2" fmla="val 20520000"/>
            <a:gd name="adj3" fmla="val 4638"/>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C5F01D7A-5E01-4727-ADCD-B04F30EA8BCE}">
      <dsp:nvSpPr>
        <dsp:cNvPr id="0" name=""/>
        <dsp:cNvSpPr/>
      </dsp:nvSpPr>
      <dsp:spPr>
        <a:xfrm>
          <a:off x="2309879" y="1779631"/>
          <a:ext cx="2103117" cy="2103117"/>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b="1" kern="1200" noProof="1">
              <a:latin typeface="Segoe UI" panose="020B0502040204020203" pitchFamily="34" charset="0"/>
              <a:cs typeface="Segoe UI" panose="020B0502040204020203" pitchFamily="34" charset="0"/>
            </a:rPr>
            <a:t>PENGURANGAN KESENJANGAN ANTARWILAYAH MELALUI PENGUATAN KONEKTIVITAS DAN KEMARITIMAN</a:t>
          </a:r>
          <a:endParaRPr lang="id-ID" sz="1200" b="1" kern="1200" noProof="0" dirty="0">
            <a:latin typeface="Segoe UI" panose="020B0502040204020203" pitchFamily="34" charset="0"/>
            <a:cs typeface="Segoe UI" panose="020B0502040204020203" pitchFamily="34" charset="0"/>
          </a:endParaRPr>
        </a:p>
      </dsp:txBody>
      <dsp:txXfrm>
        <a:off x="2617873" y="2087625"/>
        <a:ext cx="1487129" cy="1487129"/>
      </dsp:txXfrm>
    </dsp:sp>
    <dsp:sp modelId="{AC02FDD3-6B40-4930-8516-3E8FE4949660}">
      <dsp:nvSpPr>
        <dsp:cNvPr id="0" name=""/>
        <dsp:cNvSpPr/>
      </dsp:nvSpPr>
      <dsp:spPr>
        <a:xfrm>
          <a:off x="2635681" y="-39664"/>
          <a:ext cx="1554473" cy="1554473"/>
        </a:xfrm>
        <a:prstGeom prst="ellipse">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0" kern="1200" noProof="1">
              <a:latin typeface="Segoe UI" panose="020B0502040204020203" pitchFamily="34" charset="0"/>
              <a:cs typeface="Segoe UI" panose="020B0502040204020203" pitchFamily="34" charset="0"/>
            </a:rPr>
            <a:t>Peningkatan Konektivitas </a:t>
          </a:r>
          <a:r>
            <a:rPr lang="id-ID" sz="1300" b="0" kern="1200" noProof="1">
              <a:latin typeface="Segoe UI" panose="020B0502040204020203" pitchFamily="34" charset="0"/>
              <a:cs typeface="Segoe UI" panose="020B0502040204020203" pitchFamily="34" charset="0"/>
            </a:rPr>
            <a:t>dan</a:t>
          </a:r>
          <a:r>
            <a:rPr lang="en-US" sz="1300" b="0" kern="1200" noProof="1">
              <a:latin typeface="Segoe UI" panose="020B0502040204020203" pitchFamily="34" charset="0"/>
              <a:cs typeface="Segoe UI" panose="020B0502040204020203" pitchFamily="34" charset="0"/>
            </a:rPr>
            <a:t> </a:t>
          </a:r>
          <a:r>
            <a:rPr lang="id-ID" sz="1300" b="0" kern="1200" noProof="1">
              <a:latin typeface="Segoe UI" panose="020B0502040204020203" pitchFamily="34" charset="0"/>
              <a:cs typeface="Segoe UI" panose="020B0502040204020203" pitchFamily="34" charset="0"/>
            </a:rPr>
            <a:t>TIK</a:t>
          </a:r>
          <a:endParaRPr lang="id-ID" sz="1300" b="0" u="none" kern="1200" noProof="0" dirty="0">
            <a:latin typeface="Segoe UI" panose="020B0502040204020203" pitchFamily="34" charset="0"/>
            <a:ea typeface="Cambria" charset="0"/>
            <a:cs typeface="Segoe UI" panose="020B0502040204020203" pitchFamily="34" charset="0"/>
          </a:endParaRPr>
        </a:p>
      </dsp:txBody>
      <dsp:txXfrm>
        <a:off x="2863328" y="187983"/>
        <a:ext cx="1099179" cy="1099179"/>
      </dsp:txXfrm>
    </dsp:sp>
    <dsp:sp modelId="{3E7890BF-1B0D-44C0-B6EE-AB45D552BDF8}">
      <dsp:nvSpPr>
        <dsp:cNvPr id="0" name=""/>
        <dsp:cNvSpPr/>
      </dsp:nvSpPr>
      <dsp:spPr>
        <a:xfrm>
          <a:off x="4708542" y="1466357"/>
          <a:ext cx="1554473" cy="1554473"/>
        </a:xfrm>
        <a:prstGeom prst="ellipse">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id-ID" sz="1300" b="0" kern="1200" noProof="0" dirty="0">
              <a:solidFill>
                <a:prstClr val="black"/>
              </a:solidFill>
              <a:latin typeface="Segoe UI" panose="020B0502040204020203" pitchFamily="34" charset="0"/>
              <a:ea typeface="+mn-ea"/>
              <a:cs typeface="Segoe UI" panose="020B0502040204020203" pitchFamily="34" charset="0"/>
            </a:rPr>
            <a:t>Percepatan Pembangunan Papua dan Papua Barat</a:t>
          </a:r>
          <a:endParaRPr lang="id-ID" sz="1300" b="0" kern="1200" noProof="0" dirty="0">
            <a:latin typeface="Segoe UI" panose="020B0502040204020203" pitchFamily="34" charset="0"/>
            <a:cs typeface="Segoe UI" panose="020B0502040204020203" pitchFamily="34" charset="0"/>
          </a:endParaRPr>
        </a:p>
      </dsp:txBody>
      <dsp:txXfrm>
        <a:off x="4936189" y="1694004"/>
        <a:ext cx="1099179" cy="1099179"/>
      </dsp:txXfrm>
    </dsp:sp>
    <dsp:sp modelId="{55F831B5-5E6F-43BA-BAF4-E3B988757BE8}">
      <dsp:nvSpPr>
        <dsp:cNvPr id="0" name=""/>
        <dsp:cNvSpPr/>
      </dsp:nvSpPr>
      <dsp:spPr>
        <a:xfrm>
          <a:off x="3916779" y="3903151"/>
          <a:ext cx="1554473" cy="1554473"/>
        </a:xfrm>
        <a:prstGeom prst="ellipse">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id-ID" sz="1300" b="0" kern="1200" noProof="1">
              <a:latin typeface="Segoe UI" panose="020B0502040204020203" pitchFamily="34" charset="0"/>
              <a:cs typeface="Segoe UI" panose="020B0502040204020203" pitchFamily="34" charset="0"/>
            </a:rPr>
            <a:t>Percepatan Pembangunan Daerah Tertinggal dan Desa</a:t>
          </a:r>
          <a:endParaRPr lang="id-ID" sz="1300" b="0" kern="1200" noProof="0" dirty="0">
            <a:solidFill>
              <a:schemeClr val="tx1"/>
            </a:solidFill>
            <a:latin typeface="Segoe UI" panose="020B0502040204020203" pitchFamily="34" charset="0"/>
            <a:cs typeface="Segoe UI" panose="020B0502040204020203" pitchFamily="34" charset="0"/>
          </a:endParaRPr>
        </a:p>
      </dsp:txBody>
      <dsp:txXfrm>
        <a:off x="4144426" y="4130798"/>
        <a:ext cx="1099179" cy="1099179"/>
      </dsp:txXfrm>
    </dsp:sp>
    <dsp:sp modelId="{2842F09A-8483-47AD-8BF3-C4A1B1B6B635}">
      <dsp:nvSpPr>
        <dsp:cNvPr id="0" name=""/>
        <dsp:cNvSpPr/>
      </dsp:nvSpPr>
      <dsp:spPr>
        <a:xfrm>
          <a:off x="1407995" y="3903151"/>
          <a:ext cx="1554473" cy="1554473"/>
        </a:xfrm>
        <a:prstGeom prst="ellipse">
          <a:avLst/>
        </a:prstGeom>
        <a:solidFill>
          <a:schemeClr val="accent1">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marL="0" lvl="0" indent="0" algn="ctr" defTabSz="488950">
            <a:lnSpc>
              <a:spcPct val="90000"/>
            </a:lnSpc>
            <a:spcBef>
              <a:spcPct val="0"/>
            </a:spcBef>
            <a:spcAft>
              <a:spcPct val="35000"/>
            </a:spcAft>
            <a:buNone/>
          </a:pPr>
          <a:r>
            <a:rPr lang="id-ID" sz="1300" b="0" kern="1200" dirty="0">
              <a:latin typeface="Segoe UI" panose="020B0502040204020203" pitchFamily="34" charset="0"/>
              <a:ea typeface="Cambria" panose="02040503050406030204" charset="0"/>
              <a:cs typeface="Segoe UI" panose="020B0502040204020203" pitchFamily="34" charset="0"/>
            </a:rPr>
            <a:t>Penanggulangan Bencana</a:t>
          </a:r>
          <a:endParaRPr lang="id-ID" sz="1300" b="0" kern="1200" noProof="0" dirty="0">
            <a:solidFill>
              <a:prstClr val="black"/>
            </a:solidFill>
            <a:latin typeface="Segoe UI" panose="020B0502040204020203" pitchFamily="34" charset="0"/>
            <a:ea typeface="+mn-ea"/>
            <a:cs typeface="Segoe UI" panose="020B0502040204020203" pitchFamily="34" charset="0"/>
          </a:endParaRPr>
        </a:p>
      </dsp:txBody>
      <dsp:txXfrm>
        <a:off x="1635642" y="4130798"/>
        <a:ext cx="1099179" cy="1099179"/>
      </dsp:txXfrm>
    </dsp:sp>
    <dsp:sp modelId="{FE76F3C0-D925-4CD7-A055-981E4BE36F83}">
      <dsp:nvSpPr>
        <dsp:cNvPr id="0" name=""/>
        <dsp:cNvSpPr/>
      </dsp:nvSpPr>
      <dsp:spPr>
        <a:xfrm>
          <a:off x="562820" y="1466357"/>
          <a:ext cx="1554473" cy="1554473"/>
        </a:xfrm>
        <a:prstGeom prst="ellipse">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marL="0" lvl="0" indent="0" algn="ctr" defTabSz="488950">
            <a:lnSpc>
              <a:spcPct val="90000"/>
            </a:lnSpc>
            <a:spcBef>
              <a:spcPct val="0"/>
            </a:spcBef>
            <a:spcAft>
              <a:spcPct val="35000"/>
            </a:spcAft>
            <a:buNone/>
          </a:pPr>
          <a:r>
            <a:rPr lang="en-US" sz="1300" b="0" kern="1200" noProof="0" dirty="0" err="1">
              <a:latin typeface="Segoe UI" panose="020B0502040204020203" pitchFamily="34" charset="0"/>
              <a:cs typeface="Segoe UI" panose="020B0502040204020203" pitchFamily="34" charset="0"/>
            </a:rPr>
            <a:t>Peningkatan</a:t>
          </a:r>
          <a:r>
            <a:rPr lang="en-US" sz="1300" b="0" kern="1200" noProof="0" dirty="0">
              <a:latin typeface="Segoe UI" panose="020B0502040204020203" pitchFamily="34" charset="0"/>
              <a:cs typeface="Segoe UI" panose="020B0502040204020203" pitchFamily="34" charset="0"/>
            </a:rPr>
            <a:t> </a:t>
          </a:r>
          <a:r>
            <a:rPr lang="en-US" sz="1300" b="0" kern="1200" noProof="0" dirty="0" err="1">
              <a:latin typeface="Segoe UI" panose="020B0502040204020203" pitchFamily="34" charset="0"/>
              <a:cs typeface="Segoe UI" panose="020B0502040204020203" pitchFamily="34" charset="0"/>
            </a:rPr>
            <a:t>Sistem</a:t>
          </a:r>
          <a:r>
            <a:rPr lang="id-ID" sz="1300" b="0" kern="1200" noProof="0" dirty="0">
              <a:latin typeface="Segoe UI" panose="020B0502040204020203" pitchFamily="34" charset="0"/>
              <a:cs typeface="Segoe UI" panose="020B0502040204020203" pitchFamily="34" charset="0"/>
            </a:rPr>
            <a:t> Logistik</a:t>
          </a:r>
          <a:endParaRPr lang="id-ID" sz="1300" b="0" kern="1200" noProof="0" dirty="0">
            <a:solidFill>
              <a:prstClr val="black"/>
            </a:solidFill>
            <a:latin typeface="Segoe UI" panose="020B0502040204020203" pitchFamily="34" charset="0"/>
            <a:ea typeface="+mn-ea"/>
            <a:cs typeface="Segoe UI" panose="020B0502040204020203" pitchFamily="34" charset="0"/>
          </a:endParaRPr>
        </a:p>
      </dsp:txBody>
      <dsp:txXfrm>
        <a:off x="790467" y="1694004"/>
        <a:ext cx="1099179" cy="109917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B6E4F2-0BCC-42E5-BEC8-7E9E31511ADA}">
      <dsp:nvSpPr>
        <dsp:cNvPr id="0" name=""/>
        <dsp:cNvSpPr/>
      </dsp:nvSpPr>
      <dsp:spPr>
        <a:xfrm>
          <a:off x="1327658" y="670141"/>
          <a:ext cx="4170519" cy="4170519"/>
        </a:xfrm>
        <a:prstGeom prst="blockArc">
          <a:avLst>
            <a:gd name="adj1" fmla="val 10799695"/>
            <a:gd name="adj2" fmla="val 16154236"/>
            <a:gd name="adj3" fmla="val 4640"/>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A2A095C4-C3FB-4DE7-AE21-169F1F086681}">
      <dsp:nvSpPr>
        <dsp:cNvPr id="0" name=""/>
        <dsp:cNvSpPr/>
      </dsp:nvSpPr>
      <dsp:spPr>
        <a:xfrm>
          <a:off x="1327658" y="670321"/>
          <a:ext cx="4170519" cy="4170519"/>
        </a:xfrm>
        <a:prstGeom prst="blockArc">
          <a:avLst>
            <a:gd name="adj1" fmla="val 5400000"/>
            <a:gd name="adj2" fmla="val 10800000"/>
            <a:gd name="adj3" fmla="val 464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3A0B0D03-176B-4179-9229-1796EFB9A7B3}">
      <dsp:nvSpPr>
        <dsp:cNvPr id="0" name=""/>
        <dsp:cNvSpPr/>
      </dsp:nvSpPr>
      <dsp:spPr>
        <a:xfrm>
          <a:off x="1240552" y="672184"/>
          <a:ext cx="4170519" cy="4170519"/>
        </a:xfrm>
        <a:prstGeom prst="blockArc">
          <a:avLst>
            <a:gd name="adj1" fmla="val 529017"/>
            <a:gd name="adj2" fmla="val 5252941"/>
            <a:gd name="adj3" fmla="val 464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6C0DBECC-2091-4A0E-BAE3-E1A1702154BB}">
      <dsp:nvSpPr>
        <dsp:cNvPr id="0" name=""/>
        <dsp:cNvSpPr/>
      </dsp:nvSpPr>
      <dsp:spPr>
        <a:xfrm>
          <a:off x="1133107" y="650266"/>
          <a:ext cx="4386260" cy="4208888"/>
        </a:xfrm>
        <a:prstGeom prst="blockArc">
          <a:avLst>
            <a:gd name="adj1" fmla="val 16300547"/>
            <a:gd name="adj2" fmla="val 533688"/>
            <a:gd name="adj3" fmla="val 464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C5F01D7A-5E01-4727-ADCD-B04F30EA8BCE}">
      <dsp:nvSpPr>
        <dsp:cNvPr id="0" name=""/>
        <dsp:cNvSpPr/>
      </dsp:nvSpPr>
      <dsp:spPr>
        <a:xfrm>
          <a:off x="2220223" y="1633764"/>
          <a:ext cx="2407713" cy="2286000"/>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1"/>
              </a:solidFill>
              <a:latin typeface="Cambria" panose="02040503050406030204" pitchFamily="18" charset="0"/>
              <a:cs typeface="Segoe UI" panose="020B0502040204020203" pitchFamily="34" charset="0"/>
            </a:rPr>
            <a:t>PENANGGULANGAN</a:t>
          </a:r>
          <a:r>
            <a:rPr lang="en-US" sz="1400" b="1" kern="1200" baseline="0" dirty="0">
              <a:solidFill>
                <a:schemeClr val="tx1"/>
              </a:solidFill>
              <a:latin typeface="Cambria" panose="02040503050406030204" pitchFamily="18" charset="0"/>
              <a:cs typeface="Segoe UI" panose="020B0502040204020203" pitchFamily="34" charset="0"/>
            </a:rPr>
            <a:t> BENCANA</a:t>
          </a:r>
          <a:endParaRPr lang="en-US" sz="1400" b="1" kern="1200" dirty="0">
            <a:solidFill>
              <a:schemeClr val="tx1"/>
            </a:solidFill>
            <a:latin typeface="Cambria" panose="02040503050406030204" pitchFamily="18" charset="0"/>
            <a:cs typeface="Segoe UI" panose="020B0502040204020203" pitchFamily="34" charset="0"/>
          </a:endParaRPr>
        </a:p>
      </dsp:txBody>
      <dsp:txXfrm>
        <a:off x="2572824" y="1968541"/>
        <a:ext cx="1702511" cy="1616446"/>
      </dsp:txXfrm>
    </dsp:sp>
    <dsp:sp modelId="{ABC2DB34-B58C-4671-B9B7-7D68689405D3}">
      <dsp:nvSpPr>
        <dsp:cNvPr id="0" name=""/>
        <dsp:cNvSpPr/>
      </dsp:nvSpPr>
      <dsp:spPr>
        <a:xfrm>
          <a:off x="2603946" y="-46420"/>
          <a:ext cx="1563715" cy="1530240"/>
        </a:xfrm>
        <a:prstGeom prst="ellipse">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solidFill>
            <a:schemeClr val="bg1"/>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kumimoji="0" lang="en-US" altLang="ja-JP" sz="1200" b="0" i="0" u="none" strike="noStrike" kern="1200"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Penguatan</a:t>
          </a:r>
          <a:r>
            <a:rPr kumimoji="0" lang="en-US" altLang="ja-JP" sz="1200" b="0" i="0" u="none" strike="noStrike" kern="1200"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200" b="0" i="0" u="none" strike="noStrike" kern="1200"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Kapasitas</a:t>
          </a:r>
          <a:r>
            <a:rPr kumimoji="0" lang="en-US" altLang="ja-JP" sz="1200" b="0" i="0" u="none" strike="noStrike" kern="1200"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200" b="0" i="0" u="none" strike="noStrike" kern="1200"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Penanggulangan</a:t>
          </a:r>
          <a:r>
            <a:rPr kumimoji="0" lang="en-US" altLang="ja-JP" sz="1200" b="0" i="0" u="none" strike="noStrike" kern="1200"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200" b="0" i="0" u="none" strike="noStrike" kern="1200"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Bencana</a:t>
          </a:r>
          <a:endParaRPr lang="en-US" sz="1200" b="0" kern="1200" dirty="0">
            <a:latin typeface="Cambria" panose="02040503050406030204" pitchFamily="18" charset="0"/>
            <a:ea typeface="Cambria" charset="0"/>
            <a:cs typeface="Segoe UI" panose="020B0502040204020203" pitchFamily="34" charset="0"/>
          </a:endParaRPr>
        </a:p>
      </dsp:txBody>
      <dsp:txXfrm>
        <a:off x="2832947" y="177678"/>
        <a:ext cx="1105713" cy="1082044"/>
      </dsp:txXfrm>
    </dsp:sp>
    <dsp:sp modelId="{B8432FF8-9D9A-4C5B-8F0C-2317B64EC5BA}">
      <dsp:nvSpPr>
        <dsp:cNvPr id="0" name=""/>
        <dsp:cNvSpPr/>
      </dsp:nvSpPr>
      <dsp:spPr>
        <a:xfrm>
          <a:off x="4666705" y="2397736"/>
          <a:ext cx="1343836" cy="1343836"/>
        </a:xfrm>
        <a:prstGeom prst="ellipse">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solidFill>
            <a:schemeClr val="bg1"/>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kumimoji="0" lang="en-US" altLang="ja-JP" sz="1200" b="0" i="0" u="none" strike="noStrike" kern="1200"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Peningkatan</a:t>
          </a:r>
          <a:r>
            <a:rPr kumimoji="0" lang="en-US" altLang="ja-JP" sz="1200" b="0" i="0" u="none" strike="noStrike" kern="1200"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200" b="0" i="0" u="none" strike="noStrike" kern="1200"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Sarana</a:t>
          </a:r>
          <a:r>
            <a:rPr kumimoji="0" lang="en-US" altLang="ja-JP" sz="1200" b="0" i="0" u="none" strike="noStrike" kern="1200"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200" b="0" i="0" u="none" strike="noStrike" kern="1200"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dan</a:t>
          </a:r>
          <a:r>
            <a:rPr kumimoji="0" lang="en-US" altLang="ja-JP" sz="1200" b="0" i="0" u="none" strike="noStrike" kern="1200"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200" b="0" i="0" u="none" strike="noStrike" kern="1200"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Prasarana</a:t>
          </a:r>
          <a:r>
            <a:rPr kumimoji="0" lang="en-US" altLang="ja-JP" sz="1200" b="0" i="0" u="none" strike="noStrike" kern="1200"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200" b="0" i="0" u="none" strike="noStrike" kern="1200"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Kebencanaan</a:t>
          </a:r>
          <a:endParaRPr lang="en-US" sz="1200" kern="1200" dirty="0">
            <a:latin typeface="Cambria" panose="02040503050406030204" pitchFamily="18" charset="0"/>
            <a:cs typeface="Segoe UI" panose="020B0502040204020203" pitchFamily="34" charset="0"/>
          </a:endParaRPr>
        </a:p>
      </dsp:txBody>
      <dsp:txXfrm>
        <a:off x="4863505" y="2594536"/>
        <a:ext cx="950236" cy="950236"/>
      </dsp:txXfrm>
    </dsp:sp>
    <dsp:sp modelId="{4E9BE5F5-62D7-4B34-ABB3-F1104F8D463E}">
      <dsp:nvSpPr>
        <dsp:cNvPr id="0" name=""/>
        <dsp:cNvSpPr/>
      </dsp:nvSpPr>
      <dsp:spPr>
        <a:xfrm>
          <a:off x="2741000" y="4120544"/>
          <a:ext cx="1343836" cy="1343836"/>
        </a:xfrm>
        <a:prstGeom prst="ellipse">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solidFill>
            <a:schemeClr val="bg1"/>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kumimoji="0" lang="en-US" altLang="ja-JP" sz="1100" b="0" i="0" u="none" strike="noStrike" kern="1200"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Penanganan</a:t>
          </a:r>
          <a:r>
            <a:rPr kumimoji="0" lang="en-US" altLang="ja-JP" sz="1100" b="0" i="0" u="none" strike="noStrike" kern="1200" cap="none" normalizeH="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100" b="0" i="0" u="none" strike="noStrike" kern="1200" cap="none" normalizeH="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Darurat</a:t>
          </a:r>
          <a:r>
            <a:rPr kumimoji="0" lang="en-US" altLang="ja-JP" sz="1100" b="0" i="0" u="none" strike="noStrike" kern="1200" cap="none" normalizeH="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100" b="0" i="0" u="none" strike="noStrike" kern="1200" cap="none" normalizeH="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dan</a:t>
          </a:r>
          <a:r>
            <a:rPr kumimoji="0" lang="en-US" altLang="ja-JP" sz="1100" b="0" i="0" u="none" strike="noStrike" kern="1200" cap="none" normalizeH="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id-ID" altLang="ja-JP" sz="1100" b="0" i="0" u="none" strike="noStrike" kern="1200"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Pemulihan Pascabencana</a:t>
          </a:r>
          <a:endParaRPr lang="en-US" sz="1100" kern="1200" dirty="0">
            <a:solidFill>
              <a:schemeClr val="tx1"/>
            </a:solidFill>
            <a:latin typeface="Cambria" panose="02040503050406030204" pitchFamily="18" charset="0"/>
            <a:cs typeface="Segoe UI" panose="020B0502040204020203" pitchFamily="34" charset="0"/>
          </a:endParaRPr>
        </a:p>
      </dsp:txBody>
      <dsp:txXfrm>
        <a:off x="2937800" y="4317344"/>
        <a:ext cx="950236" cy="950236"/>
      </dsp:txXfrm>
    </dsp:sp>
    <dsp:sp modelId="{5456C149-8872-4782-A50C-EEA5631FD0EA}">
      <dsp:nvSpPr>
        <dsp:cNvPr id="0" name=""/>
        <dsp:cNvSpPr/>
      </dsp:nvSpPr>
      <dsp:spPr>
        <a:xfrm>
          <a:off x="704118" y="2083663"/>
          <a:ext cx="1343836" cy="1343836"/>
        </a:xfrm>
        <a:prstGeom prst="ellipse">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solidFill>
            <a:schemeClr val="bg1"/>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488950" rtl="0">
            <a:lnSpc>
              <a:spcPct val="90000"/>
            </a:lnSpc>
            <a:spcBef>
              <a:spcPct val="0"/>
            </a:spcBef>
            <a:spcAft>
              <a:spcPct val="35000"/>
            </a:spcAft>
            <a:buNone/>
          </a:pPr>
          <a:r>
            <a:rPr kumimoji="0" lang="en-US" altLang="ja-JP" sz="1100" b="0" i="0" u="none" strike="noStrike" kern="1200"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Penguatan</a:t>
          </a:r>
          <a:r>
            <a:rPr kumimoji="0" lang="en-US" altLang="ja-JP" sz="1100" b="0" i="0" u="none" strike="noStrike" kern="1200"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100" b="0" i="0" u="none" strike="noStrike" kern="1200"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Manajemen</a:t>
          </a:r>
          <a:r>
            <a:rPr kumimoji="0" lang="en-US" altLang="ja-JP" sz="1100" b="0" i="0" u="none" strike="noStrike" kern="1200" cap="none" normalizeH="0" baseline="0" dirty="0">
              <a:ln>
                <a:noFill/>
              </a:ln>
              <a:solidFill>
                <a:srgbClr val="000000"/>
              </a:solidFill>
              <a:effectLst/>
              <a:latin typeface="Cambria" panose="02040503050406030204" pitchFamily="18" charset="0"/>
              <a:ea typeface="MS Mincho" pitchFamily="49" charset="-128"/>
              <a:cs typeface="Segoe UI" panose="020B0502040204020203" pitchFamily="34" charset="0"/>
            </a:rPr>
            <a:t> </a:t>
          </a:r>
          <a:r>
            <a:rPr kumimoji="0" lang="en-US" altLang="ja-JP" sz="1100" b="0" i="0" u="none" strike="noStrike" kern="1200" cap="none" normalizeH="0" baseline="0" dirty="0" err="1">
              <a:ln>
                <a:noFill/>
              </a:ln>
              <a:solidFill>
                <a:srgbClr val="000000"/>
              </a:solidFill>
              <a:effectLst/>
              <a:latin typeface="Cambria" panose="02040503050406030204" pitchFamily="18" charset="0"/>
              <a:ea typeface="MS Mincho" pitchFamily="49" charset="-128"/>
              <a:cs typeface="Segoe UI" panose="020B0502040204020203" pitchFamily="34" charset="0"/>
            </a:rPr>
            <a:t>Kebencanaan</a:t>
          </a:r>
          <a:endParaRPr lang="en-US" sz="1100" kern="1200" dirty="0">
            <a:solidFill>
              <a:schemeClr val="tx1"/>
            </a:solidFill>
            <a:latin typeface="Cambria" panose="02040503050406030204" pitchFamily="18" charset="0"/>
            <a:cs typeface="Segoe UI" panose="020B0502040204020203" pitchFamily="34" charset="0"/>
          </a:endParaRPr>
        </a:p>
      </dsp:txBody>
      <dsp:txXfrm>
        <a:off x="900918" y="2280463"/>
        <a:ext cx="950236" cy="95023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6C1E22-4A28-42A8-9866-846E64BF1853}">
      <dsp:nvSpPr>
        <dsp:cNvPr id="0" name=""/>
        <dsp:cNvSpPr/>
      </dsp:nvSpPr>
      <dsp:spPr>
        <a:xfrm>
          <a:off x="0" y="0"/>
          <a:ext cx="11357491" cy="4594075"/>
        </a:xfrm>
        <a:prstGeom prst="roundRect">
          <a:avLst/>
        </a:prstGeom>
        <a:solidFill>
          <a:schemeClr val="accent4">
            <a:lumMod val="75000"/>
            <a:alpha val="9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0" tIns="114300" rIns="228600" bIns="114300" numCol="1" spcCol="1270" anchor="ctr" anchorCtr="0">
          <a:noAutofit/>
        </a:bodyPr>
        <a:lstStyle/>
        <a:p>
          <a:pPr marL="341313" lvl="0" indent="-341313" algn="ctr" defTabSz="2667000">
            <a:lnSpc>
              <a:spcPct val="90000"/>
            </a:lnSpc>
            <a:spcBef>
              <a:spcPct val="0"/>
            </a:spcBef>
            <a:spcAft>
              <a:spcPts val="0"/>
            </a:spcAft>
            <a:buNone/>
          </a:pPr>
          <a:r>
            <a:rPr lang="en-US" sz="6000" kern="1200" dirty="0">
              <a:solidFill>
                <a:schemeClr val="bg1"/>
              </a:solidFill>
              <a:latin typeface="Calibri" pitchFamily="34" charset="0"/>
            </a:rPr>
            <a:t>2.LESSON-LEARNED DAN OVERVIEW BENCANA DI INDONESIA</a:t>
          </a:r>
        </a:p>
      </dsp:txBody>
      <dsp:txXfrm>
        <a:off x="224264" y="224264"/>
        <a:ext cx="10908963" cy="414554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A550BB-6AB4-4335-A504-96473D2E54E6}">
      <dsp:nvSpPr>
        <dsp:cNvPr id="0" name=""/>
        <dsp:cNvSpPr/>
      </dsp:nvSpPr>
      <dsp:spPr>
        <a:xfrm>
          <a:off x="0" y="15603"/>
          <a:ext cx="2355411" cy="770006"/>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ID" sz="2000" b="1" kern="1200" dirty="0" err="1"/>
            <a:t>Pemukiman</a:t>
          </a:r>
          <a:endParaRPr lang="en-ID" sz="2000" b="1" kern="1200" dirty="0"/>
        </a:p>
      </dsp:txBody>
      <dsp:txXfrm>
        <a:off x="37589" y="53192"/>
        <a:ext cx="2280233" cy="694828"/>
      </dsp:txXfrm>
    </dsp:sp>
    <dsp:sp modelId="{357B5EB2-758E-4847-A247-A5D4695B7B3F}">
      <dsp:nvSpPr>
        <dsp:cNvPr id="0" name=""/>
        <dsp:cNvSpPr/>
      </dsp:nvSpPr>
      <dsp:spPr>
        <a:xfrm>
          <a:off x="0" y="828810"/>
          <a:ext cx="2355411" cy="770006"/>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ID" sz="2000" b="1" kern="1200" dirty="0" err="1"/>
            <a:t>Infrastruktur</a:t>
          </a:r>
          <a:endParaRPr lang="en-ID" sz="2000" b="1" kern="1200" dirty="0"/>
        </a:p>
      </dsp:txBody>
      <dsp:txXfrm>
        <a:off x="37589" y="866399"/>
        <a:ext cx="2280233" cy="694828"/>
      </dsp:txXfrm>
    </dsp:sp>
    <dsp:sp modelId="{5D1E4627-258F-47B0-A0E0-09D470D9F3D1}">
      <dsp:nvSpPr>
        <dsp:cNvPr id="0" name=""/>
        <dsp:cNvSpPr/>
      </dsp:nvSpPr>
      <dsp:spPr>
        <a:xfrm>
          <a:off x="0" y="1642016"/>
          <a:ext cx="2355411" cy="770006"/>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ID" sz="2000" b="1" kern="1200" dirty="0" err="1"/>
            <a:t>Ekonomi</a:t>
          </a:r>
          <a:r>
            <a:rPr lang="en-ID" sz="2000" b="1" kern="1200" dirty="0"/>
            <a:t> </a:t>
          </a:r>
          <a:r>
            <a:rPr lang="en-ID" sz="2000" b="1" kern="1200" dirty="0" err="1"/>
            <a:t>Produktif</a:t>
          </a:r>
          <a:endParaRPr lang="en-ID" sz="2000" b="1" kern="1200" dirty="0"/>
        </a:p>
      </dsp:txBody>
      <dsp:txXfrm>
        <a:off x="37589" y="1679605"/>
        <a:ext cx="2280233" cy="694828"/>
      </dsp:txXfrm>
    </dsp:sp>
    <dsp:sp modelId="{33151799-7F82-44BE-84FB-B42F00AE5FC4}">
      <dsp:nvSpPr>
        <dsp:cNvPr id="0" name=""/>
        <dsp:cNvSpPr/>
      </dsp:nvSpPr>
      <dsp:spPr>
        <a:xfrm>
          <a:off x="0" y="2455222"/>
          <a:ext cx="2355411" cy="770006"/>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ID" sz="2000" b="1" kern="1200" dirty="0" err="1"/>
            <a:t>Sosial</a:t>
          </a:r>
          <a:r>
            <a:rPr lang="en-ID" sz="2000" b="1" kern="1200" dirty="0"/>
            <a:t> </a:t>
          </a:r>
          <a:r>
            <a:rPr lang="en-ID" sz="2000" b="1" kern="1200" dirty="0" err="1"/>
            <a:t>Budaya</a:t>
          </a:r>
          <a:endParaRPr lang="en-ID" sz="2000" b="1" kern="1200" dirty="0"/>
        </a:p>
      </dsp:txBody>
      <dsp:txXfrm>
        <a:off x="37589" y="2492811"/>
        <a:ext cx="2280233" cy="694828"/>
      </dsp:txXfrm>
    </dsp:sp>
    <dsp:sp modelId="{154C1026-C243-46B7-B79F-3640A1063C03}">
      <dsp:nvSpPr>
        <dsp:cNvPr id="0" name=""/>
        <dsp:cNvSpPr/>
      </dsp:nvSpPr>
      <dsp:spPr>
        <a:xfrm>
          <a:off x="0" y="3268428"/>
          <a:ext cx="2355411" cy="770006"/>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ID" sz="2000" b="1" kern="1200" dirty="0"/>
            <a:t>Lintas </a:t>
          </a:r>
          <a:r>
            <a:rPr lang="en-ID" sz="2000" b="1" kern="1200" dirty="0" err="1"/>
            <a:t>Sektor</a:t>
          </a:r>
          <a:endParaRPr lang="en-ID" sz="2000" b="1" kern="1200" dirty="0"/>
        </a:p>
      </dsp:txBody>
      <dsp:txXfrm>
        <a:off x="37589" y="3306017"/>
        <a:ext cx="2280233" cy="69482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A550BB-6AB4-4335-A504-96473D2E54E6}">
      <dsp:nvSpPr>
        <dsp:cNvPr id="0" name=""/>
        <dsp:cNvSpPr/>
      </dsp:nvSpPr>
      <dsp:spPr>
        <a:xfrm>
          <a:off x="0" y="29739"/>
          <a:ext cx="1732364" cy="71136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D" sz="2000" b="1" kern="1200" dirty="0" err="1"/>
            <a:t>Rp</a:t>
          </a:r>
          <a:r>
            <a:rPr lang="en-ID" sz="2000" b="1" kern="1200" dirty="0"/>
            <a:t> 3,82 T</a:t>
          </a:r>
        </a:p>
      </dsp:txBody>
      <dsp:txXfrm>
        <a:off x="34726" y="64465"/>
        <a:ext cx="1662912" cy="641908"/>
      </dsp:txXfrm>
    </dsp:sp>
    <dsp:sp modelId="{357B5EB2-758E-4847-A247-A5D4695B7B3F}">
      <dsp:nvSpPr>
        <dsp:cNvPr id="0" name=""/>
        <dsp:cNvSpPr/>
      </dsp:nvSpPr>
      <dsp:spPr>
        <a:xfrm>
          <a:off x="0" y="850539"/>
          <a:ext cx="1732364" cy="71136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D" sz="2000" b="1" kern="1200" dirty="0" err="1"/>
            <a:t>Rp</a:t>
          </a:r>
          <a:r>
            <a:rPr lang="en-ID" sz="2000" b="1" kern="1200" dirty="0"/>
            <a:t> 7,5 M</a:t>
          </a:r>
        </a:p>
      </dsp:txBody>
      <dsp:txXfrm>
        <a:off x="34726" y="885265"/>
        <a:ext cx="1662912" cy="641908"/>
      </dsp:txXfrm>
    </dsp:sp>
    <dsp:sp modelId="{5D1E4627-258F-47B0-A0E0-09D470D9F3D1}">
      <dsp:nvSpPr>
        <dsp:cNvPr id="0" name=""/>
        <dsp:cNvSpPr/>
      </dsp:nvSpPr>
      <dsp:spPr>
        <a:xfrm>
          <a:off x="0" y="1671339"/>
          <a:ext cx="1732364" cy="71136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D" sz="2000" b="1" kern="1200" dirty="0" err="1"/>
            <a:t>Rp</a:t>
          </a:r>
          <a:r>
            <a:rPr lang="en-ID" sz="2000" b="1" kern="1200" dirty="0"/>
            <a:t> 432,7 M</a:t>
          </a:r>
        </a:p>
      </dsp:txBody>
      <dsp:txXfrm>
        <a:off x="34726" y="1706065"/>
        <a:ext cx="1662912" cy="641908"/>
      </dsp:txXfrm>
    </dsp:sp>
    <dsp:sp modelId="{33151799-7F82-44BE-84FB-B42F00AE5FC4}">
      <dsp:nvSpPr>
        <dsp:cNvPr id="0" name=""/>
        <dsp:cNvSpPr/>
      </dsp:nvSpPr>
      <dsp:spPr>
        <a:xfrm>
          <a:off x="0" y="2492139"/>
          <a:ext cx="1732364" cy="71136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D" sz="2000" b="1" kern="1200" dirty="0" err="1"/>
            <a:t>Rp</a:t>
          </a:r>
          <a:r>
            <a:rPr lang="en-ID" sz="2000" b="1" kern="1200" dirty="0"/>
            <a:t> 716,5 M</a:t>
          </a:r>
        </a:p>
      </dsp:txBody>
      <dsp:txXfrm>
        <a:off x="34726" y="2526865"/>
        <a:ext cx="1662912" cy="641908"/>
      </dsp:txXfrm>
    </dsp:sp>
    <dsp:sp modelId="{154C1026-C243-46B7-B79F-3640A1063C03}">
      <dsp:nvSpPr>
        <dsp:cNvPr id="0" name=""/>
        <dsp:cNvSpPr/>
      </dsp:nvSpPr>
      <dsp:spPr>
        <a:xfrm>
          <a:off x="0" y="3312939"/>
          <a:ext cx="1732364" cy="71136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D" sz="2000" b="1" kern="1200" dirty="0" err="1"/>
            <a:t>Rp</a:t>
          </a:r>
          <a:r>
            <a:rPr lang="en-ID" sz="2000" b="1" kern="1200" dirty="0"/>
            <a:t> 61,9 M</a:t>
          </a:r>
        </a:p>
      </dsp:txBody>
      <dsp:txXfrm>
        <a:off x="34726" y="3347665"/>
        <a:ext cx="1662912" cy="64190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A550BB-6AB4-4335-A504-96473D2E54E6}">
      <dsp:nvSpPr>
        <dsp:cNvPr id="0" name=""/>
        <dsp:cNvSpPr/>
      </dsp:nvSpPr>
      <dsp:spPr>
        <a:xfrm>
          <a:off x="0" y="15603"/>
          <a:ext cx="2539187" cy="770006"/>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ID" sz="2000" b="1" kern="1200" dirty="0" err="1"/>
            <a:t>Kab</a:t>
          </a:r>
          <a:r>
            <a:rPr lang="en-ID" sz="2000" b="1" kern="1200" dirty="0"/>
            <a:t>. Lombok Utara</a:t>
          </a:r>
        </a:p>
      </dsp:txBody>
      <dsp:txXfrm>
        <a:off x="37589" y="53192"/>
        <a:ext cx="2464009" cy="694828"/>
      </dsp:txXfrm>
    </dsp:sp>
    <dsp:sp modelId="{357B5EB2-758E-4847-A247-A5D4695B7B3F}">
      <dsp:nvSpPr>
        <dsp:cNvPr id="0" name=""/>
        <dsp:cNvSpPr/>
      </dsp:nvSpPr>
      <dsp:spPr>
        <a:xfrm>
          <a:off x="0" y="828810"/>
          <a:ext cx="2539187" cy="770006"/>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ID" sz="2000" b="1" kern="1200" dirty="0" err="1"/>
            <a:t>Kab</a:t>
          </a:r>
          <a:r>
            <a:rPr lang="en-ID" sz="2000" b="1" kern="1200" dirty="0"/>
            <a:t>. Lombok Barat</a:t>
          </a:r>
        </a:p>
      </dsp:txBody>
      <dsp:txXfrm>
        <a:off x="37589" y="866399"/>
        <a:ext cx="2464009" cy="694828"/>
      </dsp:txXfrm>
    </dsp:sp>
    <dsp:sp modelId="{5D1E4627-258F-47B0-A0E0-09D470D9F3D1}">
      <dsp:nvSpPr>
        <dsp:cNvPr id="0" name=""/>
        <dsp:cNvSpPr/>
      </dsp:nvSpPr>
      <dsp:spPr>
        <a:xfrm>
          <a:off x="0" y="1642016"/>
          <a:ext cx="2539187" cy="770006"/>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ID" sz="2000" b="1" kern="1200" dirty="0" err="1"/>
            <a:t>Kab</a:t>
          </a:r>
          <a:r>
            <a:rPr lang="en-ID" sz="2000" b="1" kern="1200" dirty="0"/>
            <a:t>. Lombok </a:t>
          </a:r>
          <a:r>
            <a:rPr lang="en-ID" sz="2000" b="1" kern="1200" dirty="0" err="1"/>
            <a:t>Timur</a:t>
          </a:r>
          <a:endParaRPr lang="en-ID" sz="2000" b="1" kern="1200" dirty="0"/>
        </a:p>
      </dsp:txBody>
      <dsp:txXfrm>
        <a:off x="37589" y="1679605"/>
        <a:ext cx="2464009" cy="694828"/>
      </dsp:txXfrm>
    </dsp:sp>
    <dsp:sp modelId="{33151799-7F82-44BE-84FB-B42F00AE5FC4}">
      <dsp:nvSpPr>
        <dsp:cNvPr id="0" name=""/>
        <dsp:cNvSpPr/>
      </dsp:nvSpPr>
      <dsp:spPr>
        <a:xfrm>
          <a:off x="0" y="2455222"/>
          <a:ext cx="2539187" cy="770006"/>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ID" sz="2000" b="1" kern="1200" dirty="0" err="1"/>
            <a:t>Kab</a:t>
          </a:r>
          <a:r>
            <a:rPr lang="en-ID" sz="2000" b="1" kern="1200" dirty="0"/>
            <a:t>. Lombok Tengah</a:t>
          </a:r>
        </a:p>
      </dsp:txBody>
      <dsp:txXfrm>
        <a:off x="37589" y="2492811"/>
        <a:ext cx="2464009" cy="694828"/>
      </dsp:txXfrm>
    </dsp:sp>
    <dsp:sp modelId="{154C1026-C243-46B7-B79F-3640A1063C03}">
      <dsp:nvSpPr>
        <dsp:cNvPr id="0" name=""/>
        <dsp:cNvSpPr/>
      </dsp:nvSpPr>
      <dsp:spPr>
        <a:xfrm>
          <a:off x="0" y="3268428"/>
          <a:ext cx="2539187" cy="770006"/>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ID" sz="2000" b="1" kern="1200" dirty="0"/>
            <a:t>Kota </a:t>
          </a:r>
          <a:r>
            <a:rPr lang="en-ID" sz="2000" b="1" kern="1200" dirty="0" err="1"/>
            <a:t>Mataram</a:t>
          </a:r>
          <a:endParaRPr lang="en-ID" sz="2000" b="1" kern="1200" dirty="0"/>
        </a:p>
      </dsp:txBody>
      <dsp:txXfrm>
        <a:off x="37589" y="3306017"/>
        <a:ext cx="2464009" cy="69482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A550BB-6AB4-4335-A504-96473D2E54E6}">
      <dsp:nvSpPr>
        <dsp:cNvPr id="0" name=""/>
        <dsp:cNvSpPr/>
      </dsp:nvSpPr>
      <dsp:spPr>
        <a:xfrm>
          <a:off x="0" y="29739"/>
          <a:ext cx="1732364" cy="71136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D" sz="2000" b="1" kern="1200" dirty="0" err="1"/>
            <a:t>Rp</a:t>
          </a:r>
          <a:r>
            <a:rPr lang="en-ID" sz="2000" b="1" kern="1200" dirty="0"/>
            <a:t> 2,7 T</a:t>
          </a:r>
        </a:p>
      </dsp:txBody>
      <dsp:txXfrm>
        <a:off x="34726" y="64465"/>
        <a:ext cx="1662912" cy="641908"/>
      </dsp:txXfrm>
    </dsp:sp>
    <dsp:sp modelId="{357B5EB2-758E-4847-A247-A5D4695B7B3F}">
      <dsp:nvSpPr>
        <dsp:cNvPr id="0" name=""/>
        <dsp:cNvSpPr/>
      </dsp:nvSpPr>
      <dsp:spPr>
        <a:xfrm>
          <a:off x="0" y="850539"/>
          <a:ext cx="1732364" cy="71136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D" sz="2000" b="1" kern="1200" dirty="0" err="1"/>
            <a:t>Rp</a:t>
          </a:r>
          <a:r>
            <a:rPr lang="en-ID" sz="2000" b="1" kern="1200" dirty="0"/>
            <a:t> 1,5 T</a:t>
          </a:r>
        </a:p>
      </dsp:txBody>
      <dsp:txXfrm>
        <a:off x="34726" y="885265"/>
        <a:ext cx="1662912" cy="641908"/>
      </dsp:txXfrm>
    </dsp:sp>
    <dsp:sp modelId="{5D1E4627-258F-47B0-A0E0-09D470D9F3D1}">
      <dsp:nvSpPr>
        <dsp:cNvPr id="0" name=""/>
        <dsp:cNvSpPr/>
      </dsp:nvSpPr>
      <dsp:spPr>
        <a:xfrm>
          <a:off x="0" y="1671339"/>
          <a:ext cx="1732364" cy="71136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D" sz="2000" b="1" kern="1200" dirty="0" err="1"/>
            <a:t>Rp</a:t>
          </a:r>
          <a:r>
            <a:rPr lang="en-ID" sz="2000" b="1" kern="1200" dirty="0"/>
            <a:t> 417,3 M</a:t>
          </a:r>
        </a:p>
      </dsp:txBody>
      <dsp:txXfrm>
        <a:off x="34726" y="1706065"/>
        <a:ext cx="1662912" cy="641908"/>
      </dsp:txXfrm>
    </dsp:sp>
    <dsp:sp modelId="{33151799-7F82-44BE-84FB-B42F00AE5FC4}">
      <dsp:nvSpPr>
        <dsp:cNvPr id="0" name=""/>
        <dsp:cNvSpPr/>
      </dsp:nvSpPr>
      <dsp:spPr>
        <a:xfrm>
          <a:off x="0" y="2492139"/>
          <a:ext cx="1732364" cy="71136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D" sz="2000" b="1" kern="1200" dirty="0" err="1"/>
            <a:t>Rp</a:t>
          </a:r>
          <a:r>
            <a:rPr lang="en-ID" sz="2000" b="1" kern="1200" dirty="0"/>
            <a:t> 174,4 M</a:t>
          </a:r>
        </a:p>
      </dsp:txBody>
      <dsp:txXfrm>
        <a:off x="34726" y="2526865"/>
        <a:ext cx="1662912" cy="641908"/>
      </dsp:txXfrm>
    </dsp:sp>
    <dsp:sp modelId="{154C1026-C243-46B7-B79F-3640A1063C03}">
      <dsp:nvSpPr>
        <dsp:cNvPr id="0" name=""/>
        <dsp:cNvSpPr/>
      </dsp:nvSpPr>
      <dsp:spPr>
        <a:xfrm>
          <a:off x="0" y="3312939"/>
          <a:ext cx="1732364" cy="71136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D" sz="2000" b="1" kern="1200" dirty="0" err="1"/>
            <a:t>Rp</a:t>
          </a:r>
          <a:r>
            <a:rPr lang="en-ID" sz="2000" b="1" kern="1200" dirty="0"/>
            <a:t> 242,1 M</a:t>
          </a:r>
        </a:p>
      </dsp:txBody>
      <dsp:txXfrm>
        <a:off x="34726" y="3347665"/>
        <a:ext cx="1662912" cy="64190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6C1E22-4A28-42A8-9866-846E64BF1853}">
      <dsp:nvSpPr>
        <dsp:cNvPr id="0" name=""/>
        <dsp:cNvSpPr/>
      </dsp:nvSpPr>
      <dsp:spPr>
        <a:xfrm>
          <a:off x="0" y="0"/>
          <a:ext cx="11357491" cy="4594075"/>
        </a:xfrm>
        <a:prstGeom prst="roundRect">
          <a:avLst/>
        </a:prstGeom>
        <a:solidFill>
          <a:schemeClr val="accent4">
            <a:lumMod val="75000"/>
            <a:alpha val="9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0" tIns="114300" rIns="228600" bIns="114300" numCol="1" spcCol="1270" anchor="ctr" anchorCtr="0">
          <a:noAutofit/>
        </a:bodyPr>
        <a:lstStyle/>
        <a:p>
          <a:pPr marL="341313" lvl="0" indent="-341313" algn="ctr" defTabSz="2667000">
            <a:lnSpc>
              <a:spcPct val="90000"/>
            </a:lnSpc>
            <a:spcBef>
              <a:spcPct val="0"/>
            </a:spcBef>
            <a:spcAft>
              <a:spcPts val="0"/>
            </a:spcAft>
            <a:buNone/>
          </a:pPr>
          <a:r>
            <a:rPr lang="en-US" sz="6000" b="0" kern="1200" dirty="0">
              <a:solidFill>
                <a:schemeClr val="tx1"/>
              </a:solidFill>
              <a:latin typeface="Calibri" panose="020F0502020204030204" pitchFamily="34" charset="0"/>
              <a:cs typeface="Calibri" panose="020F0502020204030204" pitchFamily="34" charset="0"/>
            </a:rPr>
            <a:t>3. KEBIJAKAN PENANGANAN BENCANA DAN PEMBIAYAAN RISIKO BENCANA DALAM</a:t>
          </a:r>
          <a:r>
            <a:rPr lang="id-ID" sz="6000" b="0" kern="1200" dirty="0">
              <a:solidFill>
                <a:schemeClr val="tx1"/>
              </a:solidFill>
              <a:latin typeface="Calibri" panose="020F0502020204030204" pitchFamily="34" charset="0"/>
              <a:ea typeface="+mj-ea"/>
              <a:cs typeface="Calibri" panose="020F0502020204030204" pitchFamily="34" charset="0"/>
            </a:rPr>
            <a:t> RPJMN 2020-2024</a:t>
          </a:r>
          <a:endParaRPr lang="en-US" sz="6000" kern="1200" dirty="0">
            <a:solidFill>
              <a:schemeClr val="bg1"/>
            </a:solidFill>
            <a:latin typeface="Calibri" panose="020F0502020204030204" pitchFamily="34" charset="0"/>
          </a:endParaRPr>
        </a:p>
      </dsp:txBody>
      <dsp:txXfrm>
        <a:off x="224264" y="224264"/>
        <a:ext cx="10908963" cy="414554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6C1E22-4A28-42A8-9866-846E64BF1853}">
      <dsp:nvSpPr>
        <dsp:cNvPr id="0" name=""/>
        <dsp:cNvSpPr/>
      </dsp:nvSpPr>
      <dsp:spPr>
        <a:xfrm>
          <a:off x="0" y="0"/>
          <a:ext cx="11357491" cy="4594075"/>
        </a:xfrm>
        <a:prstGeom prst="roundRect">
          <a:avLst/>
        </a:prstGeom>
        <a:solidFill>
          <a:schemeClr val="accent2">
            <a:lumMod val="50000"/>
            <a:alpha val="9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0" tIns="114300" rIns="228600" bIns="114300" numCol="1" spcCol="1270" anchor="ctr" anchorCtr="0">
          <a:noAutofit/>
        </a:bodyPr>
        <a:lstStyle/>
        <a:p>
          <a:pPr marL="341313" lvl="0" indent="-341313" algn="ctr" defTabSz="2667000">
            <a:lnSpc>
              <a:spcPct val="90000"/>
            </a:lnSpc>
            <a:spcBef>
              <a:spcPct val="0"/>
            </a:spcBef>
            <a:spcAft>
              <a:spcPts val="0"/>
            </a:spcAft>
            <a:buNone/>
          </a:pPr>
          <a:r>
            <a:rPr lang="en-US" sz="6000" kern="1200" dirty="0">
              <a:solidFill>
                <a:schemeClr val="bg1"/>
              </a:solidFill>
              <a:latin typeface="Calibri" pitchFamily="34" charset="0"/>
            </a:rPr>
            <a:t>3.</a:t>
          </a:r>
        </a:p>
        <a:p>
          <a:pPr marL="341313" lvl="0" indent="-341313" algn="ctr" defTabSz="2667000">
            <a:lnSpc>
              <a:spcPct val="90000"/>
            </a:lnSpc>
            <a:spcBef>
              <a:spcPct val="0"/>
            </a:spcBef>
            <a:spcAft>
              <a:spcPts val="0"/>
            </a:spcAft>
            <a:buNone/>
          </a:pPr>
          <a:r>
            <a:rPr lang="en-US" sz="6000" kern="1200" dirty="0">
              <a:solidFill>
                <a:schemeClr val="bg1"/>
              </a:solidFill>
              <a:latin typeface="Calibri" pitchFamily="34" charset="0"/>
            </a:rPr>
            <a:t>STRATEGI KEBIJAKAN DALAM RPJMN 2020 - 2024 </a:t>
          </a:r>
          <a:endParaRPr lang="en-US" sz="6000" kern="1200" dirty="0">
            <a:solidFill>
              <a:schemeClr val="bg1"/>
            </a:solidFill>
          </a:endParaRPr>
        </a:p>
      </dsp:txBody>
      <dsp:txXfrm>
        <a:off x="224264" y="224264"/>
        <a:ext cx="10908963" cy="4145547"/>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4">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0.emf"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4" y="5"/>
            <a:ext cx="2946145" cy="497923"/>
          </a:xfrm>
          <a:prstGeom prst="rect">
            <a:avLst/>
          </a:prstGeom>
        </p:spPr>
        <p:txBody>
          <a:bodyPr vert="horz" lIns="91584" tIns="45793" rIns="91584" bIns="45793" rtlCol="0"/>
          <a:lstStyle>
            <a:lvl1pPr algn="l">
              <a:defRPr sz="1200"/>
            </a:lvl1pPr>
          </a:lstStyle>
          <a:p>
            <a:endParaRPr lang="id-ID"/>
          </a:p>
        </p:txBody>
      </p:sp>
      <p:sp>
        <p:nvSpPr>
          <p:cNvPr id="3" name="Date Placeholder 2"/>
          <p:cNvSpPr>
            <a:spLocks noGrp="1"/>
          </p:cNvSpPr>
          <p:nvPr>
            <p:ph type="dt" sz="quarter" idx="1"/>
          </p:nvPr>
        </p:nvSpPr>
        <p:spPr>
          <a:xfrm>
            <a:off x="3849911" y="5"/>
            <a:ext cx="2946144" cy="497923"/>
          </a:xfrm>
          <a:prstGeom prst="rect">
            <a:avLst/>
          </a:prstGeom>
        </p:spPr>
        <p:txBody>
          <a:bodyPr vert="horz" lIns="91584" tIns="45793" rIns="91584" bIns="45793" rtlCol="0"/>
          <a:lstStyle>
            <a:lvl1pPr algn="r">
              <a:defRPr sz="1200"/>
            </a:lvl1pPr>
          </a:lstStyle>
          <a:p>
            <a:fld id="{A59733E3-E705-405E-A5C6-29653A82FCB7}" type="datetimeFigureOut">
              <a:rPr lang="id-ID" smtClean="0"/>
              <a:pPr/>
              <a:t>23/05/2019</a:t>
            </a:fld>
            <a:endParaRPr lang="id-ID"/>
          </a:p>
        </p:txBody>
      </p:sp>
      <p:sp>
        <p:nvSpPr>
          <p:cNvPr id="4" name="Footer Placeholder 3"/>
          <p:cNvSpPr>
            <a:spLocks noGrp="1"/>
          </p:cNvSpPr>
          <p:nvPr>
            <p:ph type="ftr" sz="quarter" idx="2"/>
          </p:nvPr>
        </p:nvSpPr>
        <p:spPr>
          <a:xfrm>
            <a:off x="14" y="9428719"/>
            <a:ext cx="2946145" cy="497922"/>
          </a:xfrm>
          <a:prstGeom prst="rect">
            <a:avLst/>
          </a:prstGeom>
        </p:spPr>
        <p:txBody>
          <a:bodyPr vert="horz" lIns="91584" tIns="45793" rIns="91584" bIns="45793" rtlCol="0" anchor="b"/>
          <a:lstStyle>
            <a:lvl1pPr algn="l">
              <a:defRPr sz="1200"/>
            </a:lvl1pPr>
          </a:lstStyle>
          <a:p>
            <a:endParaRPr lang="id-ID"/>
          </a:p>
        </p:txBody>
      </p:sp>
      <p:sp>
        <p:nvSpPr>
          <p:cNvPr id="5" name="Slide Number Placeholder 4"/>
          <p:cNvSpPr>
            <a:spLocks noGrp="1"/>
          </p:cNvSpPr>
          <p:nvPr>
            <p:ph type="sldNum" sz="quarter" idx="3"/>
          </p:nvPr>
        </p:nvSpPr>
        <p:spPr>
          <a:xfrm>
            <a:off x="3849911" y="9428719"/>
            <a:ext cx="2946144" cy="497922"/>
          </a:xfrm>
          <a:prstGeom prst="rect">
            <a:avLst/>
          </a:prstGeom>
        </p:spPr>
        <p:txBody>
          <a:bodyPr vert="horz" lIns="91584" tIns="45793" rIns="91584" bIns="45793" rtlCol="0" anchor="b"/>
          <a:lstStyle>
            <a:lvl1pPr algn="r">
              <a:defRPr sz="1200"/>
            </a:lvl1pPr>
          </a:lstStyle>
          <a:p>
            <a:fld id="{620CDCD4-EA28-4E88-86FF-8BE1425D2E1B}" type="slidenum">
              <a:rPr lang="id-ID" smtClean="0"/>
              <a:pPr/>
              <a:t>‹#›</a:t>
            </a:fld>
            <a:endParaRPr lang="id-ID"/>
          </a:p>
        </p:txBody>
      </p:sp>
    </p:spTree>
    <p:extLst>
      <p:ext uri="{BB962C8B-B14F-4D97-AF65-F5344CB8AC3E}">
        <p14:creationId xmlns:p14="http://schemas.microsoft.com/office/powerpoint/2010/main" val="26769518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2"/>
            <a:ext cx="2945658" cy="498057"/>
          </a:xfrm>
          <a:prstGeom prst="rect">
            <a:avLst/>
          </a:prstGeom>
        </p:spPr>
        <p:txBody>
          <a:bodyPr vert="horz" lIns="90724" tIns="45361" rIns="90724" bIns="45361" rtlCol="0"/>
          <a:lstStyle>
            <a:lvl1pPr algn="l">
              <a:defRPr sz="1200"/>
            </a:lvl1pPr>
          </a:lstStyle>
          <a:p>
            <a:endParaRPr lang="en-US"/>
          </a:p>
        </p:txBody>
      </p:sp>
      <p:sp>
        <p:nvSpPr>
          <p:cNvPr id="3" name="Date Placeholder 2"/>
          <p:cNvSpPr>
            <a:spLocks noGrp="1"/>
          </p:cNvSpPr>
          <p:nvPr>
            <p:ph type="dt" idx="1"/>
          </p:nvPr>
        </p:nvSpPr>
        <p:spPr>
          <a:xfrm>
            <a:off x="3850447" y="2"/>
            <a:ext cx="2945658" cy="498057"/>
          </a:xfrm>
          <a:prstGeom prst="rect">
            <a:avLst/>
          </a:prstGeom>
        </p:spPr>
        <p:txBody>
          <a:bodyPr vert="horz" lIns="90724" tIns="45361" rIns="90724" bIns="45361" rtlCol="0"/>
          <a:lstStyle>
            <a:lvl1pPr algn="r">
              <a:defRPr sz="1200"/>
            </a:lvl1pPr>
          </a:lstStyle>
          <a:p>
            <a:fld id="{B09318CA-70FE-4258-818D-81377408D315}" type="datetimeFigureOut">
              <a:rPr lang="en-US" smtClean="0"/>
              <a:pPr/>
              <a:t>5/23/2019</a:t>
            </a:fld>
            <a:endParaRPr lang="en-US"/>
          </a:p>
        </p:txBody>
      </p:sp>
      <p:sp>
        <p:nvSpPr>
          <p:cNvPr id="4" name="Slide Image Placeholder 3"/>
          <p:cNvSpPr>
            <a:spLocks noGrp="1" noRot="1" noChangeAspect="1"/>
          </p:cNvSpPr>
          <p:nvPr>
            <p:ph type="sldImg" idx="2"/>
          </p:nvPr>
        </p:nvSpPr>
        <p:spPr>
          <a:xfrm>
            <a:off x="420688" y="1241425"/>
            <a:ext cx="5956300" cy="3351213"/>
          </a:xfrm>
          <a:prstGeom prst="rect">
            <a:avLst/>
          </a:prstGeom>
          <a:noFill/>
          <a:ln w="12700">
            <a:solidFill>
              <a:prstClr val="black"/>
            </a:solidFill>
          </a:ln>
        </p:spPr>
        <p:txBody>
          <a:bodyPr vert="horz" lIns="90724" tIns="45361" rIns="90724" bIns="45361" rtlCol="0" anchor="ctr"/>
          <a:lstStyle/>
          <a:p>
            <a:endParaRPr lang="en-US"/>
          </a:p>
        </p:txBody>
      </p:sp>
      <p:sp>
        <p:nvSpPr>
          <p:cNvPr id="5" name="Notes Placeholder 4"/>
          <p:cNvSpPr>
            <a:spLocks noGrp="1"/>
          </p:cNvSpPr>
          <p:nvPr>
            <p:ph type="body" sz="quarter" idx="3"/>
          </p:nvPr>
        </p:nvSpPr>
        <p:spPr>
          <a:xfrm>
            <a:off x="679768" y="4777198"/>
            <a:ext cx="5438140" cy="3908614"/>
          </a:xfrm>
          <a:prstGeom prst="rect">
            <a:avLst/>
          </a:prstGeom>
        </p:spPr>
        <p:txBody>
          <a:bodyPr vert="horz" lIns="90724" tIns="45361" rIns="90724" bIns="45361"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5" y="9428593"/>
            <a:ext cx="2945658" cy="498055"/>
          </a:xfrm>
          <a:prstGeom prst="rect">
            <a:avLst/>
          </a:prstGeom>
        </p:spPr>
        <p:txBody>
          <a:bodyPr vert="horz" lIns="90724" tIns="45361" rIns="90724" bIns="45361" rtlCol="0" anchor="b"/>
          <a:lstStyle>
            <a:lvl1pPr algn="l">
              <a:defRPr sz="1200"/>
            </a:lvl1pPr>
          </a:lstStyle>
          <a:p>
            <a:endParaRPr lang="en-US"/>
          </a:p>
        </p:txBody>
      </p:sp>
      <p:sp>
        <p:nvSpPr>
          <p:cNvPr id="7" name="Slide Number Placeholder 6"/>
          <p:cNvSpPr>
            <a:spLocks noGrp="1"/>
          </p:cNvSpPr>
          <p:nvPr>
            <p:ph type="sldNum" sz="quarter" idx="5"/>
          </p:nvPr>
        </p:nvSpPr>
        <p:spPr>
          <a:xfrm>
            <a:off x="3850447" y="9428593"/>
            <a:ext cx="2945658" cy="498055"/>
          </a:xfrm>
          <a:prstGeom prst="rect">
            <a:avLst/>
          </a:prstGeom>
        </p:spPr>
        <p:txBody>
          <a:bodyPr vert="horz" lIns="90724" tIns="45361" rIns="90724" bIns="45361" rtlCol="0" anchor="b"/>
          <a:lstStyle>
            <a:lvl1pPr algn="r">
              <a:defRPr sz="1200"/>
            </a:lvl1pPr>
          </a:lstStyle>
          <a:p>
            <a:fld id="{039346CC-AE89-4EAE-B797-E96267A990E5}" type="slidenum">
              <a:rPr lang="en-US" smtClean="0"/>
              <a:pPr/>
              <a:t>‹#›</a:t>
            </a:fld>
            <a:endParaRPr lang="en-US"/>
          </a:p>
        </p:txBody>
      </p:sp>
    </p:spTree>
    <p:extLst>
      <p:ext uri="{BB962C8B-B14F-4D97-AF65-F5344CB8AC3E}">
        <p14:creationId xmlns:p14="http://schemas.microsoft.com/office/powerpoint/2010/main" val="28985127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9346CC-AE89-4EAE-B797-E96267A990E5}" type="slidenum">
              <a:rPr lang="en-US" smtClean="0"/>
              <a:pPr/>
              <a:t>1</a:t>
            </a:fld>
            <a:endParaRPr lang="en-US"/>
          </a:p>
        </p:txBody>
      </p:sp>
    </p:spTree>
    <p:extLst>
      <p:ext uri="{BB962C8B-B14F-4D97-AF65-F5344CB8AC3E}">
        <p14:creationId xmlns:p14="http://schemas.microsoft.com/office/powerpoint/2010/main" val="31618219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1241425"/>
            <a:ext cx="5956300" cy="335121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39346CC-AE89-4EAE-B797-E96267A990E5}" type="slidenum">
              <a:rPr lang="en-US" smtClean="0"/>
              <a:pPr/>
              <a:t>3</a:t>
            </a:fld>
            <a:endParaRPr lang="en-US"/>
          </a:p>
        </p:txBody>
      </p:sp>
    </p:spTree>
    <p:extLst>
      <p:ext uri="{BB962C8B-B14F-4D97-AF65-F5344CB8AC3E}">
        <p14:creationId xmlns:p14="http://schemas.microsoft.com/office/powerpoint/2010/main" val="2613133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xfrm>
            <a:off x="2652713" y="876300"/>
            <a:ext cx="4203700" cy="23637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8374" indent="-287836">
              <a:defRPr>
                <a:solidFill>
                  <a:schemeClr val="tx1"/>
                </a:solidFill>
                <a:latin typeface="Arial" pitchFamily="34" charset="0"/>
                <a:cs typeface="Arial" pitchFamily="34" charset="0"/>
              </a:defRPr>
            </a:lvl2pPr>
            <a:lvl3pPr marL="1151344" indent="-230269">
              <a:defRPr>
                <a:solidFill>
                  <a:schemeClr val="tx1"/>
                </a:solidFill>
                <a:latin typeface="Arial" pitchFamily="34" charset="0"/>
                <a:cs typeface="Arial" pitchFamily="34" charset="0"/>
              </a:defRPr>
            </a:lvl3pPr>
            <a:lvl4pPr marL="1611881" indent="-230269">
              <a:defRPr>
                <a:solidFill>
                  <a:schemeClr val="tx1"/>
                </a:solidFill>
                <a:latin typeface="Arial" pitchFamily="34" charset="0"/>
                <a:cs typeface="Arial" pitchFamily="34" charset="0"/>
              </a:defRPr>
            </a:lvl4pPr>
            <a:lvl5pPr marL="2072419" indent="-230269">
              <a:defRPr>
                <a:solidFill>
                  <a:schemeClr val="tx1"/>
                </a:solidFill>
                <a:latin typeface="Arial" pitchFamily="34" charset="0"/>
                <a:cs typeface="Arial" pitchFamily="34" charset="0"/>
              </a:defRPr>
            </a:lvl5pPr>
            <a:lvl6pPr marL="2532957" indent="-230269" defTabSz="460538" eaLnBrk="0" fontAlgn="base" hangingPunct="0">
              <a:spcBef>
                <a:spcPct val="0"/>
              </a:spcBef>
              <a:spcAft>
                <a:spcPct val="0"/>
              </a:spcAft>
              <a:defRPr>
                <a:solidFill>
                  <a:schemeClr val="tx1"/>
                </a:solidFill>
                <a:latin typeface="Arial" pitchFamily="34" charset="0"/>
                <a:cs typeface="Arial" pitchFamily="34" charset="0"/>
              </a:defRPr>
            </a:lvl6pPr>
            <a:lvl7pPr marL="2993494" indent="-230269" defTabSz="460538" eaLnBrk="0" fontAlgn="base" hangingPunct="0">
              <a:spcBef>
                <a:spcPct val="0"/>
              </a:spcBef>
              <a:spcAft>
                <a:spcPct val="0"/>
              </a:spcAft>
              <a:defRPr>
                <a:solidFill>
                  <a:schemeClr val="tx1"/>
                </a:solidFill>
                <a:latin typeface="Arial" pitchFamily="34" charset="0"/>
                <a:cs typeface="Arial" pitchFamily="34" charset="0"/>
              </a:defRPr>
            </a:lvl7pPr>
            <a:lvl8pPr marL="3454032" indent="-230269" defTabSz="460538" eaLnBrk="0" fontAlgn="base" hangingPunct="0">
              <a:spcBef>
                <a:spcPct val="0"/>
              </a:spcBef>
              <a:spcAft>
                <a:spcPct val="0"/>
              </a:spcAft>
              <a:defRPr>
                <a:solidFill>
                  <a:schemeClr val="tx1"/>
                </a:solidFill>
                <a:latin typeface="Arial" pitchFamily="34" charset="0"/>
                <a:cs typeface="Arial" pitchFamily="34" charset="0"/>
              </a:defRPr>
            </a:lvl8pPr>
            <a:lvl9pPr marL="3914569" indent="-230269" defTabSz="460538" eaLnBrk="0" fontAlgn="base" hangingPunct="0">
              <a:spcBef>
                <a:spcPct val="0"/>
              </a:spcBef>
              <a:spcAft>
                <a:spcPct val="0"/>
              </a:spcAft>
              <a:defRPr>
                <a:solidFill>
                  <a:schemeClr val="tx1"/>
                </a:solidFill>
                <a:latin typeface="Arial" pitchFamily="34" charset="0"/>
                <a:cs typeface="Arial" pitchFamily="34" charset="0"/>
              </a:defRPr>
            </a:lvl9pPr>
          </a:lstStyle>
          <a:p>
            <a:fld id="{736B0A43-6DE2-4967-8F08-BABA7FDD1A2A}" type="slidenum">
              <a:rPr lang="id-ID" altLang="en-US">
                <a:latin typeface="Calibri" pitchFamily="34" charset="0"/>
              </a:rPr>
              <a:pPr/>
              <a:t>20</a:t>
            </a:fld>
            <a:endParaRPr lang="id-ID" altLang="en-US">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ID" altLang="en-US"/>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8374" indent="-287836">
              <a:defRPr>
                <a:solidFill>
                  <a:schemeClr val="tx1"/>
                </a:solidFill>
                <a:latin typeface="Arial" pitchFamily="34" charset="0"/>
                <a:cs typeface="Arial" pitchFamily="34" charset="0"/>
              </a:defRPr>
            </a:lvl2pPr>
            <a:lvl3pPr marL="1151344" indent="-230269">
              <a:defRPr>
                <a:solidFill>
                  <a:schemeClr val="tx1"/>
                </a:solidFill>
                <a:latin typeface="Arial" pitchFamily="34" charset="0"/>
                <a:cs typeface="Arial" pitchFamily="34" charset="0"/>
              </a:defRPr>
            </a:lvl3pPr>
            <a:lvl4pPr marL="1611881" indent="-230269">
              <a:defRPr>
                <a:solidFill>
                  <a:schemeClr val="tx1"/>
                </a:solidFill>
                <a:latin typeface="Arial" pitchFamily="34" charset="0"/>
                <a:cs typeface="Arial" pitchFamily="34" charset="0"/>
              </a:defRPr>
            </a:lvl4pPr>
            <a:lvl5pPr marL="2072419" indent="-230269">
              <a:defRPr>
                <a:solidFill>
                  <a:schemeClr val="tx1"/>
                </a:solidFill>
                <a:latin typeface="Arial" pitchFamily="34" charset="0"/>
                <a:cs typeface="Arial" pitchFamily="34" charset="0"/>
              </a:defRPr>
            </a:lvl5pPr>
            <a:lvl6pPr marL="2532957" indent="-230269" defTabSz="460538" eaLnBrk="0" fontAlgn="base" hangingPunct="0">
              <a:spcBef>
                <a:spcPct val="0"/>
              </a:spcBef>
              <a:spcAft>
                <a:spcPct val="0"/>
              </a:spcAft>
              <a:defRPr>
                <a:solidFill>
                  <a:schemeClr val="tx1"/>
                </a:solidFill>
                <a:latin typeface="Arial" pitchFamily="34" charset="0"/>
                <a:cs typeface="Arial" pitchFamily="34" charset="0"/>
              </a:defRPr>
            </a:lvl6pPr>
            <a:lvl7pPr marL="2993494" indent="-230269" defTabSz="460538" eaLnBrk="0" fontAlgn="base" hangingPunct="0">
              <a:spcBef>
                <a:spcPct val="0"/>
              </a:spcBef>
              <a:spcAft>
                <a:spcPct val="0"/>
              </a:spcAft>
              <a:defRPr>
                <a:solidFill>
                  <a:schemeClr val="tx1"/>
                </a:solidFill>
                <a:latin typeface="Arial" pitchFamily="34" charset="0"/>
                <a:cs typeface="Arial" pitchFamily="34" charset="0"/>
              </a:defRPr>
            </a:lvl7pPr>
            <a:lvl8pPr marL="3454032" indent="-230269" defTabSz="460538" eaLnBrk="0" fontAlgn="base" hangingPunct="0">
              <a:spcBef>
                <a:spcPct val="0"/>
              </a:spcBef>
              <a:spcAft>
                <a:spcPct val="0"/>
              </a:spcAft>
              <a:defRPr>
                <a:solidFill>
                  <a:schemeClr val="tx1"/>
                </a:solidFill>
                <a:latin typeface="Arial" pitchFamily="34" charset="0"/>
                <a:cs typeface="Arial" pitchFamily="34" charset="0"/>
              </a:defRPr>
            </a:lvl8pPr>
            <a:lvl9pPr marL="3914569" indent="-230269" defTabSz="460538" eaLnBrk="0" fontAlgn="base" hangingPunct="0">
              <a:spcBef>
                <a:spcPct val="0"/>
              </a:spcBef>
              <a:spcAft>
                <a:spcPct val="0"/>
              </a:spcAft>
              <a:defRPr>
                <a:solidFill>
                  <a:schemeClr val="tx1"/>
                </a:solidFill>
                <a:latin typeface="Arial" pitchFamily="34" charset="0"/>
                <a:cs typeface="Arial" pitchFamily="34" charset="0"/>
              </a:defRPr>
            </a:lvl9pPr>
          </a:lstStyle>
          <a:p>
            <a:fld id="{0C805AE6-A0B6-443C-A58C-F2598F4B6357}" type="slidenum">
              <a:rPr lang="en-IN" altLang="en-US">
                <a:latin typeface="Calibri" pitchFamily="34" charset="0"/>
              </a:rPr>
              <a:pPr/>
              <a:t>22</a:t>
            </a:fld>
            <a:endParaRPr lang="en-IN" altLang="en-US">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A6B1EFC1-45B1-49E7-81D1-4EEC9A491FE4}" type="slidenum">
              <a:rPr lang="en-US" smtClean="0"/>
              <a:pPr/>
              <a:t>30</a:t>
            </a:fld>
            <a:endParaRPr lang="en-US"/>
          </a:p>
        </p:txBody>
      </p:sp>
    </p:spTree>
    <p:extLst>
      <p:ext uri="{BB962C8B-B14F-4D97-AF65-F5344CB8AC3E}">
        <p14:creationId xmlns:p14="http://schemas.microsoft.com/office/powerpoint/2010/main" val="32189828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3"/>
        <p:cNvGrpSpPr/>
        <p:nvPr/>
      </p:nvGrpSpPr>
      <p:grpSpPr>
        <a:xfrm>
          <a:off x="0" y="0"/>
          <a:ext cx="0" cy="0"/>
          <a:chOff x="0" y="0"/>
          <a:chExt cx="0" cy="0"/>
        </a:xfrm>
      </p:grpSpPr>
      <p:sp>
        <p:nvSpPr>
          <p:cNvPr id="1044" name="Google Shape;1044;p6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045" name="Google Shape;1045;p6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57804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3"/>
        <p:cNvGrpSpPr/>
        <p:nvPr/>
      </p:nvGrpSpPr>
      <p:grpSpPr>
        <a:xfrm>
          <a:off x="0" y="0"/>
          <a:ext cx="0" cy="0"/>
          <a:chOff x="0" y="0"/>
          <a:chExt cx="0" cy="0"/>
        </a:xfrm>
      </p:grpSpPr>
      <p:sp>
        <p:nvSpPr>
          <p:cNvPr id="1044" name="Google Shape;1044;p6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045" name="Google Shape;1045;p6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977365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3"/>
        <p:cNvGrpSpPr/>
        <p:nvPr/>
      </p:nvGrpSpPr>
      <p:grpSpPr>
        <a:xfrm>
          <a:off x="0" y="0"/>
          <a:ext cx="0" cy="0"/>
          <a:chOff x="0" y="0"/>
          <a:chExt cx="0" cy="0"/>
        </a:xfrm>
      </p:grpSpPr>
      <p:sp>
        <p:nvSpPr>
          <p:cNvPr id="1044" name="Google Shape;1044;p6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045" name="Google Shape;1045;p6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33402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3"/>
        <p:cNvGrpSpPr/>
        <p:nvPr/>
      </p:nvGrpSpPr>
      <p:grpSpPr>
        <a:xfrm>
          <a:off x="0" y="0"/>
          <a:ext cx="0" cy="0"/>
          <a:chOff x="0" y="0"/>
          <a:chExt cx="0" cy="0"/>
        </a:xfrm>
      </p:grpSpPr>
      <p:sp>
        <p:nvSpPr>
          <p:cNvPr id="1044" name="Google Shape;1044;p6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045" name="Google Shape;1045;p6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142810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3"/>
        <p:cNvGrpSpPr/>
        <p:nvPr/>
      </p:nvGrpSpPr>
      <p:grpSpPr>
        <a:xfrm>
          <a:off x="0" y="0"/>
          <a:ext cx="0" cy="0"/>
          <a:chOff x="0" y="0"/>
          <a:chExt cx="0" cy="0"/>
        </a:xfrm>
      </p:grpSpPr>
      <p:sp>
        <p:nvSpPr>
          <p:cNvPr id="1044" name="Google Shape;1044;p6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045" name="Google Shape;1045;p6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25335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3"/>
        <p:cNvGrpSpPr/>
        <p:nvPr/>
      </p:nvGrpSpPr>
      <p:grpSpPr>
        <a:xfrm>
          <a:off x="0" y="0"/>
          <a:ext cx="0" cy="0"/>
          <a:chOff x="0" y="0"/>
          <a:chExt cx="0" cy="0"/>
        </a:xfrm>
      </p:grpSpPr>
      <p:sp>
        <p:nvSpPr>
          <p:cNvPr id="1044" name="Google Shape;1044;p6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045" name="Google Shape;1045;p6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670671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png" /><Relationship Id="rId1" Type="http://schemas.openxmlformats.org/officeDocument/2006/relationships/slideMaster" Target="../slideMasters/slideMaster1.xml" /><Relationship Id="rId5" Type="http://schemas.openxmlformats.org/officeDocument/2006/relationships/image" Target="../media/image4.png" /><Relationship Id="rId4" Type="http://schemas.openxmlformats.org/officeDocument/2006/relationships/image" Target="../media/image3.png" /></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image" Target="../media/image5.png" /><Relationship Id="rId1" Type="http://schemas.openxmlformats.org/officeDocument/2006/relationships/slideMaster" Target="../slideMasters/slideMaster1.xml" /><Relationship Id="rId4" Type="http://schemas.openxmlformats.org/officeDocument/2006/relationships/image" Target="../media/image7.png"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image" Target="../media/image8.png" /><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image" Target="../media/image10.png" /><Relationship Id="rId1" Type="http://schemas.openxmlformats.org/officeDocument/2006/relationships/slideMaster" Target="../slideMasters/slideMaster1.xml" /><Relationship Id="rId5" Type="http://schemas.openxmlformats.org/officeDocument/2006/relationships/image" Target="../media/image6.png" /><Relationship Id="rId4" Type="http://schemas.openxmlformats.org/officeDocument/2006/relationships/image" Target="../media/image7.png" /></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image" Target="../media/image10.png" /><Relationship Id="rId1" Type="http://schemas.openxmlformats.org/officeDocument/2006/relationships/slideMaster" Target="../slideMasters/slideMaster1.xml" /><Relationship Id="rId5" Type="http://schemas.openxmlformats.org/officeDocument/2006/relationships/image" Target="../media/image6.png" /><Relationship Id="rId4" Type="http://schemas.openxmlformats.org/officeDocument/2006/relationships/image" Target="../media/image7.png" /></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image" Target="../media/image10.png" /><Relationship Id="rId1" Type="http://schemas.openxmlformats.org/officeDocument/2006/relationships/slideMaster" Target="../slideMasters/slideMaster1.xml" /><Relationship Id="rId5" Type="http://schemas.openxmlformats.org/officeDocument/2006/relationships/image" Target="../media/image6.png" /><Relationship Id="rId4" Type="http://schemas.openxmlformats.org/officeDocument/2006/relationships/image" Target="../media/image7.png" /></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image" Target="../media/image10.png" /><Relationship Id="rId1" Type="http://schemas.openxmlformats.org/officeDocument/2006/relationships/slideMaster" Target="../slideMasters/slideMaster1.xml" /><Relationship Id="rId5" Type="http://schemas.openxmlformats.org/officeDocument/2006/relationships/image" Target="../media/image6.png" /><Relationship Id="rId4" Type="http://schemas.openxmlformats.org/officeDocument/2006/relationships/image" Target="../media/image7.png" /></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image" Target="../media/image10.png" /><Relationship Id="rId1" Type="http://schemas.openxmlformats.org/officeDocument/2006/relationships/slideMaster" Target="../slideMasters/slideMaster1.xml" /><Relationship Id="rId5" Type="http://schemas.openxmlformats.org/officeDocument/2006/relationships/image" Target="../media/image6.png" /><Relationship Id="rId4" Type="http://schemas.openxmlformats.org/officeDocument/2006/relationships/image" Target="../media/image7.png" /></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image" Target="../media/image12.png" /><Relationship Id="rId1" Type="http://schemas.openxmlformats.org/officeDocument/2006/relationships/slideMaster" Target="../slideMasters/slideMaster1.xml" /><Relationship Id="rId5" Type="http://schemas.openxmlformats.org/officeDocument/2006/relationships/image" Target="../media/image14.png" /><Relationship Id="rId4" Type="http://schemas.openxmlformats.org/officeDocument/2006/relationships/image" Target="../media/image13.png" /></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image" Target="../media/image12.png" /><Relationship Id="rId1" Type="http://schemas.openxmlformats.org/officeDocument/2006/relationships/slideMaster" Target="../slideMasters/slideMaster1.xml" /><Relationship Id="rId5" Type="http://schemas.openxmlformats.org/officeDocument/2006/relationships/image" Target="../media/image14.png" /><Relationship Id="rId4" Type="http://schemas.openxmlformats.org/officeDocument/2006/relationships/image" Target="../media/image13.png"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02229" y="3426952"/>
            <a:ext cx="8187545" cy="3103332"/>
          </a:xfrm>
          <a:prstGeom prst="rect">
            <a:avLst/>
          </a:prstGeom>
        </p:spPr>
      </p:pic>
      <p:pic>
        <p:nvPicPr>
          <p:cNvPr id="7" name="Picture 6"/>
          <p:cNvPicPr>
            <a:picLocks noChangeAspect="1"/>
          </p:cNvPicPr>
          <p:nvPr userDrawn="1"/>
        </p:nvPicPr>
        <p:blipFill rotWithShape="1">
          <a:blip r:embed="rId3" cstate="print">
            <a:extLst>
              <a:ext uri="{28A0092B-C50C-407E-A947-70E740481C1C}">
                <a14:useLocalDpi xmlns:a14="http://schemas.microsoft.com/office/drawing/2010/main" val="0"/>
              </a:ext>
            </a:extLst>
          </a:blip>
          <a:srcRect b="23724"/>
          <a:stretch/>
        </p:blipFill>
        <p:spPr>
          <a:xfrm>
            <a:off x="1" y="0"/>
            <a:ext cx="12192000" cy="6858000"/>
          </a:xfrm>
          <a:prstGeom prst="rect">
            <a:avLst/>
          </a:prstGeom>
        </p:spPr>
      </p:pic>
      <p:sp>
        <p:nvSpPr>
          <p:cNvPr id="2" name="Title 1"/>
          <p:cNvSpPr>
            <a:spLocks noGrp="1"/>
          </p:cNvSpPr>
          <p:nvPr>
            <p:ph type="ctrTitle"/>
          </p:nvPr>
        </p:nvSpPr>
        <p:spPr>
          <a:xfrm>
            <a:off x="1524000" y="2458781"/>
            <a:ext cx="9144000" cy="1103127"/>
          </a:xfrm>
        </p:spPr>
        <p:txBody>
          <a:bodyPr anchor="ctr">
            <a:normAutofit/>
          </a:bodyPr>
          <a:lstStyle>
            <a:lvl1pPr algn="ctr">
              <a:defRPr sz="4800">
                <a:latin typeface="Cambria" panose="02040503050406030204" pitchFamily="18" charset="0"/>
              </a:defRPr>
            </a:lvl1pPr>
          </a:lstStyle>
          <a:p>
            <a:endParaRPr lang="en-US" dirty="0"/>
          </a:p>
        </p:txBody>
      </p:sp>
      <p:sp>
        <p:nvSpPr>
          <p:cNvPr id="3" name="Subtitle 2"/>
          <p:cNvSpPr>
            <a:spLocks noGrp="1"/>
          </p:cNvSpPr>
          <p:nvPr>
            <p:ph type="subTitle" idx="1"/>
          </p:nvPr>
        </p:nvSpPr>
        <p:spPr>
          <a:xfrm>
            <a:off x="1524000" y="1860624"/>
            <a:ext cx="9144000" cy="482348"/>
          </a:xfrm>
        </p:spPr>
        <p:txBody>
          <a:bodyPr anchor="ctr"/>
          <a:lstStyle>
            <a:lvl1pPr marL="0" indent="0" algn="ctr">
              <a:buNone/>
              <a:defRPr sz="2400">
                <a:latin typeface="Cambria" panose="020405030504060302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US" dirty="0"/>
          </a:p>
        </p:txBody>
      </p:sp>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175613" y="406295"/>
            <a:ext cx="1038323" cy="1105296"/>
          </a:xfrm>
          <a:prstGeom prst="rect">
            <a:avLst/>
          </a:prstGeom>
        </p:spPr>
      </p:pic>
      <p:sp>
        <p:nvSpPr>
          <p:cNvPr id="10" name="TextBox 9"/>
          <p:cNvSpPr txBox="1"/>
          <p:nvPr userDrawn="1"/>
        </p:nvSpPr>
        <p:spPr>
          <a:xfrm>
            <a:off x="698530" y="1531967"/>
            <a:ext cx="1992487" cy="246221"/>
          </a:xfrm>
          <a:prstGeom prst="rect">
            <a:avLst/>
          </a:prstGeom>
          <a:noFill/>
        </p:spPr>
        <p:txBody>
          <a:bodyPr wrap="square" rtlCol="0">
            <a:spAutoFit/>
          </a:bodyPr>
          <a:lstStyle/>
          <a:p>
            <a:pPr algn="ctr"/>
            <a:r>
              <a:rPr lang="en-US" sz="1000" b="1" dirty="0">
                <a:solidFill>
                  <a:srgbClr val="B5832A"/>
                </a:solidFill>
                <a:effectLst/>
                <a:latin typeface="Cambria" pitchFamily="18" charset="0"/>
              </a:rPr>
              <a:t>REPUBLIK INDONESIA</a:t>
            </a:r>
          </a:p>
        </p:txBody>
      </p:sp>
      <p:pic>
        <p:nvPicPr>
          <p:cNvPr id="11" name="Picture 10"/>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9837842" y="266596"/>
            <a:ext cx="1494693" cy="1478222"/>
          </a:xfrm>
          <a:prstGeom prst="rect">
            <a:avLst/>
          </a:prstGeom>
        </p:spPr>
      </p:pic>
    </p:spTree>
    <p:extLst>
      <p:ext uri="{BB962C8B-B14F-4D97-AF65-F5344CB8AC3E}">
        <p14:creationId xmlns:p14="http://schemas.microsoft.com/office/powerpoint/2010/main" val="3590438408"/>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472" y="1"/>
            <a:ext cx="12196472" cy="789680"/>
          </a:xfrm>
          <a:prstGeom prst="rect">
            <a:avLst/>
          </a:prstGeom>
        </p:spPr>
      </p:pic>
      <p:sp>
        <p:nvSpPr>
          <p:cNvPr id="4" name="Date Placeholder 3"/>
          <p:cNvSpPr>
            <a:spLocks noGrp="1"/>
          </p:cNvSpPr>
          <p:nvPr>
            <p:ph type="dt" sz="half" idx="10"/>
          </p:nvPr>
        </p:nvSpPr>
        <p:spPr>
          <a:xfrm>
            <a:off x="838200" y="6554472"/>
            <a:ext cx="27432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4038600" y="6554472"/>
            <a:ext cx="4114800" cy="365125"/>
          </a:xfrm>
          <a:prstGeom prst="rect">
            <a:avLst/>
          </a:prstGeom>
        </p:spPr>
        <p:txBody>
          <a:bodyPr/>
          <a:lstStyle/>
          <a:p>
            <a:endParaRPr lang="en-US" dirty="0"/>
          </a:p>
        </p:txBody>
      </p:sp>
      <p:pic>
        <p:nvPicPr>
          <p:cNvPr id="8" name="Picture 7"/>
          <p:cNvPicPr>
            <a:picLocks noChangeAspect="1"/>
          </p:cNvPicPr>
          <p:nvPr userDrawn="1"/>
        </p:nvPicPr>
        <p:blipFill>
          <a:blip r:embed="rId3" cstate="print">
            <a:clrChange>
              <a:clrFrom>
                <a:srgbClr val="000000">
                  <a:alpha val="0"/>
                </a:srgbClr>
              </a:clrFrom>
              <a:clrTo>
                <a:srgbClr val="000000">
                  <a:alpha val="0"/>
                </a:srgbClr>
              </a:clrTo>
            </a:clrChange>
            <a:extLst>
              <a:ext uri="{28A0092B-C50C-407E-A947-70E740481C1C}">
                <a14:useLocalDpi xmlns:a14="http://schemas.microsoft.com/office/drawing/2010/main" val="0"/>
              </a:ext>
            </a:extLst>
          </a:blip>
          <a:stretch>
            <a:fillRect/>
          </a:stretch>
        </p:blipFill>
        <p:spPr>
          <a:xfrm>
            <a:off x="148070" y="9520"/>
            <a:ext cx="500820" cy="518891"/>
          </a:xfrm>
          <a:prstGeom prst="rect">
            <a:avLst/>
          </a:prstGeom>
          <a:effectLst>
            <a:glow rad="63500">
              <a:schemeClr val="bg1">
                <a:alpha val="40000"/>
              </a:schemeClr>
            </a:glow>
          </a:effectLst>
        </p:spPr>
      </p:pic>
      <p:sp>
        <p:nvSpPr>
          <p:cNvPr id="9" name="TextBox 8"/>
          <p:cNvSpPr txBox="1"/>
          <p:nvPr userDrawn="1"/>
        </p:nvSpPr>
        <p:spPr>
          <a:xfrm>
            <a:off x="43042" y="472699"/>
            <a:ext cx="688479" cy="307777"/>
          </a:xfrm>
          <a:prstGeom prst="rect">
            <a:avLst/>
          </a:prstGeom>
          <a:noFill/>
        </p:spPr>
        <p:txBody>
          <a:bodyPr wrap="square" rtlCol="0">
            <a:spAutoFit/>
          </a:bodyPr>
          <a:lstStyle/>
          <a:p>
            <a:pPr algn="ctr"/>
            <a:r>
              <a:rPr lang="en-US" sz="700" b="1" dirty="0">
                <a:solidFill>
                  <a:schemeClr val="accent4">
                    <a:lumMod val="50000"/>
                  </a:schemeClr>
                </a:solidFill>
                <a:effectLst>
                  <a:glow rad="63500">
                    <a:schemeClr val="bg1">
                      <a:alpha val="40000"/>
                    </a:schemeClr>
                  </a:glow>
                </a:effectLst>
                <a:latin typeface="Arial" panose="020B0604020202020204" pitchFamily="34" charset="0"/>
                <a:cs typeface="Arial" panose="020B0604020202020204" pitchFamily="34" charset="0"/>
              </a:rPr>
              <a:t>REPUBLIK INDONESIA</a:t>
            </a:r>
          </a:p>
        </p:txBody>
      </p:sp>
      <p:pic>
        <p:nvPicPr>
          <p:cNvPr id="10" name="Picture 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1392956" y="9520"/>
            <a:ext cx="788856" cy="780163"/>
          </a:xfrm>
          <a:prstGeom prst="rect">
            <a:avLst/>
          </a:prstGeom>
        </p:spPr>
      </p:pic>
      <p:pic>
        <p:nvPicPr>
          <p:cNvPr id="11" name="Picture 10"/>
          <p:cNvPicPr>
            <a:picLocks noChangeAspect="1"/>
          </p:cNvPicPr>
          <p:nvPr userDrawn="1"/>
        </p:nvPicPr>
        <p:blipFill rotWithShape="1">
          <a:blip r:embed="rId2" cstate="print">
            <a:extLst>
              <a:ext uri="{28A0092B-C50C-407E-A947-70E740481C1C}">
                <a14:useLocalDpi xmlns:a14="http://schemas.microsoft.com/office/drawing/2010/main" val="0"/>
              </a:ext>
            </a:extLst>
          </a:blip>
          <a:srcRect t="51527"/>
          <a:stretch/>
        </p:blipFill>
        <p:spPr>
          <a:xfrm>
            <a:off x="-4472" y="6720841"/>
            <a:ext cx="12196472" cy="124913"/>
          </a:xfrm>
          <a:prstGeom prst="rect">
            <a:avLst/>
          </a:prstGeom>
        </p:spPr>
      </p:pic>
      <p:sp>
        <p:nvSpPr>
          <p:cNvPr id="12" name="Rounded Rectangle 11"/>
          <p:cNvSpPr/>
          <p:nvPr userDrawn="1"/>
        </p:nvSpPr>
        <p:spPr>
          <a:xfrm>
            <a:off x="11145649" y="6503565"/>
            <a:ext cx="1021491" cy="338173"/>
          </a:xfrm>
          <a:prstGeom prst="roundRect">
            <a:avLst/>
          </a:prstGeom>
          <a:solidFill>
            <a:srgbClr val="D09E00"/>
          </a:solidFill>
          <a:ln>
            <a:noFill/>
          </a:ln>
        </p:spPr>
        <p:style>
          <a:lnRef idx="2">
            <a:schemeClr val="accent6">
              <a:shade val="50000"/>
            </a:schemeClr>
          </a:lnRef>
          <a:fillRef idx="1">
            <a:schemeClr val="accent6"/>
          </a:fillRef>
          <a:effectRef idx="0">
            <a:schemeClr val="accent6"/>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a:p>
        </p:txBody>
      </p:sp>
      <p:sp>
        <p:nvSpPr>
          <p:cNvPr id="6" name="Slide Number Placeholder 5"/>
          <p:cNvSpPr>
            <a:spLocks noGrp="1"/>
          </p:cNvSpPr>
          <p:nvPr>
            <p:ph type="sldNum" sz="quarter" idx="12"/>
          </p:nvPr>
        </p:nvSpPr>
        <p:spPr>
          <a:xfrm>
            <a:off x="11392958" y="6511097"/>
            <a:ext cx="774183" cy="330641"/>
          </a:xfrm>
        </p:spPr>
        <p:txBody>
          <a:bodyPr/>
          <a:lstStyle>
            <a:lvl1pPr algn="r">
              <a:defRPr b="1">
                <a:solidFill>
                  <a:schemeClr val="bg1"/>
                </a:solidFill>
                <a:latin typeface="Calibri" panose="020F0502020204030204" pitchFamily="34" charset="0"/>
                <a:ea typeface="Tahoma" panose="020B0604030504040204" pitchFamily="34" charset="0"/>
                <a:cs typeface="Tahoma" panose="020B0604030504040204" pitchFamily="34" charset="0"/>
              </a:defRPr>
            </a:lvl1pPr>
          </a:lstStyle>
          <a:p>
            <a:fld id="{FEDA7C93-9141-4A12-827E-60EB1BD797E1}" type="slidenum">
              <a:rPr lang="en-US" smtClean="0"/>
              <a:pPr/>
              <a:t>‹#›</a:t>
            </a:fld>
            <a:endParaRPr lang="en-US" dirty="0"/>
          </a:p>
        </p:txBody>
      </p:sp>
    </p:spTree>
    <p:extLst>
      <p:ext uri="{BB962C8B-B14F-4D97-AF65-F5344CB8AC3E}">
        <p14:creationId xmlns:p14="http://schemas.microsoft.com/office/powerpoint/2010/main" val="97073773"/>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2"/>
            <a:ext cx="2844800" cy="365125"/>
          </a:xfrm>
          <a:prstGeom prst="rect">
            <a:avLst/>
          </a:prstGeom>
        </p:spPr>
        <p:txBody>
          <a:bodyPr/>
          <a:lstStyle/>
          <a:p>
            <a:endParaRPr lang="en-US"/>
          </a:p>
        </p:txBody>
      </p:sp>
      <p:sp>
        <p:nvSpPr>
          <p:cNvPr id="3" name="Footer Placeholder 2"/>
          <p:cNvSpPr>
            <a:spLocks noGrp="1"/>
          </p:cNvSpPr>
          <p:nvPr>
            <p:ph type="ftr" sz="quarter" idx="11"/>
          </p:nvPr>
        </p:nvSpPr>
        <p:spPr>
          <a:xfrm>
            <a:off x="4165600" y="6356352"/>
            <a:ext cx="3860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737600" y="6356352"/>
            <a:ext cx="2844800" cy="365125"/>
          </a:xfrm>
          <a:prstGeom prst="rect">
            <a:avLst/>
          </a:prstGeom>
        </p:spPr>
        <p:txBody>
          <a:bodyPr/>
          <a:lstStyle/>
          <a:p>
            <a:fld id="{04E9FA72-BE82-480E-8122-0ADDFDABD6E4}" type="slidenum">
              <a:rPr lang="en-US" smtClean="0"/>
              <a:pPr/>
              <a:t>‹#›</a:t>
            </a:fld>
            <a:endParaRPr lang="en-US"/>
          </a:p>
        </p:txBody>
      </p:sp>
    </p:spTree>
    <p:extLst>
      <p:ext uri="{BB962C8B-B14F-4D97-AF65-F5344CB8AC3E}">
        <p14:creationId xmlns:p14="http://schemas.microsoft.com/office/powerpoint/2010/main" val="4013448939"/>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0C40D93-831D-F04B-8533-F5B57036792D}" type="datetimeFigureOut">
              <a:rPr lang="en-US" smtClean="0"/>
              <a:t>5/23/2019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5FBF41-65B0-7144-B5AE-D2F3D757026C}" type="slidenum">
              <a:rPr lang="en-US" smtClean="0"/>
              <a:t>‹#›</a:t>
            </a:fld>
            <a:endParaRPr lang="en-US"/>
          </a:p>
        </p:txBody>
      </p:sp>
    </p:spTree>
    <p:extLst>
      <p:ext uri="{BB962C8B-B14F-4D97-AF65-F5344CB8AC3E}">
        <p14:creationId xmlns:p14="http://schemas.microsoft.com/office/powerpoint/2010/main" val="4109569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cSld name="Two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6116416" y="2283626"/>
            <a:ext cx="706615" cy="1522688"/>
          </a:xfrm>
          <a:custGeom>
            <a:avLst/>
            <a:gdLst/>
            <a:ahLst/>
            <a:cxnLst/>
            <a:rect l="l" t="t" r="r" b="b"/>
            <a:pathLst>
              <a:path w="619760" h="2374265">
                <a:moveTo>
                  <a:pt x="338543" y="0"/>
                </a:moveTo>
                <a:lnTo>
                  <a:pt x="338543" y="784948"/>
                </a:lnTo>
                <a:lnTo>
                  <a:pt x="0" y="784948"/>
                </a:lnTo>
                <a:lnTo>
                  <a:pt x="0" y="1594993"/>
                </a:lnTo>
                <a:lnTo>
                  <a:pt x="338543" y="1594993"/>
                </a:lnTo>
                <a:lnTo>
                  <a:pt x="338543" y="2373655"/>
                </a:lnTo>
                <a:lnTo>
                  <a:pt x="619594" y="1186827"/>
                </a:lnTo>
                <a:lnTo>
                  <a:pt x="338543" y="0"/>
                </a:lnTo>
                <a:close/>
              </a:path>
            </a:pathLst>
          </a:custGeom>
          <a:solidFill>
            <a:srgbClr val="F59A50"/>
          </a:solidFill>
        </p:spPr>
        <p:txBody>
          <a:bodyPr wrap="square" lIns="0" tIns="0" rIns="0" bIns="0" rtlCol="0"/>
          <a:lstStyle/>
          <a:p>
            <a:endParaRPr sz="1539"/>
          </a:p>
        </p:txBody>
      </p:sp>
      <p:sp>
        <p:nvSpPr>
          <p:cNvPr id="2" name="Holder 2"/>
          <p:cNvSpPr>
            <a:spLocks noGrp="1"/>
          </p:cNvSpPr>
          <p:nvPr>
            <p:ph type="title"/>
          </p:nvPr>
        </p:nvSpPr>
        <p:spPr>
          <a:xfrm>
            <a:off x="1309983" y="36810"/>
            <a:ext cx="9572032" cy="447368"/>
          </a:xfrm>
        </p:spPr>
        <p:txBody>
          <a:bodyPr lIns="0" tIns="0" rIns="0" bIns="0"/>
          <a:lstStyle>
            <a:lvl1pPr>
              <a:defRPr sz="2907" b="1" i="0">
                <a:solidFill>
                  <a:schemeClr val="tx1"/>
                </a:solidFill>
                <a:latin typeface="Trebuchet MS"/>
                <a:cs typeface="Trebuchet MS"/>
              </a:defRPr>
            </a:lvl1pPr>
          </a:lstStyle>
          <a:p>
            <a:endParaRPr/>
          </a:p>
        </p:txBody>
      </p:sp>
      <p:sp>
        <p:nvSpPr>
          <p:cNvPr id="3" name="Holder 3"/>
          <p:cNvSpPr>
            <a:spLocks noGrp="1"/>
          </p:cNvSpPr>
          <p:nvPr>
            <p:ph sz="half" idx="2"/>
          </p:nvPr>
        </p:nvSpPr>
        <p:spPr>
          <a:xfrm>
            <a:off x="609602" y="1115567"/>
            <a:ext cx="5303520" cy="387798"/>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2" y="1115567"/>
            <a:ext cx="5303520" cy="387798"/>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a:xfrm>
            <a:off x="4145280" y="4510765"/>
            <a:ext cx="3901440" cy="177648"/>
          </a:xfrm>
          <a:prstGeom prst="rect">
            <a:avLst/>
          </a:prstGeom>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a:xfrm>
            <a:off x="609600" y="4510765"/>
            <a:ext cx="2804160" cy="177648"/>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5/23/2019</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374882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051026FA-AEF4-4297-9157-72B8AEB6D8CB}" type="datetime1">
              <a:rPr lang="en-US" smtClean="0">
                <a:solidFill>
                  <a:prstClr val="black">
                    <a:tint val="75000"/>
                  </a:prstClr>
                </a:solidFill>
              </a:rPr>
              <a:t>5/23/2019</a:t>
            </a:fld>
            <a:endParaRPr lang="en-US">
              <a:solidFill>
                <a:prstClr val="black">
                  <a:tint val="75000"/>
                </a:prstClr>
              </a:solidFill>
            </a:endParaRPr>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6E10F98-B872-294D-A3F6-D573FEF7092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74851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grpSp>
        <p:nvGrpSpPr>
          <p:cNvPr id="3" name="Group 6"/>
          <p:cNvGrpSpPr>
            <a:grpSpLocks/>
          </p:cNvGrpSpPr>
          <p:nvPr userDrawn="1"/>
        </p:nvGrpSpPr>
        <p:grpSpPr bwMode="auto">
          <a:xfrm>
            <a:off x="55563" y="185738"/>
            <a:ext cx="1236662" cy="782637"/>
            <a:chOff x="1397365" y="819148"/>
            <a:chExt cx="1237512" cy="783075"/>
          </a:xfrm>
        </p:grpSpPr>
        <p:pic>
          <p:nvPicPr>
            <p:cNvPr id="4" name="Picture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746250" y="819148"/>
              <a:ext cx="519113" cy="552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userDrawn="1"/>
          </p:nvSpPr>
          <p:spPr bwMode="auto">
            <a:xfrm>
              <a:off x="1397365" y="1386202"/>
              <a:ext cx="1237512" cy="216021"/>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sz="800" b="1" dirty="0">
                  <a:solidFill>
                    <a:srgbClr val="B5832A"/>
                  </a:solidFill>
                  <a:latin typeface="Cambria" pitchFamily="18" charset="0"/>
                </a:rPr>
                <a:t>REPUBLIK INDONESIA</a:t>
              </a:r>
            </a:p>
          </p:txBody>
        </p:sp>
      </p:grpSp>
      <p:pic>
        <p:nvPicPr>
          <p:cNvPr id="6" name="Picture 9"/>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63300" y="127000"/>
            <a:ext cx="874713"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0"/>
          <p:cNvSpPr>
            <a:spLocks noGrp="1"/>
          </p:cNvSpPr>
          <p:nvPr>
            <p:ph type="title"/>
          </p:nvPr>
        </p:nvSpPr>
        <p:spPr>
          <a:xfrm>
            <a:off x="1292774" y="126794"/>
            <a:ext cx="9699076" cy="841404"/>
          </a:xfrm>
        </p:spPr>
        <p:txBody>
          <a:bodyPr/>
          <a:lstStyle/>
          <a:p>
            <a:r>
              <a:rPr lang="en-US"/>
              <a:t>Click to edit Master title style</a:t>
            </a:r>
            <a:endParaRPr lang="id-ID"/>
          </a:p>
        </p:txBody>
      </p:sp>
      <p:sp>
        <p:nvSpPr>
          <p:cNvPr id="7" name="Slide Number Placeholder 4"/>
          <p:cNvSpPr>
            <a:spLocks noGrp="1"/>
          </p:cNvSpPr>
          <p:nvPr>
            <p:ph type="sldNum" sz="quarter" idx="10"/>
          </p:nvPr>
        </p:nvSpPr>
        <p:spPr>
          <a:xfrm>
            <a:off x="9263063" y="6345238"/>
            <a:ext cx="2743200" cy="365125"/>
          </a:xfrm>
        </p:spPr>
        <p:txBody>
          <a:bodyPr/>
          <a:lstStyle>
            <a:lvl1pPr>
              <a:defRPr>
                <a:solidFill>
                  <a:schemeClr val="bg1"/>
                </a:solidFill>
              </a:defRPr>
            </a:lvl1pPr>
          </a:lstStyle>
          <a:p>
            <a:fld id="{4C3064A8-7612-4682-B851-1917A8A50E6F}" type="slidenum">
              <a:rPr lang="en-US" altLang="id-ID"/>
              <a:pPr/>
              <a:t>‹#›</a:t>
            </a:fld>
            <a:endParaRPr lang="en-US" altLang="id-ID"/>
          </a:p>
        </p:txBody>
      </p:sp>
      <p:sp>
        <p:nvSpPr>
          <p:cNvPr id="8" name="Date Placeholder 2"/>
          <p:cNvSpPr>
            <a:spLocks noGrp="1"/>
          </p:cNvSpPr>
          <p:nvPr>
            <p:ph type="dt" sz="half" idx="11"/>
          </p:nvPr>
        </p:nvSpPr>
        <p:spPr>
          <a:xfrm>
            <a:off x="0" y="6492875"/>
            <a:ext cx="2743200" cy="365125"/>
          </a:xfrm>
          <a:prstGeom prst="rect">
            <a:avLst/>
          </a:prstGeom>
        </p:spPr>
        <p:txBody>
          <a:bodyPr/>
          <a:lstStyle>
            <a:lvl1pPr eaLnBrk="1" hangingPunct="1">
              <a:defRPr>
                <a:latin typeface="Arial" charset="0"/>
                <a:cs typeface="Arial" charset="0"/>
              </a:defRPr>
            </a:lvl1pPr>
          </a:lstStyle>
          <a:p>
            <a:pPr>
              <a:defRPr/>
            </a:pPr>
            <a:r>
              <a:rPr lang="id-ID"/>
              <a:t>DAK 2018 </a:t>
            </a:r>
            <a:endParaRPr lang="en-US"/>
          </a:p>
        </p:txBody>
      </p:sp>
      <p:sp>
        <p:nvSpPr>
          <p:cNvPr id="9" name="Footer Placeholder 3"/>
          <p:cNvSpPr>
            <a:spLocks noGrp="1"/>
          </p:cNvSpPr>
          <p:nvPr>
            <p:ph type="ftr" sz="quarter" idx="12"/>
          </p:nvPr>
        </p:nvSpPr>
        <p:spPr>
          <a:xfrm>
            <a:off x="4038600" y="6492875"/>
            <a:ext cx="4114800" cy="365125"/>
          </a:xfrm>
          <a:prstGeom prst="rect">
            <a:avLst/>
          </a:prstGeom>
        </p:spPr>
        <p:txBody>
          <a:bodyPr/>
          <a:lstStyle>
            <a:lvl1pPr eaLnBrk="1" hangingPunct="1">
              <a:defRPr>
                <a:latin typeface="Arial" charset="0"/>
                <a:cs typeface="Arial" charset="0"/>
              </a:defRPr>
            </a:lvl1pPr>
          </a:lstStyle>
          <a:p>
            <a:pPr>
              <a:defRPr/>
            </a:pPr>
            <a:r>
              <a:rPr lang="en-US"/>
              <a:t>DAK 2018 </a:t>
            </a:r>
          </a:p>
        </p:txBody>
      </p:sp>
    </p:spTree>
    <p:extLst>
      <p:ext uri="{BB962C8B-B14F-4D97-AF65-F5344CB8AC3E}">
        <p14:creationId xmlns:p14="http://schemas.microsoft.com/office/powerpoint/2010/main" val="2685746546"/>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pic>
        <p:nvPicPr>
          <p:cNvPr id="11" name="Picture 10"/>
          <p:cNvPicPr>
            <a:picLocks noChangeAspect="1"/>
          </p:cNvPicPr>
          <p:nvPr userDrawn="1"/>
        </p:nvPicPr>
        <p:blipFill rotWithShape="1">
          <a:blip r:embed="rId2">
            <a:extLst>
              <a:ext uri="{28A0092B-C50C-407E-A947-70E740481C1C}">
                <a14:useLocalDpi xmlns:a14="http://schemas.microsoft.com/office/drawing/2010/main" val="0"/>
              </a:ext>
            </a:extLst>
          </a:blip>
          <a:srcRect l="35922" r="24758"/>
          <a:stretch/>
        </p:blipFill>
        <p:spPr>
          <a:xfrm rot="16200000">
            <a:off x="5669172" y="-5739724"/>
            <a:ext cx="823877" cy="12276030"/>
          </a:xfrm>
          <a:prstGeom prst="rect">
            <a:avLst/>
          </a:prstGeom>
        </p:spPr>
      </p:pic>
      <p:sp>
        <p:nvSpPr>
          <p:cNvPr id="14" name="Rectangle 13"/>
          <p:cNvSpPr/>
          <p:nvPr userDrawn="1"/>
        </p:nvSpPr>
        <p:spPr>
          <a:xfrm>
            <a:off x="11725061" y="6666086"/>
            <a:ext cx="428423"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lIns="27000" tIns="27000" rIns="27000" bIns="27000" rtlCol="0" anchor="ctr"/>
          <a:lstStyle/>
          <a:p>
            <a:pPr algn="ctr"/>
            <a:endParaRPr lang="en-US" sz="1350">
              <a:solidFill>
                <a:prstClr val="white"/>
              </a:solidFill>
            </a:endParaRPr>
          </a:p>
        </p:txBody>
      </p:sp>
      <p:pic>
        <p:nvPicPr>
          <p:cNvPr id="10" name="Picture 2" descr="E:\Yanuar\Dropbox\Kerjaan\ppt_template_bappenas_newLogo\gradient-01.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rot="16200000">
            <a:off x="5386997" y="1279083"/>
            <a:ext cx="198804" cy="10972800"/>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p:cNvSpPr>
            <a:spLocks noGrp="1"/>
          </p:cNvSpPr>
          <p:nvPr>
            <p:ph type="sldNum" sz="quarter" idx="12"/>
          </p:nvPr>
        </p:nvSpPr>
        <p:spPr>
          <a:xfrm>
            <a:off x="11662305" y="6666086"/>
            <a:ext cx="484827" cy="198805"/>
          </a:xfrm>
        </p:spPr>
        <p:txBody>
          <a:bodyPr/>
          <a:lstStyle>
            <a:lvl1pPr algn="r">
              <a:defRPr sz="1050" b="1">
                <a:solidFill>
                  <a:schemeClr val="bg1"/>
                </a:solidFill>
              </a:defRPr>
            </a:lvl1pPr>
          </a:lstStyle>
          <a:p>
            <a:fld id="{192C646E-8A71-4229-9321-274B093DFD02}" type="slidenum">
              <a:rPr lang="en-US" smtClean="0">
                <a:solidFill>
                  <a:prstClr val="white"/>
                </a:solidFill>
              </a:rPr>
              <a:pPr/>
              <a:t>‹#›</a:t>
            </a:fld>
            <a:endParaRPr lang="en-US" dirty="0">
              <a:solidFill>
                <a:prstClr val="white"/>
              </a:solidFill>
            </a:endParaRPr>
          </a:p>
        </p:txBody>
      </p:sp>
      <p:sp>
        <p:nvSpPr>
          <p:cNvPr id="12" name="Rectangle 11"/>
          <p:cNvSpPr/>
          <p:nvPr userDrawn="1"/>
        </p:nvSpPr>
        <p:spPr>
          <a:xfrm>
            <a:off x="11027946" y="6666086"/>
            <a:ext cx="291525"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3" name="Rectangle 12"/>
          <p:cNvSpPr/>
          <p:nvPr userDrawn="1"/>
        </p:nvSpPr>
        <p:spPr>
          <a:xfrm>
            <a:off x="11377131" y="6666086"/>
            <a:ext cx="291525"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pic>
        <p:nvPicPr>
          <p:cNvPr id="16" name="Picture 1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1353557" y="25401"/>
            <a:ext cx="793575" cy="784829"/>
          </a:xfrm>
          <a:prstGeom prst="rect">
            <a:avLst/>
          </a:prstGeom>
        </p:spPr>
      </p:pic>
      <p:sp>
        <p:nvSpPr>
          <p:cNvPr id="22" name="Title 1"/>
          <p:cNvSpPr>
            <a:spLocks noGrp="1"/>
          </p:cNvSpPr>
          <p:nvPr>
            <p:ph type="title"/>
          </p:nvPr>
        </p:nvSpPr>
        <p:spPr>
          <a:xfrm>
            <a:off x="1007293" y="25401"/>
            <a:ext cx="10189492" cy="737577"/>
          </a:xfrm>
        </p:spPr>
        <p:txBody>
          <a:bodyPr>
            <a:normAutofit/>
          </a:bodyPr>
          <a:lstStyle>
            <a:lvl1pPr algn="ctr">
              <a:defRPr sz="2800" b="1" i="0">
                <a:latin typeface="Calibri" panose="020F0502020204030204" pitchFamily="34" charset="0"/>
                <a:cs typeface="Calibri" panose="020F0502020204030204" pitchFamily="34" charset="0"/>
              </a:defRPr>
            </a:lvl1pPr>
          </a:lstStyle>
          <a:p>
            <a:r>
              <a:rPr lang="en-US" dirty="0"/>
              <a:t>Click to edit Master title style</a:t>
            </a:r>
          </a:p>
        </p:txBody>
      </p:sp>
      <p:pic>
        <p:nvPicPr>
          <p:cNvPr id="15" name="Picture 14"/>
          <p:cNvPicPr>
            <a:picLocks noChangeAspect="1"/>
          </p:cNvPicPr>
          <p:nvPr userDrawn="1"/>
        </p:nvPicPr>
        <p:blipFill>
          <a:blip r:embed="rId5" cstate="print">
            <a:clrChange>
              <a:clrFrom>
                <a:srgbClr val="000000">
                  <a:alpha val="0"/>
                </a:srgbClr>
              </a:clrFrom>
              <a:clrTo>
                <a:srgbClr val="000000">
                  <a:alpha val="0"/>
                </a:srgbClr>
              </a:clrTo>
            </a:clrChange>
            <a:extLst>
              <a:ext uri="{28A0092B-C50C-407E-A947-70E740481C1C}">
                <a14:useLocalDpi xmlns:a14="http://schemas.microsoft.com/office/drawing/2010/main"/>
              </a:ext>
            </a:extLst>
          </a:blip>
          <a:stretch>
            <a:fillRect/>
          </a:stretch>
        </p:blipFill>
        <p:spPr>
          <a:xfrm>
            <a:off x="148034" y="31041"/>
            <a:ext cx="500690" cy="518891"/>
          </a:xfrm>
          <a:prstGeom prst="rect">
            <a:avLst/>
          </a:prstGeom>
          <a:effectLst>
            <a:glow rad="63500">
              <a:schemeClr val="bg1">
                <a:alpha val="40000"/>
              </a:schemeClr>
            </a:glow>
          </a:effectLst>
        </p:spPr>
      </p:pic>
      <p:sp>
        <p:nvSpPr>
          <p:cNvPr id="17" name="TextBox 16"/>
          <p:cNvSpPr txBox="1"/>
          <p:nvPr userDrawn="1"/>
        </p:nvSpPr>
        <p:spPr>
          <a:xfrm>
            <a:off x="43034" y="526493"/>
            <a:ext cx="688299" cy="271869"/>
          </a:xfrm>
          <a:prstGeom prst="rect">
            <a:avLst/>
          </a:prstGeom>
          <a:noFill/>
        </p:spPr>
        <p:txBody>
          <a:bodyPr>
            <a:spAutoFit/>
          </a:bodyPr>
          <a:lstStyle/>
          <a:p>
            <a:pPr algn="ctr">
              <a:lnSpc>
                <a:spcPts val="700"/>
              </a:lnSpc>
              <a:defRPr/>
            </a:pPr>
            <a:r>
              <a:rPr lang="en-US" sz="700" b="1" dirty="0">
                <a:solidFill>
                  <a:srgbClr val="FFC000">
                    <a:lumMod val="50000"/>
                  </a:srgbClr>
                </a:solidFill>
                <a:effectLst>
                  <a:glow rad="63500">
                    <a:prstClr val="white">
                      <a:alpha val="40000"/>
                    </a:prstClr>
                  </a:glow>
                </a:effectLst>
                <a:ea typeface="MS PGothic" pitchFamily="34" charset="-128"/>
                <a:cs typeface="Arial" pitchFamily="34" charset="0"/>
              </a:rPr>
              <a:t>REPUBLIK INDONESIA</a:t>
            </a:r>
          </a:p>
        </p:txBody>
      </p:sp>
    </p:spTree>
    <p:extLst>
      <p:ext uri="{BB962C8B-B14F-4D97-AF65-F5344CB8AC3E}">
        <p14:creationId xmlns:p14="http://schemas.microsoft.com/office/powerpoint/2010/main" val="24328728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pic>
        <p:nvPicPr>
          <p:cNvPr id="11" name="Picture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5922" r="24758"/>
          <a:stretch/>
        </p:blipFill>
        <p:spPr>
          <a:xfrm rot="16200000">
            <a:off x="5669174" y="-5739724"/>
            <a:ext cx="823877" cy="12276030"/>
          </a:xfrm>
          <a:prstGeom prst="rect">
            <a:avLst/>
          </a:prstGeom>
        </p:spPr>
      </p:pic>
      <p:sp>
        <p:nvSpPr>
          <p:cNvPr id="14" name="Rectangle 13"/>
          <p:cNvSpPr/>
          <p:nvPr userDrawn="1"/>
        </p:nvSpPr>
        <p:spPr>
          <a:xfrm>
            <a:off x="11725061" y="6666089"/>
            <a:ext cx="428423"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lIns="27001" tIns="27001" rIns="27001" bIns="27001" rtlCol="0" anchor="ctr"/>
          <a:lstStyle/>
          <a:p>
            <a:pPr algn="ctr"/>
            <a:endParaRPr lang="en-US" sz="1349">
              <a:solidFill>
                <a:prstClr val="white"/>
              </a:solidFill>
            </a:endParaRPr>
          </a:p>
        </p:txBody>
      </p:sp>
      <p:pic>
        <p:nvPicPr>
          <p:cNvPr id="10" name="Picture 2" descr="E:\Yanuar\Dropbox\Kerjaan\ppt_template_bappenas_newLogo\gradient-01.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rot="16200000">
            <a:off x="5387002" y="1279083"/>
            <a:ext cx="198804" cy="10972800"/>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p:cNvSpPr>
            <a:spLocks noGrp="1"/>
          </p:cNvSpPr>
          <p:nvPr>
            <p:ph type="sldNum" sz="quarter" idx="12"/>
          </p:nvPr>
        </p:nvSpPr>
        <p:spPr>
          <a:xfrm>
            <a:off x="11662310" y="6666089"/>
            <a:ext cx="484827" cy="198805"/>
          </a:xfrm>
        </p:spPr>
        <p:txBody>
          <a:bodyPr/>
          <a:lstStyle>
            <a:lvl1pPr algn="r">
              <a:defRPr sz="1051" b="1">
                <a:solidFill>
                  <a:schemeClr val="bg1"/>
                </a:solidFill>
              </a:defRPr>
            </a:lvl1pPr>
          </a:lstStyle>
          <a:p>
            <a:fld id="{192C646E-8A71-4229-9321-274B093DFD02}" type="slidenum">
              <a:rPr lang="en-US" smtClean="0">
                <a:solidFill>
                  <a:prstClr val="white"/>
                </a:solidFill>
              </a:rPr>
              <a:pPr/>
              <a:t>‹#›</a:t>
            </a:fld>
            <a:endParaRPr lang="en-US" dirty="0">
              <a:solidFill>
                <a:prstClr val="white"/>
              </a:solidFill>
            </a:endParaRPr>
          </a:p>
        </p:txBody>
      </p:sp>
      <p:sp>
        <p:nvSpPr>
          <p:cNvPr id="12" name="Rectangle 11"/>
          <p:cNvSpPr/>
          <p:nvPr userDrawn="1"/>
        </p:nvSpPr>
        <p:spPr>
          <a:xfrm>
            <a:off x="11027951" y="6666089"/>
            <a:ext cx="291525"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9">
              <a:solidFill>
                <a:prstClr val="white"/>
              </a:solidFill>
            </a:endParaRPr>
          </a:p>
        </p:txBody>
      </p:sp>
      <p:sp>
        <p:nvSpPr>
          <p:cNvPr id="13" name="Rectangle 12"/>
          <p:cNvSpPr/>
          <p:nvPr userDrawn="1"/>
        </p:nvSpPr>
        <p:spPr>
          <a:xfrm>
            <a:off x="11377135" y="6666089"/>
            <a:ext cx="291525"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9">
              <a:solidFill>
                <a:prstClr val="white"/>
              </a:solidFill>
            </a:endParaRPr>
          </a:p>
        </p:txBody>
      </p:sp>
      <p:pic>
        <p:nvPicPr>
          <p:cNvPr id="16" name="Picture 1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1353557" y="25404"/>
            <a:ext cx="793575" cy="784829"/>
          </a:xfrm>
          <a:prstGeom prst="rect">
            <a:avLst/>
          </a:prstGeom>
        </p:spPr>
      </p:pic>
      <p:sp>
        <p:nvSpPr>
          <p:cNvPr id="22" name="Title 1"/>
          <p:cNvSpPr>
            <a:spLocks noGrp="1"/>
          </p:cNvSpPr>
          <p:nvPr>
            <p:ph type="title"/>
          </p:nvPr>
        </p:nvSpPr>
        <p:spPr>
          <a:xfrm>
            <a:off x="1007293" y="25401"/>
            <a:ext cx="10189492" cy="737577"/>
          </a:xfrm>
        </p:spPr>
        <p:txBody>
          <a:bodyPr>
            <a:normAutofit/>
          </a:bodyPr>
          <a:lstStyle>
            <a:lvl1pPr algn="ctr">
              <a:defRPr sz="3200" b="1" i="0">
                <a:latin typeface="Cambria" panose="02040503050406030204" pitchFamily="18" charset="0"/>
              </a:defRPr>
            </a:lvl1pPr>
          </a:lstStyle>
          <a:p>
            <a:r>
              <a:rPr lang="en-US" dirty="0"/>
              <a:t>Click to edit Master title style</a:t>
            </a:r>
          </a:p>
        </p:txBody>
      </p:sp>
      <p:pic>
        <p:nvPicPr>
          <p:cNvPr id="15" name="Picture 14"/>
          <p:cNvPicPr>
            <a:picLocks noChangeAspect="1"/>
          </p:cNvPicPr>
          <p:nvPr userDrawn="1"/>
        </p:nvPicPr>
        <p:blipFill>
          <a:blip r:embed="rId5" cstate="print">
            <a:clrChange>
              <a:clrFrom>
                <a:srgbClr val="000000">
                  <a:alpha val="0"/>
                </a:srgbClr>
              </a:clrFrom>
              <a:clrTo>
                <a:srgbClr val="000000">
                  <a:alpha val="0"/>
                </a:srgbClr>
              </a:clrTo>
            </a:clrChange>
            <a:extLst>
              <a:ext uri="{28A0092B-C50C-407E-A947-70E740481C1C}">
                <a14:useLocalDpi xmlns:a14="http://schemas.microsoft.com/office/drawing/2010/main"/>
              </a:ext>
            </a:extLst>
          </a:blip>
          <a:stretch>
            <a:fillRect/>
          </a:stretch>
        </p:blipFill>
        <p:spPr>
          <a:xfrm>
            <a:off x="148034" y="31044"/>
            <a:ext cx="500690" cy="518891"/>
          </a:xfrm>
          <a:prstGeom prst="rect">
            <a:avLst/>
          </a:prstGeom>
          <a:effectLst>
            <a:glow rad="63500">
              <a:schemeClr val="bg1">
                <a:alpha val="40000"/>
              </a:schemeClr>
            </a:glow>
          </a:effectLst>
        </p:spPr>
      </p:pic>
      <p:sp>
        <p:nvSpPr>
          <p:cNvPr id="17" name="TextBox 16"/>
          <p:cNvSpPr txBox="1"/>
          <p:nvPr userDrawn="1"/>
        </p:nvSpPr>
        <p:spPr>
          <a:xfrm>
            <a:off x="43034" y="526494"/>
            <a:ext cx="688299" cy="271869"/>
          </a:xfrm>
          <a:prstGeom prst="rect">
            <a:avLst/>
          </a:prstGeom>
          <a:noFill/>
        </p:spPr>
        <p:txBody>
          <a:bodyPr>
            <a:spAutoFit/>
          </a:bodyPr>
          <a:lstStyle/>
          <a:p>
            <a:pPr algn="ctr">
              <a:lnSpc>
                <a:spcPts val="700"/>
              </a:lnSpc>
              <a:defRPr/>
            </a:pPr>
            <a:r>
              <a:rPr lang="en-US" sz="700" b="1" dirty="0">
                <a:solidFill>
                  <a:srgbClr val="FFC000">
                    <a:lumMod val="50000"/>
                  </a:srgbClr>
                </a:solidFill>
                <a:effectLst>
                  <a:glow rad="63500">
                    <a:prstClr val="white">
                      <a:alpha val="40000"/>
                    </a:prstClr>
                  </a:glow>
                </a:effectLst>
                <a:ea typeface="MS PGothic" pitchFamily="34" charset="-128"/>
                <a:cs typeface="Arial" pitchFamily="34" charset="0"/>
              </a:rPr>
              <a:t>REPUBLIK INDONESIA</a:t>
            </a:r>
          </a:p>
        </p:txBody>
      </p:sp>
    </p:spTree>
    <p:extLst>
      <p:ext uri="{BB962C8B-B14F-4D97-AF65-F5344CB8AC3E}">
        <p14:creationId xmlns:p14="http://schemas.microsoft.com/office/powerpoint/2010/main" val="3541383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pic>
        <p:nvPicPr>
          <p:cNvPr id="11" name="Picture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5922" r="24758"/>
          <a:stretch/>
        </p:blipFill>
        <p:spPr>
          <a:xfrm rot="16200000">
            <a:off x="5669174" y="-5739724"/>
            <a:ext cx="823877" cy="12276030"/>
          </a:xfrm>
          <a:prstGeom prst="rect">
            <a:avLst/>
          </a:prstGeom>
        </p:spPr>
      </p:pic>
      <p:sp>
        <p:nvSpPr>
          <p:cNvPr id="14" name="Rectangle 13"/>
          <p:cNvSpPr/>
          <p:nvPr userDrawn="1"/>
        </p:nvSpPr>
        <p:spPr>
          <a:xfrm>
            <a:off x="11725061" y="6666089"/>
            <a:ext cx="428423"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lIns="27001" tIns="27001" rIns="27001" bIns="27001" rtlCol="0" anchor="ctr"/>
          <a:lstStyle/>
          <a:p>
            <a:pPr algn="ctr"/>
            <a:endParaRPr lang="en-US" sz="1349">
              <a:solidFill>
                <a:prstClr val="white"/>
              </a:solidFill>
            </a:endParaRPr>
          </a:p>
        </p:txBody>
      </p:sp>
      <p:pic>
        <p:nvPicPr>
          <p:cNvPr id="10" name="Picture 2" descr="E:\Yanuar\Dropbox\Kerjaan\ppt_template_bappenas_newLogo\gradient-01.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rot="16200000">
            <a:off x="5387002" y="1279083"/>
            <a:ext cx="198804" cy="10972800"/>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p:cNvSpPr>
            <a:spLocks noGrp="1"/>
          </p:cNvSpPr>
          <p:nvPr>
            <p:ph type="sldNum" sz="quarter" idx="12"/>
          </p:nvPr>
        </p:nvSpPr>
        <p:spPr>
          <a:xfrm>
            <a:off x="11662310" y="6666089"/>
            <a:ext cx="484827" cy="198805"/>
          </a:xfrm>
        </p:spPr>
        <p:txBody>
          <a:bodyPr/>
          <a:lstStyle>
            <a:lvl1pPr algn="r">
              <a:defRPr sz="1051" b="1">
                <a:solidFill>
                  <a:schemeClr val="bg1"/>
                </a:solidFill>
              </a:defRPr>
            </a:lvl1pPr>
          </a:lstStyle>
          <a:p>
            <a:fld id="{192C646E-8A71-4229-9321-274B093DFD02}" type="slidenum">
              <a:rPr lang="en-US" smtClean="0">
                <a:solidFill>
                  <a:prstClr val="white"/>
                </a:solidFill>
              </a:rPr>
              <a:pPr/>
              <a:t>‹#›</a:t>
            </a:fld>
            <a:endParaRPr lang="en-US" dirty="0">
              <a:solidFill>
                <a:prstClr val="white"/>
              </a:solidFill>
            </a:endParaRPr>
          </a:p>
        </p:txBody>
      </p:sp>
      <p:sp>
        <p:nvSpPr>
          <p:cNvPr id="12" name="Rectangle 11"/>
          <p:cNvSpPr/>
          <p:nvPr userDrawn="1"/>
        </p:nvSpPr>
        <p:spPr>
          <a:xfrm>
            <a:off x="11027951" y="6666089"/>
            <a:ext cx="291525"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9">
              <a:solidFill>
                <a:prstClr val="white"/>
              </a:solidFill>
            </a:endParaRPr>
          </a:p>
        </p:txBody>
      </p:sp>
      <p:sp>
        <p:nvSpPr>
          <p:cNvPr id="13" name="Rectangle 12"/>
          <p:cNvSpPr/>
          <p:nvPr userDrawn="1"/>
        </p:nvSpPr>
        <p:spPr>
          <a:xfrm>
            <a:off x="11377135" y="6666089"/>
            <a:ext cx="291525"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9">
              <a:solidFill>
                <a:prstClr val="white"/>
              </a:solidFill>
            </a:endParaRPr>
          </a:p>
        </p:txBody>
      </p:sp>
      <p:pic>
        <p:nvPicPr>
          <p:cNvPr id="16" name="Picture 1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1353557" y="25404"/>
            <a:ext cx="793575" cy="784829"/>
          </a:xfrm>
          <a:prstGeom prst="rect">
            <a:avLst/>
          </a:prstGeom>
        </p:spPr>
      </p:pic>
      <p:sp>
        <p:nvSpPr>
          <p:cNvPr id="22" name="Title 1"/>
          <p:cNvSpPr>
            <a:spLocks noGrp="1"/>
          </p:cNvSpPr>
          <p:nvPr>
            <p:ph type="title"/>
          </p:nvPr>
        </p:nvSpPr>
        <p:spPr>
          <a:xfrm>
            <a:off x="1007293" y="25401"/>
            <a:ext cx="10189492" cy="737577"/>
          </a:xfrm>
        </p:spPr>
        <p:txBody>
          <a:bodyPr>
            <a:normAutofit/>
          </a:bodyPr>
          <a:lstStyle>
            <a:lvl1pPr algn="ctr">
              <a:defRPr sz="3200" b="1" i="0">
                <a:latin typeface="Cambria" panose="02040503050406030204" pitchFamily="18" charset="0"/>
              </a:defRPr>
            </a:lvl1pPr>
          </a:lstStyle>
          <a:p>
            <a:r>
              <a:rPr lang="en-US" dirty="0"/>
              <a:t>Click to edit Master title style</a:t>
            </a:r>
          </a:p>
        </p:txBody>
      </p:sp>
      <p:pic>
        <p:nvPicPr>
          <p:cNvPr id="15" name="Picture 14"/>
          <p:cNvPicPr>
            <a:picLocks noChangeAspect="1"/>
          </p:cNvPicPr>
          <p:nvPr userDrawn="1"/>
        </p:nvPicPr>
        <p:blipFill>
          <a:blip r:embed="rId5" cstate="print">
            <a:clrChange>
              <a:clrFrom>
                <a:srgbClr val="000000">
                  <a:alpha val="0"/>
                </a:srgbClr>
              </a:clrFrom>
              <a:clrTo>
                <a:srgbClr val="000000">
                  <a:alpha val="0"/>
                </a:srgbClr>
              </a:clrTo>
            </a:clrChange>
            <a:extLst>
              <a:ext uri="{28A0092B-C50C-407E-A947-70E740481C1C}">
                <a14:useLocalDpi xmlns:a14="http://schemas.microsoft.com/office/drawing/2010/main"/>
              </a:ext>
            </a:extLst>
          </a:blip>
          <a:stretch>
            <a:fillRect/>
          </a:stretch>
        </p:blipFill>
        <p:spPr>
          <a:xfrm>
            <a:off x="148034" y="31044"/>
            <a:ext cx="500690" cy="518891"/>
          </a:xfrm>
          <a:prstGeom prst="rect">
            <a:avLst/>
          </a:prstGeom>
          <a:effectLst>
            <a:glow rad="63500">
              <a:schemeClr val="bg1">
                <a:alpha val="40000"/>
              </a:schemeClr>
            </a:glow>
          </a:effectLst>
        </p:spPr>
      </p:pic>
      <p:sp>
        <p:nvSpPr>
          <p:cNvPr id="17" name="TextBox 16"/>
          <p:cNvSpPr txBox="1"/>
          <p:nvPr userDrawn="1"/>
        </p:nvSpPr>
        <p:spPr>
          <a:xfrm>
            <a:off x="43034" y="526494"/>
            <a:ext cx="688299" cy="271869"/>
          </a:xfrm>
          <a:prstGeom prst="rect">
            <a:avLst/>
          </a:prstGeom>
          <a:noFill/>
        </p:spPr>
        <p:txBody>
          <a:bodyPr>
            <a:spAutoFit/>
          </a:bodyPr>
          <a:lstStyle/>
          <a:p>
            <a:pPr algn="ctr">
              <a:lnSpc>
                <a:spcPts val="700"/>
              </a:lnSpc>
              <a:defRPr/>
            </a:pPr>
            <a:r>
              <a:rPr lang="en-US" sz="700" b="1" dirty="0">
                <a:solidFill>
                  <a:srgbClr val="FFC000">
                    <a:lumMod val="50000"/>
                  </a:srgbClr>
                </a:solidFill>
                <a:effectLst>
                  <a:glow rad="63500">
                    <a:prstClr val="white">
                      <a:alpha val="40000"/>
                    </a:prstClr>
                  </a:glow>
                </a:effectLst>
                <a:ea typeface="MS PGothic" pitchFamily="34" charset="-128"/>
                <a:cs typeface="Arial" pitchFamily="34" charset="0"/>
              </a:rPr>
              <a:t>REPUBLIK INDONESIA</a:t>
            </a:r>
          </a:p>
        </p:txBody>
      </p:sp>
    </p:spTree>
    <p:extLst>
      <p:ext uri="{BB962C8B-B14F-4D97-AF65-F5344CB8AC3E}">
        <p14:creationId xmlns:p14="http://schemas.microsoft.com/office/powerpoint/2010/main" val="26345829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pic>
        <p:nvPicPr>
          <p:cNvPr id="11" name="Picture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5922" r="24758"/>
          <a:stretch/>
        </p:blipFill>
        <p:spPr>
          <a:xfrm rot="16200000">
            <a:off x="5669174" y="-5739724"/>
            <a:ext cx="823877" cy="12276030"/>
          </a:xfrm>
          <a:prstGeom prst="rect">
            <a:avLst/>
          </a:prstGeom>
        </p:spPr>
      </p:pic>
      <p:sp>
        <p:nvSpPr>
          <p:cNvPr id="14" name="Rectangle 13"/>
          <p:cNvSpPr/>
          <p:nvPr userDrawn="1"/>
        </p:nvSpPr>
        <p:spPr>
          <a:xfrm>
            <a:off x="11725061" y="6666089"/>
            <a:ext cx="428423"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lIns="27001" tIns="27001" rIns="27001" bIns="27001" rtlCol="0" anchor="ctr"/>
          <a:lstStyle/>
          <a:p>
            <a:pPr algn="ctr"/>
            <a:endParaRPr lang="en-US" sz="1349">
              <a:solidFill>
                <a:prstClr val="white"/>
              </a:solidFill>
            </a:endParaRPr>
          </a:p>
        </p:txBody>
      </p:sp>
      <p:pic>
        <p:nvPicPr>
          <p:cNvPr id="10" name="Picture 2" descr="E:\Yanuar\Dropbox\Kerjaan\ppt_template_bappenas_newLogo\gradient-01.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rot="16200000">
            <a:off x="5387002" y="1279083"/>
            <a:ext cx="198804" cy="10972800"/>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p:cNvSpPr>
            <a:spLocks noGrp="1"/>
          </p:cNvSpPr>
          <p:nvPr>
            <p:ph type="sldNum" sz="quarter" idx="12"/>
          </p:nvPr>
        </p:nvSpPr>
        <p:spPr>
          <a:xfrm>
            <a:off x="11662310" y="6666089"/>
            <a:ext cx="484827" cy="198805"/>
          </a:xfrm>
        </p:spPr>
        <p:txBody>
          <a:bodyPr/>
          <a:lstStyle>
            <a:lvl1pPr algn="r">
              <a:defRPr sz="1051" b="1">
                <a:solidFill>
                  <a:schemeClr val="bg1"/>
                </a:solidFill>
              </a:defRPr>
            </a:lvl1pPr>
          </a:lstStyle>
          <a:p>
            <a:fld id="{192C646E-8A71-4229-9321-274B093DFD02}" type="slidenum">
              <a:rPr lang="en-US" smtClean="0">
                <a:solidFill>
                  <a:prstClr val="white"/>
                </a:solidFill>
              </a:rPr>
              <a:pPr/>
              <a:t>‹#›</a:t>
            </a:fld>
            <a:endParaRPr lang="en-US" dirty="0">
              <a:solidFill>
                <a:prstClr val="white"/>
              </a:solidFill>
            </a:endParaRPr>
          </a:p>
        </p:txBody>
      </p:sp>
      <p:sp>
        <p:nvSpPr>
          <p:cNvPr id="12" name="Rectangle 11"/>
          <p:cNvSpPr/>
          <p:nvPr userDrawn="1"/>
        </p:nvSpPr>
        <p:spPr>
          <a:xfrm>
            <a:off x="11027951" y="6666089"/>
            <a:ext cx="291525"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9">
              <a:solidFill>
                <a:prstClr val="white"/>
              </a:solidFill>
            </a:endParaRPr>
          </a:p>
        </p:txBody>
      </p:sp>
      <p:sp>
        <p:nvSpPr>
          <p:cNvPr id="13" name="Rectangle 12"/>
          <p:cNvSpPr/>
          <p:nvPr userDrawn="1"/>
        </p:nvSpPr>
        <p:spPr>
          <a:xfrm>
            <a:off x="11377135" y="6666089"/>
            <a:ext cx="291525"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9">
              <a:solidFill>
                <a:prstClr val="white"/>
              </a:solidFill>
            </a:endParaRPr>
          </a:p>
        </p:txBody>
      </p:sp>
      <p:pic>
        <p:nvPicPr>
          <p:cNvPr id="16" name="Picture 1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1353557" y="25404"/>
            <a:ext cx="793575" cy="784829"/>
          </a:xfrm>
          <a:prstGeom prst="rect">
            <a:avLst/>
          </a:prstGeom>
        </p:spPr>
      </p:pic>
      <p:sp>
        <p:nvSpPr>
          <p:cNvPr id="22" name="Title 1"/>
          <p:cNvSpPr>
            <a:spLocks noGrp="1"/>
          </p:cNvSpPr>
          <p:nvPr>
            <p:ph type="title"/>
          </p:nvPr>
        </p:nvSpPr>
        <p:spPr>
          <a:xfrm>
            <a:off x="1007293" y="25401"/>
            <a:ext cx="10189492" cy="737577"/>
          </a:xfrm>
        </p:spPr>
        <p:txBody>
          <a:bodyPr>
            <a:normAutofit/>
          </a:bodyPr>
          <a:lstStyle>
            <a:lvl1pPr algn="ctr">
              <a:defRPr sz="3200" b="1" i="0">
                <a:latin typeface="Cambria" panose="02040503050406030204" pitchFamily="18" charset="0"/>
              </a:defRPr>
            </a:lvl1pPr>
          </a:lstStyle>
          <a:p>
            <a:r>
              <a:rPr lang="en-US" dirty="0"/>
              <a:t>Click to edit Master title style</a:t>
            </a:r>
          </a:p>
        </p:txBody>
      </p:sp>
      <p:pic>
        <p:nvPicPr>
          <p:cNvPr id="15" name="Picture 14"/>
          <p:cNvPicPr>
            <a:picLocks noChangeAspect="1"/>
          </p:cNvPicPr>
          <p:nvPr userDrawn="1"/>
        </p:nvPicPr>
        <p:blipFill>
          <a:blip r:embed="rId5" cstate="print">
            <a:clrChange>
              <a:clrFrom>
                <a:srgbClr val="000000">
                  <a:alpha val="0"/>
                </a:srgbClr>
              </a:clrFrom>
              <a:clrTo>
                <a:srgbClr val="000000">
                  <a:alpha val="0"/>
                </a:srgbClr>
              </a:clrTo>
            </a:clrChange>
            <a:extLst>
              <a:ext uri="{28A0092B-C50C-407E-A947-70E740481C1C}">
                <a14:useLocalDpi xmlns:a14="http://schemas.microsoft.com/office/drawing/2010/main"/>
              </a:ext>
            </a:extLst>
          </a:blip>
          <a:stretch>
            <a:fillRect/>
          </a:stretch>
        </p:blipFill>
        <p:spPr>
          <a:xfrm>
            <a:off x="148034" y="31044"/>
            <a:ext cx="500690" cy="518891"/>
          </a:xfrm>
          <a:prstGeom prst="rect">
            <a:avLst/>
          </a:prstGeom>
          <a:effectLst>
            <a:glow rad="63500">
              <a:schemeClr val="bg1">
                <a:alpha val="40000"/>
              </a:schemeClr>
            </a:glow>
          </a:effectLst>
        </p:spPr>
      </p:pic>
      <p:sp>
        <p:nvSpPr>
          <p:cNvPr id="17" name="TextBox 16"/>
          <p:cNvSpPr txBox="1"/>
          <p:nvPr userDrawn="1"/>
        </p:nvSpPr>
        <p:spPr>
          <a:xfrm>
            <a:off x="43034" y="526494"/>
            <a:ext cx="688299" cy="271869"/>
          </a:xfrm>
          <a:prstGeom prst="rect">
            <a:avLst/>
          </a:prstGeom>
          <a:noFill/>
        </p:spPr>
        <p:txBody>
          <a:bodyPr>
            <a:spAutoFit/>
          </a:bodyPr>
          <a:lstStyle/>
          <a:p>
            <a:pPr algn="ctr">
              <a:lnSpc>
                <a:spcPts val="700"/>
              </a:lnSpc>
              <a:defRPr/>
            </a:pPr>
            <a:r>
              <a:rPr lang="en-US" sz="700" b="1" dirty="0">
                <a:solidFill>
                  <a:srgbClr val="FFC000">
                    <a:lumMod val="50000"/>
                  </a:srgbClr>
                </a:solidFill>
                <a:effectLst>
                  <a:glow rad="63500">
                    <a:prstClr val="white">
                      <a:alpha val="40000"/>
                    </a:prstClr>
                  </a:glow>
                </a:effectLst>
                <a:ea typeface="MS PGothic" pitchFamily="34" charset="-128"/>
                <a:cs typeface="Arial" pitchFamily="34" charset="0"/>
              </a:rPr>
              <a:t>REPUBLIK INDONESIA</a:t>
            </a:r>
          </a:p>
        </p:txBody>
      </p:sp>
    </p:spTree>
    <p:extLst>
      <p:ext uri="{BB962C8B-B14F-4D97-AF65-F5344CB8AC3E}">
        <p14:creationId xmlns:p14="http://schemas.microsoft.com/office/powerpoint/2010/main" val="26345829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pic>
        <p:nvPicPr>
          <p:cNvPr id="11" name="Picture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5922" r="24758"/>
          <a:stretch/>
        </p:blipFill>
        <p:spPr>
          <a:xfrm rot="16200000">
            <a:off x="5669174" y="-5739724"/>
            <a:ext cx="823877" cy="12276030"/>
          </a:xfrm>
          <a:prstGeom prst="rect">
            <a:avLst/>
          </a:prstGeom>
        </p:spPr>
      </p:pic>
      <p:sp>
        <p:nvSpPr>
          <p:cNvPr id="14" name="Rectangle 13"/>
          <p:cNvSpPr/>
          <p:nvPr userDrawn="1"/>
        </p:nvSpPr>
        <p:spPr>
          <a:xfrm>
            <a:off x="11725061" y="6666089"/>
            <a:ext cx="428423"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lIns="27001" tIns="27001" rIns="27001" bIns="27001" rtlCol="0" anchor="ctr"/>
          <a:lstStyle/>
          <a:p>
            <a:pPr algn="ctr"/>
            <a:endParaRPr lang="en-US" sz="1349">
              <a:solidFill>
                <a:prstClr val="white"/>
              </a:solidFill>
            </a:endParaRPr>
          </a:p>
        </p:txBody>
      </p:sp>
      <p:pic>
        <p:nvPicPr>
          <p:cNvPr id="10" name="Picture 2" descr="E:\Yanuar\Dropbox\Kerjaan\ppt_template_bappenas_newLogo\gradient-01.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rot="16200000">
            <a:off x="5387002" y="1279083"/>
            <a:ext cx="198804" cy="10972800"/>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p:cNvSpPr>
            <a:spLocks noGrp="1"/>
          </p:cNvSpPr>
          <p:nvPr>
            <p:ph type="sldNum" sz="quarter" idx="12"/>
          </p:nvPr>
        </p:nvSpPr>
        <p:spPr>
          <a:xfrm>
            <a:off x="11662310" y="6666089"/>
            <a:ext cx="484827" cy="198805"/>
          </a:xfrm>
        </p:spPr>
        <p:txBody>
          <a:bodyPr/>
          <a:lstStyle>
            <a:lvl1pPr algn="r">
              <a:defRPr sz="1051" b="1">
                <a:solidFill>
                  <a:schemeClr val="bg1"/>
                </a:solidFill>
              </a:defRPr>
            </a:lvl1pPr>
          </a:lstStyle>
          <a:p>
            <a:fld id="{192C646E-8A71-4229-9321-274B093DFD02}" type="slidenum">
              <a:rPr lang="en-US" smtClean="0">
                <a:solidFill>
                  <a:prstClr val="white"/>
                </a:solidFill>
              </a:rPr>
              <a:pPr/>
              <a:t>‹#›</a:t>
            </a:fld>
            <a:endParaRPr lang="en-US" dirty="0">
              <a:solidFill>
                <a:prstClr val="white"/>
              </a:solidFill>
            </a:endParaRPr>
          </a:p>
        </p:txBody>
      </p:sp>
      <p:sp>
        <p:nvSpPr>
          <p:cNvPr id="12" name="Rectangle 11"/>
          <p:cNvSpPr/>
          <p:nvPr userDrawn="1"/>
        </p:nvSpPr>
        <p:spPr>
          <a:xfrm>
            <a:off x="11027951" y="6666089"/>
            <a:ext cx="291525"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9">
              <a:solidFill>
                <a:prstClr val="white"/>
              </a:solidFill>
            </a:endParaRPr>
          </a:p>
        </p:txBody>
      </p:sp>
      <p:sp>
        <p:nvSpPr>
          <p:cNvPr id="13" name="Rectangle 12"/>
          <p:cNvSpPr/>
          <p:nvPr userDrawn="1"/>
        </p:nvSpPr>
        <p:spPr>
          <a:xfrm>
            <a:off x="11377135" y="6666089"/>
            <a:ext cx="291525"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9">
              <a:solidFill>
                <a:prstClr val="white"/>
              </a:solidFill>
            </a:endParaRPr>
          </a:p>
        </p:txBody>
      </p:sp>
      <p:pic>
        <p:nvPicPr>
          <p:cNvPr id="16" name="Picture 1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1353557" y="25404"/>
            <a:ext cx="793575" cy="784829"/>
          </a:xfrm>
          <a:prstGeom prst="rect">
            <a:avLst/>
          </a:prstGeom>
        </p:spPr>
      </p:pic>
      <p:sp>
        <p:nvSpPr>
          <p:cNvPr id="22" name="Title 1"/>
          <p:cNvSpPr>
            <a:spLocks noGrp="1"/>
          </p:cNvSpPr>
          <p:nvPr>
            <p:ph type="title"/>
          </p:nvPr>
        </p:nvSpPr>
        <p:spPr>
          <a:xfrm>
            <a:off x="1007293" y="25401"/>
            <a:ext cx="10189492" cy="737577"/>
          </a:xfrm>
        </p:spPr>
        <p:txBody>
          <a:bodyPr>
            <a:normAutofit/>
          </a:bodyPr>
          <a:lstStyle>
            <a:lvl1pPr algn="ctr">
              <a:defRPr sz="3200" b="1" i="0">
                <a:latin typeface="Cambria" panose="02040503050406030204" pitchFamily="18" charset="0"/>
              </a:defRPr>
            </a:lvl1pPr>
          </a:lstStyle>
          <a:p>
            <a:r>
              <a:rPr lang="en-US" dirty="0"/>
              <a:t>Click to edit Master title style</a:t>
            </a:r>
          </a:p>
        </p:txBody>
      </p:sp>
      <p:pic>
        <p:nvPicPr>
          <p:cNvPr id="15" name="Picture 14"/>
          <p:cNvPicPr>
            <a:picLocks noChangeAspect="1"/>
          </p:cNvPicPr>
          <p:nvPr userDrawn="1"/>
        </p:nvPicPr>
        <p:blipFill>
          <a:blip r:embed="rId5" cstate="print">
            <a:clrChange>
              <a:clrFrom>
                <a:srgbClr val="000000">
                  <a:alpha val="0"/>
                </a:srgbClr>
              </a:clrFrom>
              <a:clrTo>
                <a:srgbClr val="000000">
                  <a:alpha val="0"/>
                </a:srgbClr>
              </a:clrTo>
            </a:clrChange>
            <a:extLst>
              <a:ext uri="{28A0092B-C50C-407E-A947-70E740481C1C}">
                <a14:useLocalDpi xmlns:a14="http://schemas.microsoft.com/office/drawing/2010/main"/>
              </a:ext>
            </a:extLst>
          </a:blip>
          <a:stretch>
            <a:fillRect/>
          </a:stretch>
        </p:blipFill>
        <p:spPr>
          <a:xfrm>
            <a:off x="148034" y="31044"/>
            <a:ext cx="500690" cy="518891"/>
          </a:xfrm>
          <a:prstGeom prst="rect">
            <a:avLst/>
          </a:prstGeom>
          <a:effectLst>
            <a:glow rad="63500">
              <a:schemeClr val="bg1">
                <a:alpha val="40000"/>
              </a:schemeClr>
            </a:glow>
          </a:effectLst>
        </p:spPr>
      </p:pic>
      <p:sp>
        <p:nvSpPr>
          <p:cNvPr id="17" name="TextBox 16"/>
          <p:cNvSpPr txBox="1"/>
          <p:nvPr userDrawn="1"/>
        </p:nvSpPr>
        <p:spPr>
          <a:xfrm>
            <a:off x="43034" y="526494"/>
            <a:ext cx="688299" cy="271869"/>
          </a:xfrm>
          <a:prstGeom prst="rect">
            <a:avLst/>
          </a:prstGeom>
          <a:noFill/>
        </p:spPr>
        <p:txBody>
          <a:bodyPr>
            <a:spAutoFit/>
          </a:bodyPr>
          <a:lstStyle/>
          <a:p>
            <a:pPr algn="ctr">
              <a:lnSpc>
                <a:spcPts val="700"/>
              </a:lnSpc>
              <a:defRPr/>
            </a:pPr>
            <a:r>
              <a:rPr lang="en-US" sz="700" b="1" dirty="0">
                <a:solidFill>
                  <a:srgbClr val="FFC000">
                    <a:lumMod val="50000"/>
                  </a:srgbClr>
                </a:solidFill>
                <a:effectLst>
                  <a:glow rad="63500">
                    <a:prstClr val="white">
                      <a:alpha val="40000"/>
                    </a:prstClr>
                  </a:glow>
                </a:effectLst>
                <a:ea typeface="MS PGothic" pitchFamily="34" charset="-128"/>
                <a:cs typeface="Arial" pitchFamily="34" charset="0"/>
              </a:rPr>
              <a:t>REPUBLIK INDONESIA</a:t>
            </a:r>
          </a:p>
        </p:txBody>
      </p:sp>
    </p:spTree>
    <p:extLst>
      <p:ext uri="{BB962C8B-B14F-4D97-AF65-F5344CB8AC3E}">
        <p14:creationId xmlns:p14="http://schemas.microsoft.com/office/powerpoint/2010/main" val="26345829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pic>
        <p:nvPicPr>
          <p:cNvPr id="11" name="Picture 10"/>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rot="16200000">
            <a:off x="5669173" y="-5739724"/>
            <a:ext cx="823877" cy="12276030"/>
          </a:xfrm>
          <a:prstGeom prst="rect">
            <a:avLst/>
          </a:prstGeom>
        </p:spPr>
      </p:pic>
      <p:sp>
        <p:nvSpPr>
          <p:cNvPr id="14" name="Rectangle 13"/>
          <p:cNvSpPr/>
          <p:nvPr userDrawn="1"/>
        </p:nvSpPr>
        <p:spPr>
          <a:xfrm>
            <a:off x="11725062" y="6666088"/>
            <a:ext cx="428423"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lIns="27000" tIns="27000" rIns="27000" bIns="27000" rtlCol="0" anchor="ctr"/>
          <a:lstStyle/>
          <a:p>
            <a:pPr algn="ctr"/>
            <a:endParaRPr lang="en-US" sz="1350">
              <a:solidFill>
                <a:prstClr val="white"/>
              </a:solidFill>
            </a:endParaRPr>
          </a:p>
        </p:txBody>
      </p:sp>
      <p:sp>
        <p:nvSpPr>
          <p:cNvPr id="3" name="Content Placeholder 2"/>
          <p:cNvSpPr>
            <a:spLocks noGrp="1"/>
          </p:cNvSpPr>
          <p:nvPr>
            <p:ph idx="1"/>
          </p:nvPr>
        </p:nvSpPr>
        <p:spPr>
          <a:xfrm>
            <a:off x="123293" y="1021343"/>
            <a:ext cx="11949698" cy="5386378"/>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2" descr="E:\Yanuar\Dropbox\Kerjaan\ppt_template_bappenas_newLogo\gradient-01.png"/>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rot="16200000">
            <a:off x="5386997" y="1279082"/>
            <a:ext cx="198804" cy="10972801"/>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p:cNvSpPr>
            <a:spLocks noGrp="1"/>
          </p:cNvSpPr>
          <p:nvPr>
            <p:ph type="sldNum" sz="quarter" idx="12"/>
          </p:nvPr>
        </p:nvSpPr>
        <p:spPr>
          <a:xfrm>
            <a:off x="11662306" y="6666088"/>
            <a:ext cx="484827" cy="198805"/>
          </a:xfrm>
          <a:prstGeom prst="rect">
            <a:avLst/>
          </a:prstGeom>
        </p:spPr>
        <p:txBody>
          <a:bodyPr/>
          <a:lstStyle>
            <a:lvl1pPr algn="r">
              <a:defRPr sz="1050" b="1">
                <a:solidFill>
                  <a:schemeClr val="bg1"/>
                </a:solidFill>
              </a:defRPr>
            </a:lvl1pPr>
          </a:lstStyle>
          <a:p>
            <a:fld id="{192C646E-8A71-4229-9321-274B093DFD02}" type="slidenum">
              <a:rPr lang="en-US" smtClean="0">
                <a:solidFill>
                  <a:prstClr val="white"/>
                </a:solidFill>
              </a:rPr>
              <a:pPr/>
              <a:t>‹#›</a:t>
            </a:fld>
            <a:endParaRPr lang="en-US" dirty="0">
              <a:solidFill>
                <a:prstClr val="white"/>
              </a:solidFill>
            </a:endParaRPr>
          </a:p>
        </p:txBody>
      </p:sp>
      <p:sp>
        <p:nvSpPr>
          <p:cNvPr id="12" name="Rectangle 11"/>
          <p:cNvSpPr/>
          <p:nvPr userDrawn="1"/>
        </p:nvSpPr>
        <p:spPr>
          <a:xfrm>
            <a:off x="11027947" y="6666088"/>
            <a:ext cx="291525"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3" name="Rectangle 12"/>
          <p:cNvSpPr/>
          <p:nvPr userDrawn="1"/>
        </p:nvSpPr>
        <p:spPr>
          <a:xfrm>
            <a:off x="11377132" y="6666088"/>
            <a:ext cx="291525" cy="198805"/>
          </a:xfrm>
          <a:prstGeom prst="rect">
            <a:avLst/>
          </a:prstGeom>
          <a:solidFill>
            <a:srgbClr val="005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pic>
        <p:nvPicPr>
          <p:cNvPr id="16" name="Picture 15"/>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1353557" y="25401"/>
            <a:ext cx="793575" cy="784829"/>
          </a:xfrm>
          <a:prstGeom prst="rect">
            <a:avLst/>
          </a:prstGeom>
        </p:spPr>
      </p:pic>
      <p:sp>
        <p:nvSpPr>
          <p:cNvPr id="22" name="Title 1"/>
          <p:cNvSpPr>
            <a:spLocks noGrp="1"/>
          </p:cNvSpPr>
          <p:nvPr>
            <p:ph type="title"/>
          </p:nvPr>
        </p:nvSpPr>
        <p:spPr>
          <a:xfrm>
            <a:off x="1007293" y="25401"/>
            <a:ext cx="10189492" cy="784829"/>
          </a:xfrm>
          <a:prstGeom prst="rect">
            <a:avLst/>
          </a:prstGeom>
        </p:spPr>
        <p:txBody>
          <a:bodyPr>
            <a:normAutofit/>
          </a:bodyPr>
          <a:lstStyle>
            <a:lvl1pPr algn="ctr">
              <a:defRPr sz="3200" b="1" i="0">
                <a:latin typeface="Century Gothic" panose="020B0502020202020204" pitchFamily="34" charset="0"/>
              </a:defRPr>
            </a:lvl1pPr>
          </a:lstStyle>
          <a:p>
            <a:r>
              <a:rPr lang="en-US" dirty="0"/>
              <a:t>Click to edit Master title style</a:t>
            </a:r>
          </a:p>
        </p:txBody>
      </p:sp>
      <p:pic>
        <p:nvPicPr>
          <p:cNvPr id="15" name="Picture 14"/>
          <p:cNvPicPr>
            <a:picLocks noChangeAspect="1"/>
          </p:cNvPicPr>
          <p:nvPr userDrawn="1"/>
        </p:nvPicPr>
        <p:blipFill>
          <a:blip r:embed="rId5" cstate="screen">
            <a:clrChange>
              <a:clrFrom>
                <a:srgbClr val="000000">
                  <a:alpha val="0"/>
                </a:srgbClr>
              </a:clrFrom>
              <a:clrTo>
                <a:srgbClr val="000000">
                  <a:alpha val="0"/>
                </a:srgbClr>
              </a:clrTo>
            </a:clrChange>
            <a:extLst>
              <a:ext uri="{28A0092B-C50C-407E-A947-70E740481C1C}">
                <a14:useLocalDpi xmlns:a14="http://schemas.microsoft.com/office/drawing/2010/main"/>
              </a:ext>
            </a:extLst>
          </a:blip>
          <a:stretch>
            <a:fillRect/>
          </a:stretch>
        </p:blipFill>
        <p:spPr>
          <a:xfrm>
            <a:off x="148034" y="31041"/>
            <a:ext cx="500690" cy="518891"/>
          </a:xfrm>
          <a:prstGeom prst="rect">
            <a:avLst/>
          </a:prstGeom>
          <a:effectLst>
            <a:glow rad="63500">
              <a:schemeClr val="bg1">
                <a:alpha val="40000"/>
              </a:schemeClr>
            </a:glow>
          </a:effectLst>
        </p:spPr>
      </p:pic>
      <p:sp>
        <p:nvSpPr>
          <p:cNvPr id="17" name="TextBox 16"/>
          <p:cNvSpPr txBox="1"/>
          <p:nvPr userDrawn="1"/>
        </p:nvSpPr>
        <p:spPr>
          <a:xfrm>
            <a:off x="43034" y="526495"/>
            <a:ext cx="688299" cy="271869"/>
          </a:xfrm>
          <a:prstGeom prst="rect">
            <a:avLst/>
          </a:prstGeom>
          <a:noFill/>
        </p:spPr>
        <p:txBody>
          <a:bodyPr>
            <a:spAutoFit/>
          </a:bodyPr>
          <a:lstStyle/>
          <a:p>
            <a:pPr algn="ctr">
              <a:lnSpc>
                <a:spcPts val="700"/>
              </a:lnSpc>
              <a:defRPr/>
            </a:pPr>
            <a:r>
              <a:rPr lang="en-US" sz="700" b="1" dirty="0">
                <a:solidFill>
                  <a:srgbClr val="FFC000">
                    <a:lumMod val="50000"/>
                  </a:srgbClr>
                </a:solidFill>
                <a:effectLst>
                  <a:glow rad="63500">
                    <a:prstClr val="white">
                      <a:alpha val="40000"/>
                    </a:prstClr>
                  </a:glow>
                </a:effectLst>
                <a:ea typeface="MS PGothic" pitchFamily="34" charset="-128"/>
                <a:cs typeface="Arial" pitchFamily="34" charset="0"/>
              </a:rPr>
              <a:t>REPUBLIK INDONESIA</a:t>
            </a:r>
          </a:p>
        </p:txBody>
      </p:sp>
    </p:spTree>
    <p:extLst>
      <p:ext uri="{BB962C8B-B14F-4D97-AF65-F5344CB8AC3E}">
        <p14:creationId xmlns:p14="http://schemas.microsoft.com/office/powerpoint/2010/main" val="39774490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534"/>
        <p:cNvGrpSpPr/>
        <p:nvPr/>
      </p:nvGrpSpPr>
      <p:grpSpPr>
        <a:xfrm>
          <a:off x="0" y="0"/>
          <a:ext cx="0" cy="0"/>
          <a:chOff x="0" y="0"/>
          <a:chExt cx="0" cy="0"/>
        </a:xfrm>
      </p:grpSpPr>
      <p:pic>
        <p:nvPicPr>
          <p:cNvPr id="535" name="Google Shape;535;p82"/>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rot="-5400000">
            <a:off x="5669172" y="-5739724"/>
            <a:ext cx="823877" cy="12276030"/>
          </a:xfrm>
          <a:prstGeom prst="rect">
            <a:avLst/>
          </a:prstGeom>
          <a:noFill/>
          <a:ln>
            <a:noFill/>
          </a:ln>
        </p:spPr>
      </p:pic>
      <p:sp>
        <p:nvSpPr>
          <p:cNvPr id="536" name="Google Shape;536;p82"/>
          <p:cNvSpPr/>
          <p:nvPr/>
        </p:nvSpPr>
        <p:spPr>
          <a:xfrm>
            <a:off x="11725061" y="6666086"/>
            <a:ext cx="428423" cy="198805"/>
          </a:xfrm>
          <a:prstGeom prst="rect">
            <a:avLst/>
          </a:prstGeom>
          <a:solidFill>
            <a:srgbClr val="00518F"/>
          </a:solidFill>
          <a:ln>
            <a:noFill/>
          </a:ln>
        </p:spPr>
        <p:txBody>
          <a:bodyPr spcFirstLastPara="1" wrap="square" lIns="27000" tIns="27000" rIns="27000" bIns="27000" anchor="ctr" anchorCtr="0">
            <a:noAutofit/>
          </a:bodyPr>
          <a:lstStyle/>
          <a:p>
            <a:pPr marL="0" marR="0" lvl="0" indent="0" algn="ctr" rtl="0">
              <a:spcBef>
                <a:spcPts val="0"/>
              </a:spcBef>
              <a:spcAft>
                <a:spcPts val="0"/>
              </a:spcAft>
              <a:buClr>
                <a:srgbClr val="000000"/>
              </a:buClr>
              <a:buSzPts val="1350"/>
              <a:buFont typeface="Arial"/>
              <a:buNone/>
            </a:pPr>
            <a:endParaRPr sz="1350">
              <a:solidFill>
                <a:srgbClr val="FFFFFF"/>
              </a:solidFill>
              <a:latin typeface="Calibri"/>
              <a:ea typeface="Calibri"/>
              <a:cs typeface="Calibri"/>
              <a:sym typeface="Calibri"/>
            </a:endParaRPr>
          </a:p>
        </p:txBody>
      </p:sp>
      <p:sp>
        <p:nvSpPr>
          <p:cNvPr id="537" name="Google Shape;537;p82"/>
          <p:cNvSpPr txBox="1">
            <a:spLocks noGrp="1"/>
          </p:cNvSpPr>
          <p:nvPr>
            <p:ph type="body" idx="1"/>
          </p:nvPr>
        </p:nvSpPr>
        <p:spPr>
          <a:xfrm>
            <a:off x="123293" y="1021343"/>
            <a:ext cx="11949698" cy="5386378"/>
          </a:xfrm>
          <a:prstGeom prst="rect">
            <a:avLst/>
          </a:prstGeom>
          <a:noFill/>
          <a:ln>
            <a:noFill/>
          </a:ln>
        </p:spPr>
        <p:txBody>
          <a:bodyPr spcFirstLastPara="1" wrap="square" lIns="91425" tIns="45700" rIns="91425" bIns="45700" anchor="t" anchorCtr="0"/>
          <a:lstStyle>
            <a:lvl1pPr marL="457200" marR="0" lvl="0" indent="-406400" algn="l">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pic>
        <p:nvPicPr>
          <p:cNvPr id="538" name="Google Shape;538;p82" descr="E:\Yanuar\Dropbox\Kerjaan\ppt_template_bappenas_newLogo\gradient-01.png"/>
          <p:cNvPicPr preferRelativeResize="0"/>
          <p:nvPr/>
        </p:nvPicPr>
        <p:blipFill rotWithShape="1">
          <a:blip r:embed="rId3">
            <a:alphaModFix/>
          </a:blip>
          <a:srcRect/>
          <a:stretch/>
        </p:blipFill>
        <p:spPr>
          <a:xfrm rot="-5400000">
            <a:off x="5386997" y="1279083"/>
            <a:ext cx="198804" cy="10972800"/>
          </a:xfrm>
          <a:prstGeom prst="rect">
            <a:avLst/>
          </a:prstGeom>
          <a:noFill/>
          <a:ln>
            <a:noFill/>
          </a:ln>
        </p:spPr>
      </p:pic>
      <p:sp>
        <p:nvSpPr>
          <p:cNvPr id="539" name="Google Shape;539;p82"/>
          <p:cNvSpPr txBox="1">
            <a:spLocks noGrp="1"/>
          </p:cNvSpPr>
          <p:nvPr>
            <p:ph type="sldNum" idx="12"/>
          </p:nvPr>
        </p:nvSpPr>
        <p:spPr>
          <a:xfrm>
            <a:off x="11662305" y="6666086"/>
            <a:ext cx="484827" cy="19880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Clr>
                <a:srgbClr val="FFFFFF"/>
              </a:buClr>
              <a:buSzPts val="1050"/>
              <a:buFont typeface="Calibri"/>
              <a:buNone/>
              <a:defRPr sz="1050" b="1">
                <a:solidFill>
                  <a:srgbClr val="FFFFFF"/>
                </a:solidFill>
                <a:latin typeface="Calibri"/>
                <a:ea typeface="Calibri"/>
                <a:cs typeface="Calibri"/>
                <a:sym typeface="Calibri"/>
              </a:defRPr>
            </a:lvl1pPr>
            <a:lvl2pPr marL="0" marR="0" lvl="1" indent="0" algn="r">
              <a:spcBef>
                <a:spcPts val="0"/>
              </a:spcBef>
              <a:buClr>
                <a:srgbClr val="FFFFFF"/>
              </a:buClr>
              <a:buSzPts val="1050"/>
              <a:buFont typeface="Calibri"/>
              <a:buNone/>
              <a:defRPr sz="1050" b="1">
                <a:solidFill>
                  <a:srgbClr val="FFFFFF"/>
                </a:solidFill>
                <a:latin typeface="Calibri"/>
                <a:ea typeface="Calibri"/>
                <a:cs typeface="Calibri"/>
                <a:sym typeface="Calibri"/>
              </a:defRPr>
            </a:lvl2pPr>
            <a:lvl3pPr marL="0" marR="0" lvl="2" indent="0" algn="r">
              <a:spcBef>
                <a:spcPts val="0"/>
              </a:spcBef>
              <a:buClr>
                <a:srgbClr val="FFFFFF"/>
              </a:buClr>
              <a:buSzPts val="1050"/>
              <a:buFont typeface="Calibri"/>
              <a:buNone/>
              <a:defRPr sz="1050" b="1">
                <a:solidFill>
                  <a:srgbClr val="FFFFFF"/>
                </a:solidFill>
                <a:latin typeface="Calibri"/>
                <a:ea typeface="Calibri"/>
                <a:cs typeface="Calibri"/>
                <a:sym typeface="Calibri"/>
              </a:defRPr>
            </a:lvl3pPr>
            <a:lvl4pPr marL="0" marR="0" lvl="3" indent="0" algn="r">
              <a:spcBef>
                <a:spcPts val="0"/>
              </a:spcBef>
              <a:buClr>
                <a:srgbClr val="FFFFFF"/>
              </a:buClr>
              <a:buSzPts val="1050"/>
              <a:buFont typeface="Calibri"/>
              <a:buNone/>
              <a:defRPr sz="1050" b="1">
                <a:solidFill>
                  <a:srgbClr val="FFFFFF"/>
                </a:solidFill>
                <a:latin typeface="Calibri"/>
                <a:ea typeface="Calibri"/>
                <a:cs typeface="Calibri"/>
                <a:sym typeface="Calibri"/>
              </a:defRPr>
            </a:lvl4pPr>
            <a:lvl5pPr marL="0" marR="0" lvl="4" indent="0" algn="r">
              <a:spcBef>
                <a:spcPts val="0"/>
              </a:spcBef>
              <a:buClr>
                <a:srgbClr val="FFFFFF"/>
              </a:buClr>
              <a:buSzPts val="1050"/>
              <a:buFont typeface="Calibri"/>
              <a:buNone/>
              <a:defRPr sz="1050" b="1">
                <a:solidFill>
                  <a:srgbClr val="FFFFFF"/>
                </a:solidFill>
                <a:latin typeface="Calibri"/>
                <a:ea typeface="Calibri"/>
                <a:cs typeface="Calibri"/>
                <a:sym typeface="Calibri"/>
              </a:defRPr>
            </a:lvl5pPr>
            <a:lvl6pPr marL="0" marR="0" lvl="5" indent="0" algn="r">
              <a:spcBef>
                <a:spcPts val="0"/>
              </a:spcBef>
              <a:buClr>
                <a:srgbClr val="FFFFFF"/>
              </a:buClr>
              <a:buSzPts val="1050"/>
              <a:buFont typeface="Calibri"/>
              <a:buNone/>
              <a:defRPr sz="1050" b="1">
                <a:solidFill>
                  <a:srgbClr val="FFFFFF"/>
                </a:solidFill>
                <a:latin typeface="Calibri"/>
                <a:ea typeface="Calibri"/>
                <a:cs typeface="Calibri"/>
                <a:sym typeface="Calibri"/>
              </a:defRPr>
            </a:lvl6pPr>
            <a:lvl7pPr marL="0" marR="0" lvl="6" indent="0" algn="r">
              <a:spcBef>
                <a:spcPts val="0"/>
              </a:spcBef>
              <a:buClr>
                <a:srgbClr val="FFFFFF"/>
              </a:buClr>
              <a:buSzPts val="1050"/>
              <a:buFont typeface="Calibri"/>
              <a:buNone/>
              <a:defRPr sz="1050" b="1">
                <a:solidFill>
                  <a:srgbClr val="FFFFFF"/>
                </a:solidFill>
                <a:latin typeface="Calibri"/>
                <a:ea typeface="Calibri"/>
                <a:cs typeface="Calibri"/>
                <a:sym typeface="Calibri"/>
              </a:defRPr>
            </a:lvl7pPr>
            <a:lvl8pPr marL="0" marR="0" lvl="7" indent="0" algn="r">
              <a:spcBef>
                <a:spcPts val="0"/>
              </a:spcBef>
              <a:buClr>
                <a:srgbClr val="FFFFFF"/>
              </a:buClr>
              <a:buSzPts val="1050"/>
              <a:buFont typeface="Calibri"/>
              <a:buNone/>
              <a:defRPr sz="1050" b="1">
                <a:solidFill>
                  <a:srgbClr val="FFFFFF"/>
                </a:solidFill>
                <a:latin typeface="Calibri"/>
                <a:ea typeface="Calibri"/>
                <a:cs typeface="Calibri"/>
                <a:sym typeface="Calibri"/>
              </a:defRPr>
            </a:lvl8pPr>
            <a:lvl9pPr marL="0" marR="0" lvl="8" indent="0" algn="r">
              <a:spcBef>
                <a:spcPts val="0"/>
              </a:spcBef>
              <a:buClr>
                <a:srgbClr val="FFFFFF"/>
              </a:buClr>
              <a:buSzPts val="1050"/>
              <a:buFont typeface="Calibri"/>
              <a:buNone/>
              <a:defRPr sz="1050" b="1">
                <a:solidFill>
                  <a:srgbClr val="FFFFFF"/>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
        <p:nvSpPr>
          <p:cNvPr id="540" name="Google Shape;540;p82"/>
          <p:cNvSpPr/>
          <p:nvPr/>
        </p:nvSpPr>
        <p:spPr>
          <a:xfrm>
            <a:off x="11027946" y="6666086"/>
            <a:ext cx="291525" cy="198805"/>
          </a:xfrm>
          <a:prstGeom prst="rect">
            <a:avLst/>
          </a:prstGeom>
          <a:solidFill>
            <a:srgbClr val="00518F"/>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000000"/>
              </a:buClr>
              <a:buSzPts val="1350"/>
              <a:buFont typeface="Arial"/>
              <a:buNone/>
            </a:pPr>
            <a:endParaRPr sz="1350">
              <a:solidFill>
                <a:srgbClr val="FFFFFF"/>
              </a:solidFill>
              <a:latin typeface="Calibri"/>
              <a:ea typeface="Calibri"/>
              <a:cs typeface="Calibri"/>
              <a:sym typeface="Calibri"/>
            </a:endParaRPr>
          </a:p>
        </p:txBody>
      </p:sp>
      <p:sp>
        <p:nvSpPr>
          <p:cNvPr id="541" name="Google Shape;541;p82"/>
          <p:cNvSpPr/>
          <p:nvPr/>
        </p:nvSpPr>
        <p:spPr>
          <a:xfrm>
            <a:off x="11377131" y="6666086"/>
            <a:ext cx="291525" cy="198805"/>
          </a:xfrm>
          <a:prstGeom prst="rect">
            <a:avLst/>
          </a:prstGeom>
          <a:solidFill>
            <a:srgbClr val="00518F"/>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000000"/>
              </a:buClr>
              <a:buSzPts val="1350"/>
              <a:buFont typeface="Arial"/>
              <a:buNone/>
            </a:pPr>
            <a:endParaRPr sz="1350">
              <a:solidFill>
                <a:srgbClr val="FFFFFF"/>
              </a:solidFill>
              <a:latin typeface="Calibri"/>
              <a:ea typeface="Calibri"/>
              <a:cs typeface="Calibri"/>
              <a:sym typeface="Calibri"/>
            </a:endParaRPr>
          </a:p>
        </p:txBody>
      </p:sp>
      <p:pic>
        <p:nvPicPr>
          <p:cNvPr id="542" name="Google Shape;542;p8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1353557" y="25401"/>
            <a:ext cx="793575" cy="784829"/>
          </a:xfrm>
          <a:prstGeom prst="rect">
            <a:avLst/>
          </a:prstGeom>
          <a:noFill/>
          <a:ln>
            <a:noFill/>
          </a:ln>
        </p:spPr>
      </p:pic>
      <p:sp>
        <p:nvSpPr>
          <p:cNvPr id="543" name="Google Shape;543;p82"/>
          <p:cNvSpPr txBox="1">
            <a:spLocks noGrp="1"/>
          </p:cNvSpPr>
          <p:nvPr>
            <p:ph type="title"/>
          </p:nvPr>
        </p:nvSpPr>
        <p:spPr>
          <a:xfrm>
            <a:off x="1007293" y="25401"/>
            <a:ext cx="10189492" cy="784829"/>
          </a:xfrm>
          <a:prstGeom prst="rect">
            <a:avLst/>
          </a:prstGeom>
          <a:noFill/>
          <a:ln>
            <a:noFill/>
          </a:ln>
        </p:spPr>
        <p:txBody>
          <a:bodyPr spcFirstLastPara="1" wrap="square" lIns="91425" tIns="45700" rIns="91425" bIns="45700" anchor="ctr" anchorCtr="0"/>
          <a:lstStyle>
            <a:lvl1pPr marR="0" lvl="0" algn="ctr">
              <a:lnSpc>
                <a:spcPct val="90000"/>
              </a:lnSpc>
              <a:spcBef>
                <a:spcPts val="0"/>
              </a:spcBef>
              <a:spcAft>
                <a:spcPts val="0"/>
              </a:spcAft>
              <a:buClr>
                <a:schemeClr val="dk1"/>
              </a:buClr>
              <a:buSzPts val="3200"/>
              <a:buFont typeface="Century Gothic"/>
              <a:buNone/>
              <a:defRPr sz="3200" b="1"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Font typeface="Arial"/>
              <a:buNone/>
              <a:defRPr sz="1800"/>
            </a:lvl2pPr>
            <a:lvl3pPr lvl="2">
              <a:spcBef>
                <a:spcPts val="0"/>
              </a:spcBef>
              <a:spcAft>
                <a:spcPts val="0"/>
              </a:spcAft>
              <a:buSzPts val="1400"/>
              <a:buFont typeface="Arial"/>
              <a:buNone/>
              <a:defRPr sz="1800"/>
            </a:lvl3pPr>
            <a:lvl4pPr lvl="3">
              <a:spcBef>
                <a:spcPts val="0"/>
              </a:spcBef>
              <a:spcAft>
                <a:spcPts val="0"/>
              </a:spcAft>
              <a:buSzPts val="1400"/>
              <a:buFont typeface="Arial"/>
              <a:buNone/>
              <a:defRPr sz="1800"/>
            </a:lvl4pPr>
            <a:lvl5pPr lvl="4">
              <a:spcBef>
                <a:spcPts val="0"/>
              </a:spcBef>
              <a:spcAft>
                <a:spcPts val="0"/>
              </a:spcAft>
              <a:buSzPts val="1400"/>
              <a:buFont typeface="Arial"/>
              <a:buNone/>
              <a:defRPr sz="1800"/>
            </a:lvl5pPr>
            <a:lvl6pPr lvl="5">
              <a:spcBef>
                <a:spcPts val="0"/>
              </a:spcBef>
              <a:spcAft>
                <a:spcPts val="0"/>
              </a:spcAft>
              <a:buSzPts val="1400"/>
              <a:buFont typeface="Arial"/>
              <a:buNone/>
              <a:defRPr sz="1800"/>
            </a:lvl6pPr>
            <a:lvl7pPr lvl="6">
              <a:spcBef>
                <a:spcPts val="0"/>
              </a:spcBef>
              <a:spcAft>
                <a:spcPts val="0"/>
              </a:spcAft>
              <a:buSzPts val="1400"/>
              <a:buFont typeface="Arial"/>
              <a:buNone/>
              <a:defRPr sz="1800"/>
            </a:lvl7pPr>
            <a:lvl8pPr lvl="7">
              <a:spcBef>
                <a:spcPts val="0"/>
              </a:spcBef>
              <a:spcAft>
                <a:spcPts val="0"/>
              </a:spcAft>
              <a:buSzPts val="1400"/>
              <a:buFont typeface="Arial"/>
              <a:buNone/>
              <a:defRPr sz="1800"/>
            </a:lvl8pPr>
            <a:lvl9pPr lvl="8">
              <a:spcBef>
                <a:spcPts val="0"/>
              </a:spcBef>
              <a:spcAft>
                <a:spcPts val="0"/>
              </a:spcAft>
              <a:buSzPts val="1400"/>
              <a:buFont typeface="Arial"/>
              <a:buNone/>
              <a:defRPr sz="1800"/>
            </a:lvl9pPr>
          </a:lstStyle>
          <a:p>
            <a:endParaRPr/>
          </a:p>
        </p:txBody>
      </p:sp>
      <p:pic>
        <p:nvPicPr>
          <p:cNvPr id="544" name="Google Shape;544;p8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48034" y="31041"/>
            <a:ext cx="500690" cy="518891"/>
          </a:xfrm>
          <a:prstGeom prst="rect">
            <a:avLst/>
          </a:prstGeom>
          <a:noFill/>
          <a:ln>
            <a:noFill/>
          </a:ln>
        </p:spPr>
      </p:pic>
      <p:sp>
        <p:nvSpPr>
          <p:cNvPr id="545" name="Google Shape;545;p82"/>
          <p:cNvSpPr txBox="1"/>
          <p:nvPr/>
        </p:nvSpPr>
        <p:spPr>
          <a:xfrm>
            <a:off x="43034" y="526493"/>
            <a:ext cx="688299" cy="27186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000000"/>
              </a:buClr>
              <a:buSzPts val="700"/>
              <a:buFont typeface="Arial"/>
              <a:buNone/>
            </a:pPr>
            <a:r>
              <a:rPr lang="en-US" sz="700" b="1">
                <a:solidFill>
                  <a:srgbClr val="7F6000"/>
                </a:solidFill>
                <a:latin typeface="Calibri"/>
                <a:ea typeface="Calibri"/>
                <a:cs typeface="Calibri"/>
                <a:sym typeface="Calibri"/>
              </a:rPr>
              <a:t>REPUBLIK INDONESIA</a:t>
            </a:r>
            <a:endParaRPr sz="1400">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046995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theme" Target="../theme/theme1.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latin typeface="Calibri" panose="020F0502020204030204" pitchFamily="34" charset="0"/>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12411638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7" r:id="rId3"/>
    <p:sldLayoutId id="2147483690" r:id="rId4"/>
    <p:sldLayoutId id="2147483692" r:id="rId5"/>
    <p:sldLayoutId id="2147483693" r:id="rId6"/>
    <p:sldLayoutId id="2147483695" r:id="rId7"/>
    <p:sldLayoutId id="2147483697" r:id="rId8"/>
    <p:sldLayoutId id="2147483700" r:id="rId9"/>
    <p:sldLayoutId id="2147483702" r:id="rId10"/>
    <p:sldLayoutId id="2147483703" r:id="rId11"/>
    <p:sldLayoutId id="2147483704" r:id="rId12"/>
    <p:sldLayoutId id="2147483705" r:id="rId13"/>
    <p:sldLayoutId id="2147483706" r:id="rId14"/>
  </p:sldLayoutIdLst>
  <p:transition spd="slow"/>
  <p:hf hdr="0" ftr="0" dt="0"/>
  <p:txStyles>
    <p:titleStyle>
      <a:lvl1pPr algn="l" defTabSz="914400" rtl="0" eaLnBrk="1" latinLnBrk="0" hangingPunct="1">
        <a:lnSpc>
          <a:spcPct val="90000"/>
        </a:lnSpc>
        <a:spcBef>
          <a:spcPct val="0"/>
        </a:spcBef>
        <a:buNone/>
        <a:defRPr sz="4400" kern="1200">
          <a:solidFill>
            <a:schemeClr val="tx1"/>
          </a:solidFill>
          <a:latin typeface="Calibri" panose="020F050202020403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panose="020F05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 /><Relationship Id="rId2" Type="http://schemas.openxmlformats.org/officeDocument/2006/relationships/diagramData" Target="../diagrams/data1.xml" /><Relationship Id="rId1" Type="http://schemas.openxmlformats.org/officeDocument/2006/relationships/slideLayout" Target="../slideLayouts/slideLayout6.xml" /><Relationship Id="rId6" Type="http://schemas.microsoft.com/office/2007/relationships/diagramDrawing" Target="../diagrams/drawing1.xml" /><Relationship Id="rId5" Type="http://schemas.openxmlformats.org/officeDocument/2006/relationships/diagramColors" Target="../diagrams/colors1.xml" /><Relationship Id="rId4" Type="http://schemas.openxmlformats.org/officeDocument/2006/relationships/diagramQuickStyle" Target="../diagrams/quickStyle1.xml" /></Relationships>
</file>

<file path=ppt/slides/_rels/slide3.xml.rels><?xml version="1.0" encoding="UTF-8" standalone="yes"?>
<Relationships xmlns="http://schemas.openxmlformats.org/package/2006/relationships"><Relationship Id="rId3" Type="http://schemas.openxmlformats.org/officeDocument/2006/relationships/image" Target="../media/image15.jpe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8" Type="http://schemas.openxmlformats.org/officeDocument/2006/relationships/image" Target="../media/image22.jpeg" /><Relationship Id="rId13" Type="http://schemas.openxmlformats.org/officeDocument/2006/relationships/image" Target="../media/image27.jpeg" /><Relationship Id="rId18" Type="http://schemas.openxmlformats.org/officeDocument/2006/relationships/image" Target="../media/image32.jpeg" /><Relationship Id="rId3" Type="http://schemas.openxmlformats.org/officeDocument/2006/relationships/image" Target="../media/image17.jpeg" /><Relationship Id="rId7" Type="http://schemas.openxmlformats.org/officeDocument/2006/relationships/image" Target="../media/image21.jpeg" /><Relationship Id="rId12" Type="http://schemas.openxmlformats.org/officeDocument/2006/relationships/image" Target="../media/image26.jpeg" /><Relationship Id="rId17" Type="http://schemas.openxmlformats.org/officeDocument/2006/relationships/image" Target="../media/image31.jpeg" /><Relationship Id="rId2" Type="http://schemas.openxmlformats.org/officeDocument/2006/relationships/image" Target="../media/image16.jpeg" /><Relationship Id="rId16" Type="http://schemas.openxmlformats.org/officeDocument/2006/relationships/image" Target="../media/image30.jpeg" /><Relationship Id="rId1" Type="http://schemas.openxmlformats.org/officeDocument/2006/relationships/slideLayout" Target="../slideLayouts/slideLayout2.xml" /><Relationship Id="rId6" Type="http://schemas.openxmlformats.org/officeDocument/2006/relationships/image" Target="../media/image20.jpeg" /><Relationship Id="rId11" Type="http://schemas.openxmlformats.org/officeDocument/2006/relationships/image" Target="../media/image25.jpeg" /><Relationship Id="rId5" Type="http://schemas.openxmlformats.org/officeDocument/2006/relationships/image" Target="../media/image19.jpeg" /><Relationship Id="rId15" Type="http://schemas.openxmlformats.org/officeDocument/2006/relationships/image" Target="../media/image29.jpeg" /><Relationship Id="rId10" Type="http://schemas.openxmlformats.org/officeDocument/2006/relationships/image" Target="../media/image24.jpeg" /><Relationship Id="rId4" Type="http://schemas.openxmlformats.org/officeDocument/2006/relationships/image" Target="../media/image18.jpeg" /><Relationship Id="rId9" Type="http://schemas.openxmlformats.org/officeDocument/2006/relationships/image" Target="../media/image23.jpeg" /><Relationship Id="rId14" Type="http://schemas.openxmlformats.org/officeDocument/2006/relationships/image" Target="../media/image28.jpeg"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 /><Relationship Id="rId7" Type="http://schemas.microsoft.com/office/2007/relationships/diagramDrawing" Target="../diagrams/drawing2.xml" /><Relationship Id="rId2" Type="http://schemas.openxmlformats.org/officeDocument/2006/relationships/image" Target="../media/image33.png" /><Relationship Id="rId1" Type="http://schemas.openxmlformats.org/officeDocument/2006/relationships/slideLayout" Target="../slideLayouts/slideLayout2.xml" /><Relationship Id="rId6" Type="http://schemas.openxmlformats.org/officeDocument/2006/relationships/diagramColors" Target="../diagrams/colors2.xml" /><Relationship Id="rId5" Type="http://schemas.openxmlformats.org/officeDocument/2006/relationships/diagramQuickStyle" Target="../diagrams/quickStyle2.xml" /><Relationship Id="rId4" Type="http://schemas.openxmlformats.org/officeDocument/2006/relationships/diagramLayout" Target="../diagrams/layout2.xml" /></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 /><Relationship Id="rId2" Type="http://schemas.openxmlformats.org/officeDocument/2006/relationships/diagramData" Target="../diagrams/data3.xml" /><Relationship Id="rId1" Type="http://schemas.openxmlformats.org/officeDocument/2006/relationships/slideLayout" Target="../slideLayouts/slideLayout6.xml" /><Relationship Id="rId6" Type="http://schemas.microsoft.com/office/2007/relationships/diagramDrawing" Target="../diagrams/drawing3.xml" /><Relationship Id="rId5" Type="http://schemas.openxmlformats.org/officeDocument/2006/relationships/diagramColors" Target="../diagrams/colors3.xml" /><Relationship Id="rId4" Type="http://schemas.openxmlformats.org/officeDocument/2006/relationships/diagramQuickStyle" Target="../diagrams/quickStyle3.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13.xml.rels><?xml version="1.0" encoding="UTF-8" standalone="yes"?>
<Relationships xmlns="http://schemas.openxmlformats.org/package/2006/relationships"><Relationship Id="rId2" Type="http://schemas.openxmlformats.org/officeDocument/2006/relationships/image" Target="../media/image39.png" /><Relationship Id="rId1" Type="http://schemas.openxmlformats.org/officeDocument/2006/relationships/slideLayout" Target="../slideLayouts/slideLayout3.xml" /></Relationships>
</file>

<file path=ppt/slides/_rels/slide14.xml.rels><?xml version="1.0" encoding="UTF-8" standalone="yes"?>
<Relationships xmlns="http://schemas.openxmlformats.org/package/2006/relationships"><Relationship Id="rId3" Type="http://schemas.openxmlformats.org/officeDocument/2006/relationships/image" Target="../media/image41.jpeg" /><Relationship Id="rId2" Type="http://schemas.openxmlformats.org/officeDocument/2006/relationships/image" Target="../media/image40.png" /><Relationship Id="rId1" Type="http://schemas.openxmlformats.org/officeDocument/2006/relationships/slideLayout" Target="../slideLayouts/slideLayout6.xml" /><Relationship Id="rId6" Type="http://schemas.openxmlformats.org/officeDocument/2006/relationships/image" Target="../media/image44.jpg" /><Relationship Id="rId5" Type="http://schemas.openxmlformats.org/officeDocument/2006/relationships/image" Target="../media/image43.PNG" /><Relationship Id="rId4" Type="http://schemas.openxmlformats.org/officeDocument/2006/relationships/image" Target="../media/image42.jpg" /></Relationships>
</file>

<file path=ppt/slides/_rels/slide15.xml.rels><?xml version="1.0" encoding="UTF-8" standalone="yes"?>
<Relationships xmlns="http://schemas.openxmlformats.org/package/2006/relationships"><Relationship Id="rId2" Type="http://schemas.openxmlformats.org/officeDocument/2006/relationships/image" Target="../media/image45.jpeg" /><Relationship Id="rId1" Type="http://schemas.openxmlformats.org/officeDocument/2006/relationships/slideLayout" Target="../slideLayouts/slideLayout6.xml" /></Relationships>
</file>

<file path=ppt/slides/_rels/slide16.xml.rels><?xml version="1.0" encoding="UTF-8" standalone="yes"?>
<Relationships xmlns="http://schemas.openxmlformats.org/package/2006/relationships"><Relationship Id="rId2" Type="http://schemas.openxmlformats.org/officeDocument/2006/relationships/image" Target="../media/image46.jpeg" /><Relationship Id="rId1" Type="http://schemas.openxmlformats.org/officeDocument/2006/relationships/slideLayout" Target="../slideLayouts/slideLayout6.xml" /></Relationships>
</file>

<file path=ppt/slides/_rels/slide17.xml.rels><?xml version="1.0" encoding="UTF-8" standalone="yes"?>
<Relationships xmlns="http://schemas.openxmlformats.org/package/2006/relationships"><Relationship Id="rId2" Type="http://schemas.openxmlformats.org/officeDocument/2006/relationships/image" Target="../media/image47.png" /><Relationship Id="rId1" Type="http://schemas.openxmlformats.org/officeDocument/2006/relationships/slideLayout" Target="../slideLayouts/slideLayout6.xml" /></Relationships>
</file>

<file path=ppt/slides/_rels/slide18.xml.rels><?xml version="1.0" encoding="UTF-8" standalone="yes"?>
<Relationships xmlns="http://schemas.openxmlformats.org/package/2006/relationships"><Relationship Id="rId2" Type="http://schemas.openxmlformats.org/officeDocument/2006/relationships/image" Target="../media/image48.png" /><Relationship Id="rId1" Type="http://schemas.openxmlformats.org/officeDocument/2006/relationships/slideLayout" Target="../slideLayouts/slideLayout6.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0.xml.rels><?xml version="1.0" encoding="UTF-8" standalone="yes"?>
<Relationships xmlns="http://schemas.openxmlformats.org/package/2006/relationships"><Relationship Id="rId3" Type="http://schemas.openxmlformats.org/officeDocument/2006/relationships/image" Target="../media/image49.png" /><Relationship Id="rId2" Type="http://schemas.openxmlformats.org/officeDocument/2006/relationships/notesSlide" Target="../notesSlides/notesSlide3.xml" /><Relationship Id="rId1" Type="http://schemas.openxmlformats.org/officeDocument/2006/relationships/slideLayout" Target="../slideLayouts/slideLayout7.xml" /></Relationships>
</file>

<file path=ppt/slides/_rels/slide21.xml.rels><?xml version="1.0" encoding="UTF-8" standalone="yes"?>
<Relationships xmlns="http://schemas.openxmlformats.org/package/2006/relationships"><Relationship Id="rId8" Type="http://schemas.openxmlformats.org/officeDocument/2006/relationships/image" Target="../media/image52.png" /><Relationship Id="rId13" Type="http://schemas.microsoft.com/office/2007/relationships/diagramDrawing" Target="../diagrams/drawing4.xml" /><Relationship Id="rId3" Type="http://schemas.openxmlformats.org/officeDocument/2006/relationships/tags" Target="../tags/tag2.xml" /><Relationship Id="rId7" Type="http://schemas.openxmlformats.org/officeDocument/2006/relationships/image" Target="../media/image51.png" /><Relationship Id="rId12" Type="http://schemas.openxmlformats.org/officeDocument/2006/relationships/diagramColors" Target="../diagrams/colors4.xml" /><Relationship Id="rId2" Type="http://schemas.openxmlformats.org/officeDocument/2006/relationships/tags" Target="../tags/tag1.xml" /><Relationship Id="rId1" Type="http://schemas.openxmlformats.org/officeDocument/2006/relationships/vmlDrawing" Target="../drawings/vmlDrawing1.vml" /><Relationship Id="rId6" Type="http://schemas.openxmlformats.org/officeDocument/2006/relationships/image" Target="../media/image50.emf" /><Relationship Id="rId11" Type="http://schemas.openxmlformats.org/officeDocument/2006/relationships/diagramQuickStyle" Target="../diagrams/quickStyle4.xml" /><Relationship Id="rId5" Type="http://schemas.openxmlformats.org/officeDocument/2006/relationships/oleObject" Target="../embeddings/oleObject1.bin" /><Relationship Id="rId15" Type="http://schemas.openxmlformats.org/officeDocument/2006/relationships/image" Target="../media/image54.png" /><Relationship Id="rId10" Type="http://schemas.openxmlformats.org/officeDocument/2006/relationships/diagramLayout" Target="../diagrams/layout4.xml" /><Relationship Id="rId4" Type="http://schemas.openxmlformats.org/officeDocument/2006/relationships/slideLayout" Target="../slideLayouts/slideLayout7.xml" /><Relationship Id="rId9" Type="http://schemas.openxmlformats.org/officeDocument/2006/relationships/diagramData" Target="../diagrams/data4.xml" /><Relationship Id="rId14" Type="http://schemas.openxmlformats.org/officeDocument/2006/relationships/image" Target="../media/image53.png" /></Relationships>
</file>

<file path=ppt/slides/_rels/slide22.xml.rels><?xml version="1.0" encoding="UTF-8" standalone="yes"?>
<Relationships xmlns="http://schemas.openxmlformats.org/package/2006/relationships"><Relationship Id="rId8" Type="http://schemas.microsoft.com/office/2007/relationships/diagramDrawing" Target="../diagrams/drawing5.xml" /><Relationship Id="rId3" Type="http://schemas.openxmlformats.org/officeDocument/2006/relationships/notesSlide" Target="../notesSlides/notesSlide4.xml" /><Relationship Id="rId7" Type="http://schemas.openxmlformats.org/officeDocument/2006/relationships/diagramColors" Target="../diagrams/colors5.xml" /><Relationship Id="rId12" Type="http://schemas.openxmlformats.org/officeDocument/2006/relationships/image" Target="../media/image56.png" /><Relationship Id="rId2" Type="http://schemas.openxmlformats.org/officeDocument/2006/relationships/slideLayout" Target="../slideLayouts/slideLayout7.xml" /><Relationship Id="rId1" Type="http://schemas.openxmlformats.org/officeDocument/2006/relationships/tags" Target="../tags/tag3.xml" /><Relationship Id="rId6" Type="http://schemas.openxmlformats.org/officeDocument/2006/relationships/diagramQuickStyle" Target="../diagrams/quickStyle5.xml" /><Relationship Id="rId11" Type="http://schemas.openxmlformats.org/officeDocument/2006/relationships/image" Target="../media/image52.png" /><Relationship Id="rId5" Type="http://schemas.openxmlformats.org/officeDocument/2006/relationships/diagramLayout" Target="../diagrams/layout5.xml" /><Relationship Id="rId10" Type="http://schemas.openxmlformats.org/officeDocument/2006/relationships/image" Target="../media/image53.png" /><Relationship Id="rId4" Type="http://schemas.openxmlformats.org/officeDocument/2006/relationships/diagramData" Target="../diagrams/data5.xml" /><Relationship Id="rId9" Type="http://schemas.openxmlformats.org/officeDocument/2006/relationships/image" Target="../media/image55.png" /></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6.xml" /><Relationship Id="rId2" Type="http://schemas.openxmlformats.org/officeDocument/2006/relationships/diagramData" Target="../diagrams/data6.xml" /><Relationship Id="rId1" Type="http://schemas.openxmlformats.org/officeDocument/2006/relationships/slideLayout" Target="../slideLayouts/slideLayout6.xml" /><Relationship Id="rId6" Type="http://schemas.microsoft.com/office/2007/relationships/diagramDrawing" Target="../diagrams/drawing6.xml" /><Relationship Id="rId5" Type="http://schemas.openxmlformats.org/officeDocument/2006/relationships/diagramColors" Target="../diagrams/colors6.xml" /><Relationship Id="rId4" Type="http://schemas.openxmlformats.org/officeDocument/2006/relationships/diagramQuickStyle" Target="../diagrams/quickStyle6.xml" /></Relationships>
</file>

<file path=ppt/slides/_rels/slide24.xml.rels><?xml version="1.0" encoding="UTF-8" standalone="yes"?>
<Relationships xmlns="http://schemas.openxmlformats.org/package/2006/relationships"><Relationship Id="rId8" Type="http://schemas.openxmlformats.org/officeDocument/2006/relationships/image" Target="../media/image63.png" /><Relationship Id="rId3" Type="http://schemas.openxmlformats.org/officeDocument/2006/relationships/image" Target="../media/image58.png" /><Relationship Id="rId7" Type="http://schemas.openxmlformats.org/officeDocument/2006/relationships/image" Target="../media/image62.png" /><Relationship Id="rId2" Type="http://schemas.openxmlformats.org/officeDocument/2006/relationships/image" Target="../media/image57.jpeg" /><Relationship Id="rId1" Type="http://schemas.openxmlformats.org/officeDocument/2006/relationships/slideLayout" Target="../slideLayouts/slideLayout6.xml" /><Relationship Id="rId6" Type="http://schemas.openxmlformats.org/officeDocument/2006/relationships/image" Target="../media/image61.png" /><Relationship Id="rId5" Type="http://schemas.openxmlformats.org/officeDocument/2006/relationships/image" Target="../media/image60.png" /><Relationship Id="rId10" Type="http://schemas.openxmlformats.org/officeDocument/2006/relationships/image" Target="../media/image65.png" /><Relationship Id="rId4" Type="http://schemas.openxmlformats.org/officeDocument/2006/relationships/image" Target="../media/image59.png" /><Relationship Id="rId9" Type="http://schemas.openxmlformats.org/officeDocument/2006/relationships/image" Target="../media/image64.png"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26.xml.rels><?xml version="1.0" encoding="UTF-8" standalone="yes"?>
<Relationships xmlns="http://schemas.openxmlformats.org/package/2006/relationships"><Relationship Id="rId2" Type="http://schemas.openxmlformats.org/officeDocument/2006/relationships/image" Target="../media/image66.jpeg" /><Relationship Id="rId1" Type="http://schemas.openxmlformats.org/officeDocument/2006/relationships/slideLayout" Target="../slideLayouts/slideLayout6.xml" /></Relationships>
</file>

<file path=ppt/slides/_rels/slide27.xml.rels><?xml version="1.0" encoding="UTF-8" standalone="yes"?>
<Relationships xmlns="http://schemas.openxmlformats.org/package/2006/relationships"><Relationship Id="rId8" Type="http://schemas.openxmlformats.org/officeDocument/2006/relationships/image" Target="../media/image68.png" /><Relationship Id="rId3" Type="http://schemas.openxmlformats.org/officeDocument/2006/relationships/image" Target="../media/image58.png" /><Relationship Id="rId7" Type="http://schemas.openxmlformats.org/officeDocument/2006/relationships/image" Target="../media/image59.png" /><Relationship Id="rId2" Type="http://schemas.openxmlformats.org/officeDocument/2006/relationships/slideLayout" Target="../slideLayouts/slideLayout6.xml" /><Relationship Id="rId1" Type="http://schemas.openxmlformats.org/officeDocument/2006/relationships/tags" Target="../tags/tag4.xml" /><Relationship Id="rId6" Type="http://schemas.openxmlformats.org/officeDocument/2006/relationships/image" Target="../media/image67.png" /><Relationship Id="rId5" Type="http://schemas.openxmlformats.org/officeDocument/2006/relationships/image" Target="../media/image61.png" /><Relationship Id="rId10" Type="http://schemas.openxmlformats.org/officeDocument/2006/relationships/image" Target="../media/image70.png" /><Relationship Id="rId4" Type="http://schemas.openxmlformats.org/officeDocument/2006/relationships/image" Target="../media/image60.png" /><Relationship Id="rId9" Type="http://schemas.openxmlformats.org/officeDocument/2006/relationships/image" Target="../media/image69.png" /></Relationships>
</file>

<file path=ppt/slides/_rels/slide28.xml.rels><?xml version="1.0" encoding="UTF-8" standalone="yes"?>
<Relationships xmlns="http://schemas.openxmlformats.org/package/2006/relationships"><Relationship Id="rId3" Type="http://schemas.openxmlformats.org/officeDocument/2006/relationships/image" Target="../media/image72.jpeg" /><Relationship Id="rId2" Type="http://schemas.openxmlformats.org/officeDocument/2006/relationships/image" Target="../media/image71.jpeg" /><Relationship Id="rId1" Type="http://schemas.openxmlformats.org/officeDocument/2006/relationships/slideLayout" Target="../slideLayouts/slideLayout3.xml" /></Relationships>
</file>

<file path=ppt/slides/_rels/slide29.xml.rels><?xml version="1.0" encoding="UTF-8" standalone="yes"?>
<Relationships xmlns="http://schemas.openxmlformats.org/package/2006/relationships"><Relationship Id="rId8" Type="http://schemas.openxmlformats.org/officeDocument/2006/relationships/diagramLayout" Target="../diagrams/layout8.xml" /><Relationship Id="rId13" Type="http://schemas.openxmlformats.org/officeDocument/2006/relationships/diagramLayout" Target="../diagrams/layout9.xml" /><Relationship Id="rId18" Type="http://schemas.openxmlformats.org/officeDocument/2006/relationships/diagramLayout" Target="../diagrams/layout10.xml" /><Relationship Id="rId3" Type="http://schemas.openxmlformats.org/officeDocument/2006/relationships/diagramLayout" Target="../diagrams/layout7.xml" /><Relationship Id="rId21" Type="http://schemas.microsoft.com/office/2007/relationships/diagramDrawing" Target="../diagrams/drawing10.xml" /><Relationship Id="rId7" Type="http://schemas.openxmlformats.org/officeDocument/2006/relationships/diagramData" Target="../diagrams/data8.xml" /><Relationship Id="rId12" Type="http://schemas.openxmlformats.org/officeDocument/2006/relationships/diagramData" Target="../diagrams/data9.xml" /><Relationship Id="rId17" Type="http://schemas.openxmlformats.org/officeDocument/2006/relationships/diagramData" Target="../diagrams/data10.xml" /><Relationship Id="rId2" Type="http://schemas.openxmlformats.org/officeDocument/2006/relationships/diagramData" Target="../diagrams/data7.xml" /><Relationship Id="rId16" Type="http://schemas.microsoft.com/office/2007/relationships/diagramDrawing" Target="../diagrams/drawing9.xml" /><Relationship Id="rId20" Type="http://schemas.openxmlformats.org/officeDocument/2006/relationships/diagramColors" Target="../diagrams/colors10.xml" /><Relationship Id="rId1" Type="http://schemas.openxmlformats.org/officeDocument/2006/relationships/slideLayout" Target="../slideLayouts/slideLayout8.xml" /><Relationship Id="rId6" Type="http://schemas.microsoft.com/office/2007/relationships/diagramDrawing" Target="../diagrams/drawing7.xml" /><Relationship Id="rId11" Type="http://schemas.microsoft.com/office/2007/relationships/diagramDrawing" Target="../diagrams/drawing8.xml" /><Relationship Id="rId5" Type="http://schemas.openxmlformats.org/officeDocument/2006/relationships/diagramColors" Target="../diagrams/colors7.xml" /><Relationship Id="rId15" Type="http://schemas.openxmlformats.org/officeDocument/2006/relationships/diagramColors" Target="../diagrams/colors9.xml" /><Relationship Id="rId10" Type="http://schemas.openxmlformats.org/officeDocument/2006/relationships/diagramColors" Target="../diagrams/colors8.xml" /><Relationship Id="rId19" Type="http://schemas.openxmlformats.org/officeDocument/2006/relationships/diagramQuickStyle" Target="../diagrams/quickStyle10.xml" /><Relationship Id="rId4" Type="http://schemas.openxmlformats.org/officeDocument/2006/relationships/diagramQuickStyle" Target="../diagrams/quickStyle7.xml" /><Relationship Id="rId9" Type="http://schemas.openxmlformats.org/officeDocument/2006/relationships/diagramQuickStyle" Target="../diagrams/quickStyle8.xml" /><Relationship Id="rId14" Type="http://schemas.openxmlformats.org/officeDocument/2006/relationships/diagramQuickStyle" Target="../diagrams/quickStyle9.xml" /></Relationships>
</file>

<file path=ppt/slides/_rels/slide30.xml.rels><?xml version="1.0" encoding="UTF-8" standalone="yes"?>
<Relationships xmlns="http://schemas.openxmlformats.org/package/2006/relationships"><Relationship Id="rId3" Type="http://schemas.openxmlformats.org/officeDocument/2006/relationships/image" Target="../media/image73.png" /><Relationship Id="rId2" Type="http://schemas.openxmlformats.org/officeDocument/2006/relationships/notesSlide" Target="../notesSlides/notesSlide5.xml" /><Relationship Id="rId1" Type="http://schemas.openxmlformats.org/officeDocument/2006/relationships/slideLayout" Target="../slideLayouts/slideLayout13.xml" /></Relationships>
</file>

<file path=ppt/slides/_rels/slide31.xml.rels><?xml version="1.0" encoding="UTF-8" standalone="yes"?>
<Relationships xmlns="http://schemas.openxmlformats.org/package/2006/relationships"><Relationship Id="rId3" Type="http://schemas.openxmlformats.org/officeDocument/2006/relationships/image" Target="../media/image74.png" /><Relationship Id="rId2" Type="http://schemas.openxmlformats.org/officeDocument/2006/relationships/notesSlide" Target="../notesSlides/notesSlide6.xml" /><Relationship Id="rId1" Type="http://schemas.openxmlformats.org/officeDocument/2006/relationships/slideLayout" Target="../slideLayouts/slideLayout14.xml" /><Relationship Id="rId6" Type="http://schemas.openxmlformats.org/officeDocument/2006/relationships/image" Target="../media/image77.png" /><Relationship Id="rId5" Type="http://schemas.openxmlformats.org/officeDocument/2006/relationships/image" Target="../media/image76.png" /><Relationship Id="rId4" Type="http://schemas.openxmlformats.org/officeDocument/2006/relationships/image" Target="../media/image75.png" /></Relationships>
</file>

<file path=ppt/slides/_rels/slide32.xml.rels><?xml version="1.0" encoding="UTF-8" standalone="yes"?>
<Relationships xmlns="http://schemas.openxmlformats.org/package/2006/relationships"><Relationship Id="rId3" Type="http://schemas.openxmlformats.org/officeDocument/2006/relationships/image" Target="../media/image78.png" /><Relationship Id="rId2" Type="http://schemas.openxmlformats.org/officeDocument/2006/relationships/notesSlide" Target="../notesSlides/notesSlide7.xml" /><Relationship Id="rId1" Type="http://schemas.openxmlformats.org/officeDocument/2006/relationships/slideLayout" Target="../slideLayouts/slideLayout14.xml" /><Relationship Id="rId6" Type="http://schemas.openxmlformats.org/officeDocument/2006/relationships/image" Target="../media/image81.png" /><Relationship Id="rId5" Type="http://schemas.openxmlformats.org/officeDocument/2006/relationships/image" Target="../media/image80.png" /><Relationship Id="rId4" Type="http://schemas.openxmlformats.org/officeDocument/2006/relationships/image" Target="../media/image79.png" /></Relationships>
</file>

<file path=ppt/slides/_rels/slide33.xml.rels><?xml version="1.0" encoding="UTF-8" standalone="yes"?>
<Relationships xmlns="http://schemas.openxmlformats.org/package/2006/relationships"><Relationship Id="rId3" Type="http://schemas.openxmlformats.org/officeDocument/2006/relationships/image" Target="../media/image82.png" /><Relationship Id="rId7" Type="http://schemas.openxmlformats.org/officeDocument/2006/relationships/image" Target="../media/image86.png" /><Relationship Id="rId2" Type="http://schemas.openxmlformats.org/officeDocument/2006/relationships/notesSlide" Target="../notesSlides/notesSlide8.xml" /><Relationship Id="rId1" Type="http://schemas.openxmlformats.org/officeDocument/2006/relationships/slideLayout" Target="../slideLayouts/slideLayout14.xml" /><Relationship Id="rId6" Type="http://schemas.openxmlformats.org/officeDocument/2006/relationships/image" Target="../media/image85.png" /><Relationship Id="rId5" Type="http://schemas.openxmlformats.org/officeDocument/2006/relationships/image" Target="../media/image84.png" /><Relationship Id="rId4" Type="http://schemas.openxmlformats.org/officeDocument/2006/relationships/image" Target="../media/image83.jpeg" /></Relationships>
</file>

<file path=ppt/slides/_rels/slide34.xml.rels><?xml version="1.0" encoding="UTF-8" standalone="yes"?>
<Relationships xmlns="http://schemas.openxmlformats.org/package/2006/relationships"><Relationship Id="rId8" Type="http://schemas.openxmlformats.org/officeDocument/2006/relationships/image" Target="../media/image92.png" /><Relationship Id="rId3" Type="http://schemas.openxmlformats.org/officeDocument/2006/relationships/image" Target="../media/image87.png" /><Relationship Id="rId7" Type="http://schemas.openxmlformats.org/officeDocument/2006/relationships/image" Target="../media/image91.png" /><Relationship Id="rId2" Type="http://schemas.openxmlformats.org/officeDocument/2006/relationships/notesSlide" Target="../notesSlides/notesSlide9.xml" /><Relationship Id="rId1" Type="http://schemas.openxmlformats.org/officeDocument/2006/relationships/slideLayout" Target="../slideLayouts/slideLayout14.xml" /><Relationship Id="rId6" Type="http://schemas.openxmlformats.org/officeDocument/2006/relationships/image" Target="../media/image90.png" /><Relationship Id="rId5" Type="http://schemas.openxmlformats.org/officeDocument/2006/relationships/image" Target="../media/image89.png" /><Relationship Id="rId4" Type="http://schemas.openxmlformats.org/officeDocument/2006/relationships/image" Target="../media/image88.jpeg" /></Relationships>
</file>

<file path=ppt/slides/_rels/slide35.xml.rels><?xml version="1.0" encoding="UTF-8" standalone="yes"?>
<Relationships xmlns="http://schemas.openxmlformats.org/package/2006/relationships"><Relationship Id="rId8" Type="http://schemas.openxmlformats.org/officeDocument/2006/relationships/image" Target="../media/image98.png" /><Relationship Id="rId3" Type="http://schemas.openxmlformats.org/officeDocument/2006/relationships/image" Target="../media/image93.png" /><Relationship Id="rId7" Type="http://schemas.openxmlformats.org/officeDocument/2006/relationships/image" Target="../media/image97.png" /><Relationship Id="rId12" Type="http://schemas.openxmlformats.org/officeDocument/2006/relationships/image" Target="../media/image102.png" /><Relationship Id="rId2" Type="http://schemas.openxmlformats.org/officeDocument/2006/relationships/notesSlide" Target="../notesSlides/notesSlide10.xml" /><Relationship Id="rId1" Type="http://schemas.openxmlformats.org/officeDocument/2006/relationships/slideLayout" Target="../slideLayouts/slideLayout14.xml" /><Relationship Id="rId6" Type="http://schemas.openxmlformats.org/officeDocument/2006/relationships/image" Target="../media/image96.png" /><Relationship Id="rId11" Type="http://schemas.openxmlformats.org/officeDocument/2006/relationships/image" Target="../media/image101.png" /><Relationship Id="rId5" Type="http://schemas.openxmlformats.org/officeDocument/2006/relationships/image" Target="../media/image95.png" /><Relationship Id="rId10" Type="http://schemas.openxmlformats.org/officeDocument/2006/relationships/image" Target="../media/image100.png" /><Relationship Id="rId4" Type="http://schemas.openxmlformats.org/officeDocument/2006/relationships/image" Target="../media/image94.png" /><Relationship Id="rId9" Type="http://schemas.openxmlformats.org/officeDocument/2006/relationships/image" Target="../media/image99.png" /></Relationships>
</file>

<file path=ppt/slides/_rels/slide36.xml.rels><?xml version="1.0" encoding="UTF-8" standalone="yes"?>
<Relationships xmlns="http://schemas.openxmlformats.org/package/2006/relationships"><Relationship Id="rId8" Type="http://schemas.openxmlformats.org/officeDocument/2006/relationships/image" Target="../media/image108.png" /><Relationship Id="rId3" Type="http://schemas.openxmlformats.org/officeDocument/2006/relationships/image" Target="../media/image103.jpeg" /><Relationship Id="rId7" Type="http://schemas.openxmlformats.org/officeDocument/2006/relationships/image" Target="../media/image107.png" /><Relationship Id="rId2" Type="http://schemas.openxmlformats.org/officeDocument/2006/relationships/notesSlide" Target="../notesSlides/notesSlide11.xml" /><Relationship Id="rId1" Type="http://schemas.openxmlformats.org/officeDocument/2006/relationships/slideLayout" Target="../slideLayouts/slideLayout14.xml" /><Relationship Id="rId6" Type="http://schemas.openxmlformats.org/officeDocument/2006/relationships/image" Target="../media/image106.png" /><Relationship Id="rId5" Type="http://schemas.openxmlformats.org/officeDocument/2006/relationships/image" Target="../media/image105.png" /><Relationship Id="rId4" Type="http://schemas.openxmlformats.org/officeDocument/2006/relationships/image" Target="../media/image104.jpeg" /></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1.xml" /><Relationship Id="rId2" Type="http://schemas.openxmlformats.org/officeDocument/2006/relationships/diagramData" Target="../diagrams/data11.xml" /><Relationship Id="rId1" Type="http://schemas.openxmlformats.org/officeDocument/2006/relationships/slideLayout" Target="../slideLayouts/slideLayout6.xml" /><Relationship Id="rId6" Type="http://schemas.microsoft.com/office/2007/relationships/diagramDrawing" Target="../diagrams/drawing11.xml" /><Relationship Id="rId5" Type="http://schemas.openxmlformats.org/officeDocument/2006/relationships/diagramColors" Target="../diagrams/colors11.xml" /><Relationship Id="rId4" Type="http://schemas.openxmlformats.org/officeDocument/2006/relationships/diagramQuickStyle" Target="../diagrams/quickStyle11.xml" /></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2.xml" /><Relationship Id="rId7" Type="http://schemas.openxmlformats.org/officeDocument/2006/relationships/image" Target="../media/image109.png" /><Relationship Id="rId2" Type="http://schemas.openxmlformats.org/officeDocument/2006/relationships/diagramData" Target="../diagrams/data12.xml" /><Relationship Id="rId1" Type="http://schemas.openxmlformats.org/officeDocument/2006/relationships/slideLayout" Target="../slideLayouts/slideLayout6.xml" /><Relationship Id="rId6" Type="http://schemas.microsoft.com/office/2007/relationships/diagramDrawing" Target="../diagrams/drawing12.xml" /><Relationship Id="rId5" Type="http://schemas.openxmlformats.org/officeDocument/2006/relationships/diagramColors" Target="../diagrams/colors12.xml" /><Relationship Id="rId4" Type="http://schemas.openxmlformats.org/officeDocument/2006/relationships/diagramQuickStyle" Target="../diagrams/quickStyle12.xml" /></Relationships>
</file>

<file path=ppt/slides/_rels/slide39.xml.rels><?xml version="1.0" encoding="UTF-8" standalone="yes"?>
<Relationships xmlns="http://schemas.openxmlformats.org/package/2006/relationships"><Relationship Id="rId2" Type="http://schemas.openxmlformats.org/officeDocument/2006/relationships/image" Target="../media/image110.png" /><Relationship Id="rId1" Type="http://schemas.openxmlformats.org/officeDocument/2006/relationships/slideLayout" Target="../slideLayouts/slideLayout6.xml" /></Relationships>
</file>

<file path=ppt/slides/_rels/slide40.xml.rels><?xml version="1.0" encoding="UTF-8" standalone="yes"?>
<Relationships xmlns="http://schemas.openxmlformats.org/package/2006/relationships"><Relationship Id="rId3" Type="http://schemas.openxmlformats.org/officeDocument/2006/relationships/image" Target="../media/image112.png" /><Relationship Id="rId2" Type="http://schemas.openxmlformats.org/officeDocument/2006/relationships/image" Target="../media/image111.png" /><Relationship Id="rId1" Type="http://schemas.openxmlformats.org/officeDocument/2006/relationships/slideLayout" Target="../slideLayouts/slideLayout9.xml" /><Relationship Id="rId4" Type="http://schemas.openxmlformats.org/officeDocument/2006/relationships/image" Target="../media/image113.png" /></Relationships>
</file>

<file path=ppt/slides/_rels/slide41.xml.rels><?xml version="1.0" encoding="UTF-8" standalone="yes"?>
<Relationships xmlns="http://schemas.openxmlformats.org/package/2006/relationships"><Relationship Id="rId2" Type="http://schemas.openxmlformats.org/officeDocument/2006/relationships/chart" Target="../charts/chart1.xml" /><Relationship Id="rId1" Type="http://schemas.openxmlformats.org/officeDocument/2006/relationships/slideLayout" Target="../slideLayouts/slideLayout10.xml" /></Relationships>
</file>

<file path=ppt/slides/_rels/slide42.xml.rels><?xml version="1.0" encoding="UTF-8" standalone="yes"?>
<Relationships xmlns="http://schemas.openxmlformats.org/package/2006/relationships"><Relationship Id="rId3" Type="http://schemas.openxmlformats.org/officeDocument/2006/relationships/chart" Target="../charts/chart3.xml" /><Relationship Id="rId2" Type="http://schemas.openxmlformats.org/officeDocument/2006/relationships/chart" Target="../charts/chart2.xml" /><Relationship Id="rId1" Type="http://schemas.openxmlformats.org/officeDocument/2006/relationships/slideLayout" Target="../slideLayouts/slideLayout11.xml" /></Relationships>
</file>

<file path=ppt/slides/_rels/slide43.xml.rels><?xml version="1.0" encoding="UTF-8" standalone="yes"?>
<Relationships xmlns="http://schemas.openxmlformats.org/package/2006/relationships"><Relationship Id="rId2" Type="http://schemas.openxmlformats.org/officeDocument/2006/relationships/chart" Target="../charts/chart4.xml" /><Relationship Id="rId1" Type="http://schemas.openxmlformats.org/officeDocument/2006/relationships/slideLayout" Target="../slideLayouts/slideLayout12.xml" /></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45.xml.rels><?xml version="1.0" encoding="UTF-8" standalone="yes"?>
<Relationships xmlns="http://schemas.openxmlformats.org/package/2006/relationships"><Relationship Id="rId3" Type="http://schemas.openxmlformats.org/officeDocument/2006/relationships/image" Target="../media/image115.png" /><Relationship Id="rId2" Type="http://schemas.openxmlformats.org/officeDocument/2006/relationships/image" Target="../media/image114.png" /><Relationship Id="rId1" Type="http://schemas.openxmlformats.org/officeDocument/2006/relationships/slideLayout" Target="../slideLayouts/slideLayout6.xml" /></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p:txBody>
          <a:bodyPr/>
          <a:lstStyle/>
          <a:p>
            <a:fld id="{CA617960-16FE-481D-A635-DB17695A87FB}" type="slidenum">
              <a:rPr lang="en-AU" smtClean="0"/>
              <a:t>1</a:t>
            </a:fld>
            <a:endParaRPr lang="en-AU"/>
          </a:p>
        </p:txBody>
      </p:sp>
      <p:sp>
        <p:nvSpPr>
          <p:cNvPr id="6" name="Subtitle 5"/>
          <p:cNvSpPr>
            <a:spLocks noGrp="1"/>
          </p:cNvSpPr>
          <p:nvPr>
            <p:ph type="subTitle" idx="1"/>
          </p:nvPr>
        </p:nvSpPr>
        <p:spPr>
          <a:xfrm>
            <a:off x="1562100" y="4777419"/>
            <a:ext cx="9144000" cy="482348"/>
          </a:xfrm>
        </p:spPr>
        <p:txBody>
          <a:bodyPr>
            <a:noAutofit/>
          </a:bodyPr>
          <a:lstStyle/>
          <a:p>
            <a:r>
              <a:rPr lang="en-US" sz="2000" b="1" dirty="0"/>
              <a:t>Dr. </a:t>
            </a:r>
            <a:r>
              <a:rPr lang="en-US" sz="2000" b="1" dirty="0" err="1"/>
              <a:t>Velix</a:t>
            </a:r>
            <a:r>
              <a:rPr lang="en-US" sz="2000" b="1" dirty="0"/>
              <a:t> V. </a:t>
            </a:r>
            <a:r>
              <a:rPr lang="en-US" sz="2000" b="1" dirty="0" err="1"/>
              <a:t>Wanggai</a:t>
            </a:r>
            <a:endParaRPr lang="en-US" sz="2000" b="1" dirty="0"/>
          </a:p>
          <a:p>
            <a:r>
              <a:rPr lang="en-US" sz="2000" b="1" dirty="0" err="1"/>
              <a:t>Direktur</a:t>
            </a:r>
            <a:r>
              <a:rPr lang="en-US" sz="2000" b="1" dirty="0"/>
              <a:t> Daerah </a:t>
            </a:r>
            <a:r>
              <a:rPr lang="en-US" sz="2000" b="1" dirty="0" err="1"/>
              <a:t>Tertinggal</a:t>
            </a:r>
            <a:r>
              <a:rPr lang="en-US" sz="2000" b="1" dirty="0"/>
              <a:t>, </a:t>
            </a:r>
            <a:r>
              <a:rPr lang="en-US" sz="2000" b="1" dirty="0" err="1"/>
              <a:t>Transmigrasi</a:t>
            </a:r>
            <a:r>
              <a:rPr lang="en-US" sz="2000" b="1" dirty="0"/>
              <a:t>, </a:t>
            </a:r>
            <a:r>
              <a:rPr lang="en-US" sz="2000" b="1" dirty="0" err="1"/>
              <a:t>dan</a:t>
            </a:r>
            <a:r>
              <a:rPr lang="en-US" sz="2000" b="1" dirty="0"/>
              <a:t> </a:t>
            </a:r>
            <a:r>
              <a:rPr lang="en-US" sz="2000" b="1" dirty="0" err="1"/>
              <a:t>Perdesaan</a:t>
            </a:r>
            <a:endParaRPr lang="en-US" sz="2000" b="1" dirty="0"/>
          </a:p>
          <a:p>
            <a:endParaRPr lang="en-US" sz="2000" b="1" dirty="0">
              <a:solidFill>
                <a:srgbClr val="002060"/>
              </a:solidFill>
            </a:endParaRPr>
          </a:p>
        </p:txBody>
      </p:sp>
      <p:sp>
        <p:nvSpPr>
          <p:cNvPr id="7" name="TextBox 6"/>
          <p:cNvSpPr txBox="1"/>
          <p:nvPr/>
        </p:nvSpPr>
        <p:spPr>
          <a:xfrm>
            <a:off x="5075074" y="6033186"/>
            <a:ext cx="2321276" cy="369332"/>
          </a:xfrm>
          <a:prstGeom prst="rect">
            <a:avLst/>
          </a:prstGeom>
          <a:noFill/>
        </p:spPr>
        <p:txBody>
          <a:bodyPr wrap="none" rtlCol="0">
            <a:spAutoFit/>
          </a:bodyPr>
          <a:lstStyle/>
          <a:p>
            <a:pPr algn="ctr" defTabSz="914400"/>
            <a:r>
              <a:rPr lang="en-US" b="1" dirty="0">
                <a:solidFill>
                  <a:srgbClr val="002060"/>
                </a:solidFill>
                <a:latin typeface="Calibri"/>
              </a:rPr>
              <a:t>JAKARTA, 23 Mei 2019</a:t>
            </a:r>
          </a:p>
        </p:txBody>
      </p:sp>
      <p:sp>
        <p:nvSpPr>
          <p:cNvPr id="8" name="Rectangle 7"/>
          <p:cNvSpPr/>
          <p:nvPr/>
        </p:nvSpPr>
        <p:spPr>
          <a:xfrm>
            <a:off x="383060" y="1939754"/>
            <a:ext cx="11343503" cy="2252924"/>
          </a:xfrm>
          <a:prstGeom prst="rect">
            <a:avLst/>
          </a:prstGeom>
        </p:spPr>
        <p:txBody>
          <a:bodyPr vert="horz" lIns="91440" tIns="45720" rIns="91440" bIns="45720" rtlCol="0" anchor="ctr">
            <a:noAutofit/>
          </a:bodyPr>
          <a:lstStyle/>
          <a:p>
            <a:pPr algn="ctr">
              <a:lnSpc>
                <a:spcPct val="90000"/>
              </a:lnSpc>
              <a:spcBef>
                <a:spcPct val="0"/>
              </a:spcBef>
            </a:pPr>
            <a:r>
              <a:rPr lang="id-ID" sz="3900" b="1" dirty="0">
                <a:solidFill>
                  <a:srgbClr val="003D70"/>
                </a:solidFill>
                <a:latin typeface="+mj-lt"/>
                <a:ea typeface="+mj-ea"/>
                <a:cs typeface="+mj-cs"/>
              </a:rPr>
              <a:t>“</a:t>
            </a:r>
            <a:r>
              <a:rPr lang="en-US" sz="4000" b="1" dirty="0" err="1">
                <a:solidFill>
                  <a:srgbClr val="A42828"/>
                </a:solidFill>
                <a:latin typeface="Century Gothic" panose="020B0502020202020204" pitchFamily="34" charset="0"/>
              </a:rPr>
              <a:t>Perencanaan</a:t>
            </a:r>
            <a:r>
              <a:rPr lang="en-US" sz="4000" b="1" dirty="0">
                <a:solidFill>
                  <a:srgbClr val="A42828"/>
                </a:solidFill>
                <a:latin typeface="Century Gothic" panose="020B0502020202020204" pitchFamily="34" charset="0"/>
              </a:rPr>
              <a:t> </a:t>
            </a:r>
            <a:r>
              <a:rPr lang="en-US" sz="4000" b="1" dirty="0" err="1">
                <a:solidFill>
                  <a:srgbClr val="A42828"/>
                </a:solidFill>
                <a:latin typeface="Century Gothic" panose="020B0502020202020204" pitchFamily="34" charset="0"/>
              </a:rPr>
              <a:t>dan</a:t>
            </a:r>
            <a:r>
              <a:rPr lang="en-US" sz="4000" b="1" dirty="0">
                <a:solidFill>
                  <a:srgbClr val="A42828"/>
                </a:solidFill>
                <a:latin typeface="Century Gothic" panose="020B0502020202020204" pitchFamily="34" charset="0"/>
              </a:rPr>
              <a:t> </a:t>
            </a:r>
            <a:r>
              <a:rPr lang="en-US" sz="4000" b="1" dirty="0" err="1">
                <a:solidFill>
                  <a:srgbClr val="A42828"/>
                </a:solidFill>
                <a:latin typeface="Century Gothic" panose="020B0502020202020204" pitchFamily="34" charset="0"/>
              </a:rPr>
              <a:t>Pelaksanaan</a:t>
            </a:r>
            <a:r>
              <a:rPr lang="en-US" sz="4000" b="1" dirty="0">
                <a:solidFill>
                  <a:srgbClr val="A42828"/>
                </a:solidFill>
                <a:latin typeface="Century Gothic" panose="020B0502020202020204" pitchFamily="34" charset="0"/>
              </a:rPr>
              <a:t> </a:t>
            </a:r>
            <a:br>
              <a:rPr lang="en-US" sz="4000" b="1" dirty="0">
                <a:solidFill>
                  <a:srgbClr val="A42828"/>
                </a:solidFill>
                <a:latin typeface="Century Gothic" panose="020B0502020202020204" pitchFamily="34" charset="0"/>
              </a:rPr>
            </a:br>
            <a:r>
              <a:rPr lang="en-US" sz="4000" b="1" dirty="0" err="1">
                <a:solidFill>
                  <a:srgbClr val="A42828"/>
                </a:solidFill>
                <a:latin typeface="Century Gothic" panose="020B0502020202020204" pitchFamily="34" charset="0"/>
              </a:rPr>
              <a:t>Pengurangan</a:t>
            </a:r>
            <a:r>
              <a:rPr lang="en-US" sz="4000" b="1" dirty="0">
                <a:solidFill>
                  <a:srgbClr val="A42828"/>
                </a:solidFill>
                <a:latin typeface="Century Gothic" panose="020B0502020202020204" pitchFamily="34" charset="0"/>
              </a:rPr>
              <a:t> </a:t>
            </a:r>
            <a:r>
              <a:rPr lang="en-US" sz="4000" b="1" dirty="0" err="1">
                <a:solidFill>
                  <a:srgbClr val="A42828"/>
                </a:solidFill>
                <a:latin typeface="Century Gothic" panose="020B0502020202020204" pitchFamily="34" charset="0"/>
              </a:rPr>
              <a:t>Risiko</a:t>
            </a:r>
            <a:r>
              <a:rPr lang="en-US" sz="4000" b="1" dirty="0">
                <a:solidFill>
                  <a:srgbClr val="A42828"/>
                </a:solidFill>
                <a:latin typeface="Century Gothic" panose="020B0502020202020204" pitchFamily="34" charset="0"/>
              </a:rPr>
              <a:t> </a:t>
            </a:r>
            <a:r>
              <a:rPr lang="en-US" sz="4000" b="1" dirty="0" err="1">
                <a:solidFill>
                  <a:srgbClr val="A42828"/>
                </a:solidFill>
                <a:latin typeface="Century Gothic" panose="020B0502020202020204" pitchFamily="34" charset="0"/>
              </a:rPr>
              <a:t>Bencana</a:t>
            </a:r>
            <a:r>
              <a:rPr lang="en-US" sz="4000" b="1" dirty="0">
                <a:solidFill>
                  <a:srgbClr val="A42828"/>
                </a:solidFill>
                <a:latin typeface="Century Gothic" panose="020B0502020202020204" pitchFamily="34" charset="0"/>
              </a:rPr>
              <a:t> </a:t>
            </a:r>
            <a:r>
              <a:rPr lang="en-US" sz="4000" b="1" dirty="0" err="1">
                <a:solidFill>
                  <a:srgbClr val="A42828"/>
                </a:solidFill>
                <a:latin typeface="Century Gothic" panose="020B0502020202020204" pitchFamily="34" charset="0"/>
              </a:rPr>
              <a:t>dalam</a:t>
            </a:r>
            <a:r>
              <a:rPr lang="en-US" sz="4000" b="1" dirty="0">
                <a:solidFill>
                  <a:srgbClr val="A42828"/>
                </a:solidFill>
                <a:latin typeface="Century Gothic" panose="020B0502020202020204" pitchFamily="34" charset="0"/>
              </a:rPr>
              <a:t> </a:t>
            </a:r>
            <a:br>
              <a:rPr lang="en-US" sz="4000" b="1" dirty="0">
                <a:solidFill>
                  <a:srgbClr val="A42828"/>
                </a:solidFill>
                <a:latin typeface="Century Gothic" panose="020B0502020202020204" pitchFamily="34" charset="0"/>
              </a:rPr>
            </a:br>
            <a:r>
              <a:rPr lang="en-US" sz="4000" b="1" dirty="0">
                <a:solidFill>
                  <a:srgbClr val="A42828"/>
                </a:solidFill>
                <a:latin typeface="Century Gothic" panose="020B0502020202020204" pitchFamily="34" charset="0"/>
              </a:rPr>
              <a:t>Sustainable Development Goals: </a:t>
            </a:r>
            <a:r>
              <a:rPr lang="en-US" sz="4000" b="1" dirty="0" err="1">
                <a:solidFill>
                  <a:srgbClr val="A42828"/>
                </a:solidFill>
                <a:latin typeface="Century Gothic" panose="020B0502020202020204" pitchFamily="34" charset="0"/>
              </a:rPr>
              <a:t>Resiliensi</a:t>
            </a:r>
            <a:r>
              <a:rPr lang="en-US" sz="3900" b="1" dirty="0">
                <a:solidFill>
                  <a:srgbClr val="003D70"/>
                </a:solidFill>
                <a:latin typeface="+mj-lt"/>
                <a:ea typeface="+mj-ea"/>
                <a:cs typeface="+mj-cs"/>
              </a:rPr>
              <a:t>”</a:t>
            </a:r>
          </a:p>
        </p:txBody>
      </p:sp>
    </p:spTree>
    <p:extLst>
      <p:ext uri="{BB962C8B-B14F-4D97-AF65-F5344CB8AC3E}">
        <p14:creationId xmlns:p14="http://schemas.microsoft.com/office/powerpoint/2010/main" val="28184223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192C646E-8A71-4229-9321-274B093DFD02}" type="slidenum">
              <a:rPr lang="en-US" smtClean="0">
                <a:solidFill>
                  <a:prstClr val="white"/>
                </a:solidFill>
              </a:rPr>
              <a:pPr/>
              <a:t>2</a:t>
            </a:fld>
            <a:endParaRPr lang="en-US" dirty="0">
              <a:solidFill>
                <a:prstClr val="white"/>
              </a:solidFill>
            </a:endParaRPr>
          </a:p>
        </p:txBody>
      </p:sp>
      <p:sp>
        <p:nvSpPr>
          <p:cNvPr id="4" name="Title 3"/>
          <p:cNvSpPr>
            <a:spLocks noGrp="1"/>
          </p:cNvSpPr>
          <p:nvPr>
            <p:ph type="title"/>
          </p:nvPr>
        </p:nvSpPr>
        <p:spPr/>
        <p:txBody>
          <a:bodyPr/>
          <a:lstStyle/>
          <a:p>
            <a:pPr algn="ctr"/>
            <a:r>
              <a:rPr lang="en-US" dirty="0">
                <a:solidFill>
                  <a:srgbClr val="000000"/>
                </a:solidFill>
              </a:rPr>
              <a:t>OUTLINE</a:t>
            </a:r>
          </a:p>
        </p:txBody>
      </p:sp>
      <p:graphicFrame>
        <p:nvGraphicFramePr>
          <p:cNvPr id="5" name="Diagram 4"/>
          <p:cNvGraphicFramePr/>
          <p:nvPr>
            <p:extLst>
              <p:ext uri="{D42A27DB-BD31-4B8C-83A1-F6EECF244321}">
                <p14:modId xmlns:p14="http://schemas.microsoft.com/office/powerpoint/2010/main" val="4041022677"/>
              </p:ext>
            </p:extLst>
          </p:nvPr>
        </p:nvGraphicFramePr>
        <p:xfrm>
          <a:off x="1143000" y="1195916"/>
          <a:ext cx="100965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749063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EDA7C93-9141-4A12-827E-60EB1BD797E1}" type="slidenum">
              <a:rPr lang="en-US" smtClean="0"/>
              <a:pPr/>
              <a:t>3</a:t>
            </a:fld>
            <a:endParaRPr lang="en-US" dirty="0"/>
          </a:p>
        </p:txBody>
      </p:sp>
      <p:sp>
        <p:nvSpPr>
          <p:cNvPr id="3" name="Title 1"/>
          <p:cNvSpPr txBox="1">
            <a:spLocks/>
          </p:cNvSpPr>
          <p:nvPr/>
        </p:nvSpPr>
        <p:spPr>
          <a:xfrm>
            <a:off x="644291" y="62516"/>
            <a:ext cx="10979618" cy="60564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Calibri" panose="020F0502020204030204" pitchFamily="34" charset="0"/>
                <a:ea typeface="+mj-ea"/>
                <a:cs typeface="+mj-cs"/>
              </a:defRPr>
            </a:lvl1pPr>
          </a:lstStyle>
          <a:p>
            <a:pPr marL="457200" indent="-457200">
              <a:buFont typeface="+mj-lt"/>
              <a:buAutoNum type="arabicPeriod"/>
            </a:pPr>
            <a:r>
              <a:rPr lang="en-US" sz="3200" b="1" dirty="0" err="1"/>
              <a:t>Arahan</a:t>
            </a:r>
            <a:r>
              <a:rPr lang="en-US" sz="3200" b="1" dirty="0"/>
              <a:t> </a:t>
            </a:r>
            <a:r>
              <a:rPr lang="en-US" sz="3200" b="1" dirty="0" err="1"/>
              <a:t>Presiden</a:t>
            </a:r>
            <a:r>
              <a:rPr lang="en-US" sz="3200" b="1" dirty="0"/>
              <a:t> </a:t>
            </a:r>
            <a:r>
              <a:rPr lang="en-US" sz="3200" b="1" dirty="0" err="1"/>
              <a:t>pada</a:t>
            </a:r>
            <a:r>
              <a:rPr lang="en-US" sz="3200" b="1" dirty="0"/>
              <a:t> </a:t>
            </a:r>
            <a:r>
              <a:rPr lang="en-US" sz="3200" b="1" dirty="0" err="1"/>
              <a:t>Sidang</a:t>
            </a:r>
            <a:r>
              <a:rPr lang="en-US" sz="3200" b="1" dirty="0"/>
              <a:t> </a:t>
            </a:r>
            <a:r>
              <a:rPr lang="en-US" sz="3200" b="1" dirty="0" err="1"/>
              <a:t>Kabinet</a:t>
            </a:r>
            <a:r>
              <a:rPr lang="en-US" sz="3200" b="1" dirty="0"/>
              <a:t> </a:t>
            </a:r>
            <a:r>
              <a:rPr lang="id-ID" sz="3200" b="1" dirty="0"/>
              <a:t>23 </a:t>
            </a:r>
            <a:r>
              <a:rPr lang="en-US" sz="3200" b="1" dirty="0" err="1"/>
              <a:t>Desember</a:t>
            </a:r>
            <a:r>
              <a:rPr lang="en-US" sz="3200" b="1" dirty="0"/>
              <a:t> 2015</a:t>
            </a:r>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r="6102"/>
          <a:stretch/>
        </p:blipFill>
        <p:spPr>
          <a:xfrm>
            <a:off x="6721615" y="998806"/>
            <a:ext cx="7830584" cy="5512293"/>
          </a:xfrm>
          <a:prstGeom prst="parallelogram">
            <a:avLst/>
          </a:prstGeom>
        </p:spPr>
      </p:pic>
      <p:sp>
        <p:nvSpPr>
          <p:cNvPr id="10" name="Content Placeholder 7"/>
          <p:cNvSpPr txBox="1">
            <a:spLocks/>
          </p:cNvSpPr>
          <p:nvPr/>
        </p:nvSpPr>
        <p:spPr>
          <a:xfrm>
            <a:off x="203886" y="998806"/>
            <a:ext cx="5930214" cy="541816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panose="020F05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50000"/>
              </a:lnSpc>
              <a:spcBef>
                <a:spcPts val="0"/>
              </a:spcBef>
              <a:buNone/>
            </a:pPr>
            <a:endParaRPr lang="id-ID" sz="2300" b="1" dirty="0">
              <a:cs typeface="Calibri" panose="020F0502020204030204" pitchFamily="34" charset="0"/>
            </a:endParaRPr>
          </a:p>
          <a:p>
            <a:pPr marL="514350" indent="-514350" algn="just">
              <a:lnSpc>
                <a:spcPct val="100000"/>
              </a:lnSpc>
              <a:spcBef>
                <a:spcPts val="0"/>
              </a:spcBef>
              <a:buFont typeface="+mj-lt"/>
              <a:buAutoNum type="arabicPeriod"/>
            </a:pPr>
            <a:r>
              <a:rPr lang="id-ID" sz="2300" b="1" dirty="0">
                <a:ln w="3175">
                  <a:noFill/>
                </a:ln>
                <a:effectLst>
                  <a:glow rad="101600">
                    <a:schemeClr val="bg1">
                      <a:alpha val="60000"/>
                    </a:schemeClr>
                  </a:glow>
                </a:effectLst>
                <a:cs typeface="Calibri" panose="020F0502020204030204" pitchFamily="34" charset="0"/>
              </a:rPr>
              <a:t>Mengoptimalkan peran koordinasi Kemen</a:t>
            </a:r>
            <a:r>
              <a:rPr lang="en-US" sz="2300" b="1" dirty="0" err="1">
                <a:ln w="3175">
                  <a:noFill/>
                </a:ln>
                <a:effectLst>
                  <a:glow rad="101600">
                    <a:schemeClr val="bg1">
                      <a:alpha val="60000"/>
                    </a:schemeClr>
                  </a:glow>
                </a:effectLst>
                <a:cs typeface="Calibri" panose="020F0502020204030204" pitchFamily="34" charset="0"/>
              </a:rPr>
              <a:t>terian</a:t>
            </a:r>
            <a:r>
              <a:rPr lang="id-ID" sz="2300" b="1" dirty="0">
                <a:ln w="3175">
                  <a:noFill/>
                </a:ln>
                <a:effectLst>
                  <a:glow rad="101600">
                    <a:schemeClr val="bg1">
                      <a:alpha val="60000"/>
                    </a:schemeClr>
                  </a:glow>
                </a:effectLst>
                <a:cs typeface="Calibri" panose="020F0502020204030204" pitchFamily="34" charset="0"/>
              </a:rPr>
              <a:t> PPN/Bappenas </a:t>
            </a:r>
            <a:r>
              <a:rPr lang="id-ID" sz="2300" dirty="0">
                <a:ln w="3175">
                  <a:noFill/>
                </a:ln>
                <a:effectLst>
                  <a:glow rad="101600">
                    <a:schemeClr val="bg1">
                      <a:alpha val="60000"/>
                    </a:schemeClr>
                  </a:glow>
                </a:effectLst>
                <a:cs typeface="Calibri" panose="020F0502020204030204" pitchFamily="34" charset="0"/>
              </a:rPr>
              <a:t>dalam pembangunan, mengingat hampir seluruh Tujuan Pembangunan Berkelanjutan (TPB/SDGs) telah terakomodasi dalam RPJMN;</a:t>
            </a:r>
          </a:p>
          <a:p>
            <a:pPr marL="514350" indent="-514350" algn="just">
              <a:lnSpc>
                <a:spcPct val="100000"/>
              </a:lnSpc>
              <a:spcBef>
                <a:spcPts val="0"/>
              </a:spcBef>
              <a:buFont typeface="+mj-lt"/>
              <a:buAutoNum type="arabicPeriod"/>
            </a:pPr>
            <a:r>
              <a:rPr lang="id-ID" sz="2300" b="1" dirty="0">
                <a:ln w="3175">
                  <a:noFill/>
                </a:ln>
                <a:effectLst>
                  <a:glow rad="101600">
                    <a:schemeClr val="bg1">
                      <a:alpha val="60000"/>
                    </a:schemeClr>
                  </a:glow>
                </a:effectLst>
                <a:cs typeface="Calibri" panose="020F0502020204030204" pitchFamily="34" charset="0"/>
              </a:rPr>
              <a:t>Melibatkan semua pihak (pemerintah, parlemen, OMS &amp; media, filantropi &amp; bisnis, pakar &amp; akademisi) </a:t>
            </a:r>
            <a:r>
              <a:rPr lang="id-ID" sz="2300" dirty="0">
                <a:ln w="3175">
                  <a:noFill/>
                </a:ln>
                <a:effectLst>
                  <a:glow rad="101600">
                    <a:schemeClr val="bg1">
                      <a:alpha val="60000"/>
                    </a:schemeClr>
                  </a:glow>
                </a:effectLst>
                <a:cs typeface="Calibri" panose="020F0502020204030204" pitchFamily="34" charset="0"/>
              </a:rPr>
              <a:t>untuk bersinergi sesuai peran, fungsi dan kemampuan para pihak;</a:t>
            </a:r>
          </a:p>
          <a:p>
            <a:pPr marL="514350" indent="-514350" algn="just">
              <a:lnSpc>
                <a:spcPct val="100000"/>
              </a:lnSpc>
              <a:spcBef>
                <a:spcPts val="0"/>
              </a:spcBef>
              <a:buFont typeface="+mj-lt"/>
              <a:buAutoNum type="arabicPeriod"/>
            </a:pPr>
            <a:r>
              <a:rPr lang="id-ID" sz="2300" dirty="0">
                <a:ln w="3175">
                  <a:noFill/>
                </a:ln>
                <a:effectLst>
                  <a:glow rad="101600">
                    <a:schemeClr val="bg1">
                      <a:alpha val="60000"/>
                    </a:schemeClr>
                  </a:glow>
                </a:effectLst>
                <a:cs typeface="Calibri" panose="020F0502020204030204" pitchFamily="34" charset="0"/>
              </a:rPr>
              <a:t>Kelembagaan bisa langsung bekerja, baik secara strategis maupun operasional.</a:t>
            </a:r>
          </a:p>
        </p:txBody>
      </p:sp>
    </p:spTree>
    <p:extLst>
      <p:ext uri="{BB962C8B-B14F-4D97-AF65-F5344CB8AC3E}">
        <p14:creationId xmlns:p14="http://schemas.microsoft.com/office/powerpoint/2010/main" val="2425792734"/>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EDA7C93-9141-4A12-827E-60EB1BD797E1}" type="slidenum">
              <a:rPr lang="en-US" smtClean="0"/>
              <a:pPr/>
              <a:t>4</a:t>
            </a:fld>
            <a:endParaRPr lang="en-US" dirty="0"/>
          </a:p>
        </p:txBody>
      </p:sp>
      <p:grpSp>
        <p:nvGrpSpPr>
          <p:cNvPr id="3" name="Group 2"/>
          <p:cNvGrpSpPr/>
          <p:nvPr/>
        </p:nvGrpSpPr>
        <p:grpSpPr>
          <a:xfrm>
            <a:off x="676681" y="559558"/>
            <a:ext cx="11355663" cy="5841585"/>
            <a:chOff x="-390295" y="3050755"/>
            <a:chExt cx="12147437" cy="6284857"/>
          </a:xfrm>
        </p:grpSpPr>
        <p:grpSp>
          <p:nvGrpSpPr>
            <p:cNvPr id="4" name="Group 3"/>
            <p:cNvGrpSpPr/>
            <p:nvPr/>
          </p:nvGrpSpPr>
          <p:grpSpPr>
            <a:xfrm>
              <a:off x="3704303" y="3050755"/>
              <a:ext cx="3716594" cy="1477372"/>
              <a:chOff x="4237703" y="-168695"/>
              <a:chExt cx="3716594" cy="1477372"/>
            </a:xfrm>
          </p:grpSpPr>
          <p:sp>
            <p:nvSpPr>
              <p:cNvPr id="61" name="Rectangle 60"/>
              <p:cNvSpPr/>
              <p:nvPr/>
            </p:nvSpPr>
            <p:spPr>
              <a:xfrm>
                <a:off x="4237703" y="177596"/>
                <a:ext cx="3716594" cy="766916"/>
              </a:xfrm>
              <a:prstGeom prst="rect">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rPr>
                  <a:t>SDGs </a:t>
                </a:r>
              </a:p>
              <a:p>
                <a:pPr algn="ctr"/>
                <a:r>
                  <a:rPr lang="en-US" sz="1600" b="1" dirty="0">
                    <a:solidFill>
                      <a:schemeClr val="tx1"/>
                    </a:solidFill>
                  </a:rPr>
                  <a:t>17 Goal, 169 Target, 241 </a:t>
                </a:r>
                <a:r>
                  <a:rPr lang="en-US" sz="1600" b="1" dirty="0" err="1">
                    <a:solidFill>
                      <a:schemeClr val="tx1"/>
                    </a:solidFill>
                  </a:rPr>
                  <a:t>Indikator</a:t>
                </a:r>
                <a:endParaRPr lang="en-US" sz="1600" b="1" dirty="0">
                  <a:solidFill>
                    <a:schemeClr val="tx1"/>
                  </a:solidFill>
                </a:endParaRPr>
              </a:p>
            </p:txBody>
          </p:sp>
          <p:sp>
            <p:nvSpPr>
              <p:cNvPr id="62" name="Freeform 61"/>
              <p:cNvSpPr/>
              <p:nvPr/>
            </p:nvSpPr>
            <p:spPr>
              <a:xfrm rot="19666236">
                <a:off x="4306604" y="-168695"/>
                <a:ext cx="930432" cy="642348"/>
              </a:xfrm>
              <a:custGeom>
                <a:avLst/>
                <a:gdLst>
                  <a:gd name="connsiteX0" fmla="*/ 36296 w 930432"/>
                  <a:gd name="connsiteY0" fmla="*/ 0 h 644163"/>
                  <a:gd name="connsiteX1" fmla="*/ 930432 w 930432"/>
                  <a:gd name="connsiteY1" fmla="*/ 563709 h 644163"/>
                  <a:gd name="connsiteX2" fmla="*/ 930432 w 930432"/>
                  <a:gd name="connsiteY2" fmla="*/ 644163 h 644163"/>
                  <a:gd name="connsiteX3" fmla="*/ 0 w 930432"/>
                  <a:gd name="connsiteY3" fmla="*/ 57572 h 644163"/>
                  <a:gd name="connsiteX4" fmla="*/ 36296 w 930432"/>
                  <a:gd name="connsiteY4" fmla="*/ 0 h 644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0432" h="644163">
                    <a:moveTo>
                      <a:pt x="36296" y="0"/>
                    </a:moveTo>
                    <a:lnTo>
                      <a:pt x="930432" y="563709"/>
                    </a:lnTo>
                    <a:lnTo>
                      <a:pt x="930432" y="644163"/>
                    </a:lnTo>
                    <a:lnTo>
                      <a:pt x="0" y="57572"/>
                    </a:lnTo>
                    <a:lnTo>
                      <a:pt x="36296" y="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933764" flipH="1">
                <a:off x="6959344" y="666329"/>
                <a:ext cx="930432" cy="642348"/>
              </a:xfrm>
              <a:custGeom>
                <a:avLst/>
                <a:gdLst>
                  <a:gd name="connsiteX0" fmla="*/ 36296 w 930432"/>
                  <a:gd name="connsiteY0" fmla="*/ 0 h 644163"/>
                  <a:gd name="connsiteX1" fmla="*/ 930432 w 930432"/>
                  <a:gd name="connsiteY1" fmla="*/ 563709 h 644163"/>
                  <a:gd name="connsiteX2" fmla="*/ 930432 w 930432"/>
                  <a:gd name="connsiteY2" fmla="*/ 644163 h 644163"/>
                  <a:gd name="connsiteX3" fmla="*/ 0 w 930432"/>
                  <a:gd name="connsiteY3" fmla="*/ 57572 h 644163"/>
                  <a:gd name="connsiteX4" fmla="*/ 36296 w 930432"/>
                  <a:gd name="connsiteY4" fmla="*/ 0 h 644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0432" h="644163">
                    <a:moveTo>
                      <a:pt x="36296" y="0"/>
                    </a:moveTo>
                    <a:lnTo>
                      <a:pt x="930432" y="563709"/>
                    </a:lnTo>
                    <a:lnTo>
                      <a:pt x="930432" y="644163"/>
                    </a:lnTo>
                    <a:lnTo>
                      <a:pt x="0" y="57572"/>
                    </a:lnTo>
                    <a:lnTo>
                      <a:pt x="36296" y="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Rectangle 4"/>
            <p:cNvSpPr/>
            <p:nvPr/>
          </p:nvSpPr>
          <p:spPr>
            <a:xfrm>
              <a:off x="-389194" y="4879527"/>
              <a:ext cx="2658397" cy="766916"/>
            </a:xfrm>
            <a:prstGeom prst="rect">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PILAR PEMBANGUNAN SOSIAL  </a:t>
              </a:r>
            </a:p>
          </p:txBody>
        </p:sp>
        <p:sp>
          <p:nvSpPr>
            <p:cNvPr id="6" name="Rectangle 5"/>
            <p:cNvSpPr/>
            <p:nvPr/>
          </p:nvSpPr>
          <p:spPr>
            <a:xfrm>
              <a:off x="2681262" y="4879527"/>
              <a:ext cx="2658397" cy="766916"/>
            </a:xfrm>
            <a:prstGeom prst="rect">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PILAR PEMBANGUNAN EKONOMI</a:t>
              </a:r>
            </a:p>
          </p:txBody>
        </p:sp>
        <p:sp>
          <p:nvSpPr>
            <p:cNvPr id="7" name="Rectangle 6"/>
            <p:cNvSpPr/>
            <p:nvPr/>
          </p:nvSpPr>
          <p:spPr>
            <a:xfrm>
              <a:off x="5753971" y="4879527"/>
              <a:ext cx="2658397" cy="766916"/>
            </a:xfrm>
            <a:prstGeom prst="rect">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PILAR PEMBANGUNAN LINGKUNGAN</a:t>
              </a:r>
            </a:p>
          </p:txBody>
        </p:sp>
        <p:sp>
          <p:nvSpPr>
            <p:cNvPr id="8" name="Rectangle 7"/>
            <p:cNvSpPr/>
            <p:nvPr/>
          </p:nvSpPr>
          <p:spPr>
            <a:xfrm>
              <a:off x="8826679" y="4863000"/>
              <a:ext cx="2658397" cy="766916"/>
            </a:xfrm>
            <a:prstGeom prst="rect">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PILAR PEMBANGUNAN HUKUM DAN TATA KELOLA</a:t>
              </a:r>
            </a:p>
          </p:txBody>
        </p:sp>
        <p:sp>
          <p:nvSpPr>
            <p:cNvPr id="9" name="L-Shape 8"/>
            <p:cNvSpPr/>
            <p:nvPr/>
          </p:nvSpPr>
          <p:spPr>
            <a:xfrm>
              <a:off x="-380652" y="5321874"/>
              <a:ext cx="323850" cy="330200"/>
            </a:xfrm>
            <a:prstGeom prst="corner">
              <a:avLst>
                <a:gd name="adj1" fmla="val 21157"/>
                <a:gd name="adj2" fmla="val 22164"/>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L-Shape 9"/>
            <p:cNvSpPr/>
            <p:nvPr/>
          </p:nvSpPr>
          <p:spPr>
            <a:xfrm>
              <a:off x="2681262" y="5316243"/>
              <a:ext cx="323850" cy="330200"/>
            </a:xfrm>
            <a:prstGeom prst="corner">
              <a:avLst>
                <a:gd name="adj1" fmla="val 21157"/>
                <a:gd name="adj2" fmla="val 22164"/>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L-Shape 10"/>
            <p:cNvSpPr/>
            <p:nvPr/>
          </p:nvSpPr>
          <p:spPr>
            <a:xfrm>
              <a:off x="5743176" y="5310612"/>
              <a:ext cx="323850" cy="330200"/>
            </a:xfrm>
            <a:prstGeom prst="corner">
              <a:avLst>
                <a:gd name="adj1" fmla="val 21157"/>
                <a:gd name="adj2" fmla="val 22164"/>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L-Shape 11"/>
            <p:cNvSpPr/>
            <p:nvPr/>
          </p:nvSpPr>
          <p:spPr>
            <a:xfrm>
              <a:off x="8817790" y="5304981"/>
              <a:ext cx="323850" cy="330200"/>
            </a:xfrm>
            <a:prstGeom prst="corner">
              <a:avLst>
                <a:gd name="adj1" fmla="val 21157"/>
                <a:gd name="adj2" fmla="val 22164"/>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72089" y="5709549"/>
              <a:ext cx="2097113"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7 Target, 12 </a:t>
              </a:r>
              <a:r>
                <a:rPr lang="en-US" sz="1400" dirty="0" err="1">
                  <a:solidFill>
                    <a:schemeClr val="tx1"/>
                  </a:solidFill>
                </a:rPr>
                <a:t>Indikator</a:t>
              </a:r>
              <a:endParaRPr lang="en-US" sz="1400" dirty="0">
                <a:solidFill>
                  <a:schemeClr val="tx1"/>
                </a:solidFill>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194" y="5709549"/>
              <a:ext cx="557254" cy="557254"/>
            </a:xfrm>
            <a:prstGeom prst="rect">
              <a:avLst/>
            </a:prstGeom>
            <a:solidFill>
              <a:schemeClr val="bg1"/>
            </a:solidFill>
          </p:spPr>
        </p:pic>
        <p:sp>
          <p:nvSpPr>
            <p:cNvPr id="15" name="Rectangle 14"/>
            <p:cNvSpPr/>
            <p:nvPr/>
          </p:nvSpPr>
          <p:spPr>
            <a:xfrm>
              <a:off x="172089" y="6324278"/>
              <a:ext cx="2097113"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8 Target, 14 </a:t>
              </a:r>
              <a:r>
                <a:rPr lang="en-US" sz="1400" dirty="0" err="1">
                  <a:solidFill>
                    <a:schemeClr val="tx1"/>
                  </a:solidFill>
                </a:rPr>
                <a:t>Indikator</a:t>
              </a:r>
              <a:endParaRPr lang="en-US" sz="1400" dirty="0">
                <a:solidFill>
                  <a:schemeClr val="tx1"/>
                </a:solidFill>
              </a:endParaRPr>
            </a:p>
          </p:txBody>
        </p:sp>
        <p:sp>
          <p:nvSpPr>
            <p:cNvPr id="16" name="Rectangle 15"/>
            <p:cNvSpPr/>
            <p:nvPr/>
          </p:nvSpPr>
          <p:spPr>
            <a:xfrm>
              <a:off x="172089" y="6939007"/>
              <a:ext cx="2097113"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13 Target, 26 </a:t>
              </a:r>
              <a:r>
                <a:rPr lang="en-US" sz="1400" dirty="0" err="1">
                  <a:solidFill>
                    <a:schemeClr val="tx1"/>
                  </a:solidFill>
                </a:rPr>
                <a:t>Indikator</a:t>
              </a:r>
              <a:endParaRPr lang="en-US" sz="1400" dirty="0">
                <a:solidFill>
                  <a:schemeClr val="tx1"/>
                </a:solidFill>
              </a:endParaRPr>
            </a:p>
          </p:txBody>
        </p:sp>
        <p:sp>
          <p:nvSpPr>
            <p:cNvPr id="17" name="Rectangle 16"/>
            <p:cNvSpPr/>
            <p:nvPr/>
          </p:nvSpPr>
          <p:spPr>
            <a:xfrm>
              <a:off x="172089" y="7553736"/>
              <a:ext cx="2097113"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10 Target, 11 </a:t>
              </a:r>
              <a:r>
                <a:rPr lang="en-US" sz="1400" dirty="0" err="1">
                  <a:solidFill>
                    <a:schemeClr val="tx1"/>
                  </a:solidFill>
                </a:rPr>
                <a:t>Indikator</a:t>
              </a:r>
              <a:endParaRPr lang="en-US" sz="1400" dirty="0">
                <a:solidFill>
                  <a:schemeClr val="tx1"/>
                </a:solidFill>
              </a:endParaRPr>
            </a:p>
          </p:txBody>
        </p:sp>
        <p:sp>
          <p:nvSpPr>
            <p:cNvPr id="18" name="Rectangle 17"/>
            <p:cNvSpPr/>
            <p:nvPr/>
          </p:nvSpPr>
          <p:spPr>
            <a:xfrm>
              <a:off x="172089" y="8168465"/>
              <a:ext cx="2097113"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9 Target , 14 </a:t>
              </a:r>
              <a:r>
                <a:rPr lang="en-US" sz="1400" dirty="0" err="1">
                  <a:solidFill>
                    <a:schemeClr val="tx1"/>
                  </a:solidFill>
                </a:rPr>
                <a:t>Indikator</a:t>
              </a:r>
              <a:endParaRPr lang="en-US" sz="1400" dirty="0">
                <a:solidFill>
                  <a:schemeClr val="tx1"/>
                </a:solidFill>
              </a:endParaRPr>
            </a:p>
          </p:txBody>
        </p:sp>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9606" y="6324732"/>
              <a:ext cx="557666" cy="557784"/>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0177" y="6938742"/>
              <a:ext cx="557784" cy="557784"/>
            </a:xfrm>
            <a:prstGeom prst="rect">
              <a:avLst/>
            </a:prstGeom>
          </p:spPr>
        </p:pic>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0177" y="7553471"/>
              <a:ext cx="557666" cy="557784"/>
            </a:xfrm>
            <a:prstGeom prst="rect">
              <a:avLst/>
            </a:prstGeom>
          </p:spPr>
        </p:pic>
        <p:pic>
          <p:nvPicPr>
            <p:cNvPr id="22" name="Picture 2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0295" y="8167481"/>
              <a:ext cx="557784" cy="557784"/>
            </a:xfrm>
            <a:prstGeom prst="rect">
              <a:avLst/>
            </a:prstGeom>
          </p:spPr>
        </p:pic>
        <p:sp>
          <p:nvSpPr>
            <p:cNvPr id="23" name="Rectangle 22"/>
            <p:cNvSpPr/>
            <p:nvPr/>
          </p:nvSpPr>
          <p:spPr>
            <a:xfrm>
              <a:off x="3242546" y="5709549"/>
              <a:ext cx="2097113"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5 Target, 6 </a:t>
              </a:r>
              <a:r>
                <a:rPr lang="en-US" sz="1400" dirty="0" err="1">
                  <a:solidFill>
                    <a:schemeClr val="tx1"/>
                  </a:solidFill>
                </a:rPr>
                <a:t>Indikator</a:t>
              </a:r>
              <a:endParaRPr lang="en-US" sz="1400" dirty="0">
                <a:solidFill>
                  <a:schemeClr val="tx1"/>
                </a:solidFill>
              </a:endParaRPr>
            </a:p>
          </p:txBody>
        </p:sp>
        <p:sp>
          <p:nvSpPr>
            <p:cNvPr id="24" name="Rectangle 23"/>
            <p:cNvSpPr/>
            <p:nvPr/>
          </p:nvSpPr>
          <p:spPr>
            <a:xfrm>
              <a:off x="3242546" y="6324278"/>
              <a:ext cx="2097113"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12 Target, 17 </a:t>
              </a:r>
              <a:r>
                <a:rPr lang="en-US" sz="1400" dirty="0" err="1">
                  <a:solidFill>
                    <a:schemeClr val="tx1"/>
                  </a:solidFill>
                </a:rPr>
                <a:t>Indikator</a:t>
              </a:r>
              <a:endParaRPr lang="en-US" sz="1400" dirty="0">
                <a:solidFill>
                  <a:schemeClr val="tx1"/>
                </a:solidFill>
              </a:endParaRPr>
            </a:p>
          </p:txBody>
        </p:sp>
        <p:sp>
          <p:nvSpPr>
            <p:cNvPr id="25" name="Rectangle 24"/>
            <p:cNvSpPr/>
            <p:nvPr/>
          </p:nvSpPr>
          <p:spPr>
            <a:xfrm>
              <a:off x="3242546" y="6939007"/>
              <a:ext cx="2097113"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8 Target, 12 </a:t>
              </a:r>
              <a:r>
                <a:rPr lang="en-US" sz="1400" dirty="0" err="1">
                  <a:solidFill>
                    <a:schemeClr val="tx1"/>
                  </a:solidFill>
                </a:rPr>
                <a:t>Indikator</a:t>
              </a:r>
              <a:endParaRPr lang="en-US" sz="1400" dirty="0">
                <a:solidFill>
                  <a:schemeClr val="tx1"/>
                </a:solidFill>
              </a:endParaRPr>
            </a:p>
          </p:txBody>
        </p:sp>
        <p:sp>
          <p:nvSpPr>
            <p:cNvPr id="26" name="Rectangle 25"/>
            <p:cNvSpPr/>
            <p:nvPr/>
          </p:nvSpPr>
          <p:spPr>
            <a:xfrm>
              <a:off x="3242546" y="7553736"/>
              <a:ext cx="2097113"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10 Target,11 </a:t>
              </a:r>
              <a:r>
                <a:rPr lang="en-US" sz="1400" dirty="0" err="1">
                  <a:solidFill>
                    <a:schemeClr val="tx1"/>
                  </a:solidFill>
                </a:rPr>
                <a:t>Indikator</a:t>
              </a:r>
              <a:endParaRPr lang="en-US" sz="1400" dirty="0">
                <a:solidFill>
                  <a:schemeClr val="tx1"/>
                </a:solidFill>
              </a:endParaRPr>
            </a:p>
          </p:txBody>
        </p:sp>
        <p:sp>
          <p:nvSpPr>
            <p:cNvPr id="27" name="Rectangle 26"/>
            <p:cNvSpPr/>
            <p:nvPr/>
          </p:nvSpPr>
          <p:spPr>
            <a:xfrm>
              <a:off x="3242546" y="8168465"/>
              <a:ext cx="2097113"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19 Target, 25 </a:t>
              </a:r>
              <a:r>
                <a:rPr lang="en-US" sz="1400" dirty="0" err="1">
                  <a:solidFill>
                    <a:schemeClr val="tx1"/>
                  </a:solidFill>
                </a:rPr>
                <a:t>Indikator</a:t>
              </a:r>
              <a:endParaRPr lang="en-US" sz="1400" dirty="0">
                <a:solidFill>
                  <a:schemeClr val="tx1"/>
                </a:solidFill>
              </a:endParaRPr>
            </a:p>
          </p:txBody>
        </p:sp>
        <p:sp>
          <p:nvSpPr>
            <p:cNvPr id="28" name="Rectangle 27"/>
            <p:cNvSpPr/>
            <p:nvPr/>
          </p:nvSpPr>
          <p:spPr>
            <a:xfrm>
              <a:off x="6313002" y="5703388"/>
              <a:ext cx="2097113"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8 Target, 11 </a:t>
              </a:r>
              <a:r>
                <a:rPr lang="en-US" sz="1400" dirty="0" err="1">
                  <a:solidFill>
                    <a:schemeClr val="tx1"/>
                  </a:solidFill>
                </a:rPr>
                <a:t>Indikator</a:t>
              </a:r>
              <a:endParaRPr lang="en-US" sz="1400" dirty="0">
                <a:solidFill>
                  <a:schemeClr val="tx1"/>
                </a:solidFill>
              </a:endParaRPr>
            </a:p>
          </p:txBody>
        </p:sp>
        <p:sp>
          <p:nvSpPr>
            <p:cNvPr id="29" name="Rectangle 28"/>
            <p:cNvSpPr/>
            <p:nvPr/>
          </p:nvSpPr>
          <p:spPr>
            <a:xfrm>
              <a:off x="6313002" y="6324278"/>
              <a:ext cx="2097113"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10 Target, 15 </a:t>
              </a:r>
              <a:r>
                <a:rPr lang="en-US" sz="1400" dirty="0" err="1">
                  <a:solidFill>
                    <a:schemeClr val="tx1"/>
                  </a:solidFill>
                </a:rPr>
                <a:t>Indikator</a:t>
              </a:r>
              <a:endParaRPr lang="en-US" sz="1400" dirty="0">
                <a:solidFill>
                  <a:schemeClr val="tx1"/>
                </a:solidFill>
              </a:endParaRPr>
            </a:p>
          </p:txBody>
        </p:sp>
        <p:sp>
          <p:nvSpPr>
            <p:cNvPr id="30" name="Rectangle 29"/>
            <p:cNvSpPr/>
            <p:nvPr/>
          </p:nvSpPr>
          <p:spPr>
            <a:xfrm>
              <a:off x="6313002" y="6939007"/>
              <a:ext cx="2097113"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11 Target, 13 </a:t>
              </a:r>
              <a:r>
                <a:rPr lang="en-US" sz="1400" dirty="0" err="1">
                  <a:solidFill>
                    <a:schemeClr val="tx1"/>
                  </a:solidFill>
                </a:rPr>
                <a:t>Indikator</a:t>
              </a:r>
              <a:endParaRPr lang="en-US" sz="1400" dirty="0">
                <a:solidFill>
                  <a:schemeClr val="tx1"/>
                </a:solidFill>
              </a:endParaRPr>
            </a:p>
          </p:txBody>
        </p:sp>
        <p:sp>
          <p:nvSpPr>
            <p:cNvPr id="31" name="Rectangle 30"/>
            <p:cNvSpPr/>
            <p:nvPr/>
          </p:nvSpPr>
          <p:spPr>
            <a:xfrm>
              <a:off x="6313002" y="7553736"/>
              <a:ext cx="2097113"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5 Target, 7 </a:t>
              </a:r>
              <a:r>
                <a:rPr lang="en-US" sz="1400" dirty="0" err="1">
                  <a:solidFill>
                    <a:schemeClr val="tx1"/>
                  </a:solidFill>
                </a:rPr>
                <a:t>Indikator</a:t>
              </a:r>
              <a:endParaRPr lang="en-US" sz="1400" dirty="0">
                <a:solidFill>
                  <a:schemeClr val="tx1"/>
                </a:solidFill>
              </a:endParaRPr>
            </a:p>
          </p:txBody>
        </p:sp>
        <p:sp>
          <p:nvSpPr>
            <p:cNvPr id="32" name="Rectangle 31"/>
            <p:cNvSpPr/>
            <p:nvPr/>
          </p:nvSpPr>
          <p:spPr>
            <a:xfrm>
              <a:off x="6313002" y="8168465"/>
              <a:ext cx="2097113"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10 Target, 10 </a:t>
              </a:r>
              <a:r>
                <a:rPr lang="en-US" sz="1400" dirty="0" err="1">
                  <a:solidFill>
                    <a:schemeClr val="tx1"/>
                  </a:solidFill>
                </a:rPr>
                <a:t>Indikator</a:t>
              </a:r>
              <a:endParaRPr lang="en-US" sz="1400" dirty="0">
                <a:solidFill>
                  <a:schemeClr val="tx1"/>
                </a:solidFill>
              </a:endParaRPr>
            </a:p>
          </p:txBody>
        </p:sp>
        <p:sp>
          <p:nvSpPr>
            <p:cNvPr id="33" name="Rectangle 32"/>
            <p:cNvSpPr/>
            <p:nvPr/>
          </p:nvSpPr>
          <p:spPr>
            <a:xfrm>
              <a:off x="9383458" y="5700141"/>
              <a:ext cx="2373684"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12 </a:t>
              </a:r>
              <a:r>
                <a:rPr lang="en-US" sz="1400" dirty="0">
                  <a:solidFill>
                    <a:schemeClr val="tx1"/>
                  </a:solidFill>
                </a:rPr>
                <a:t>Target</a:t>
              </a:r>
              <a:r>
                <a:rPr lang="en-US" sz="1600" dirty="0">
                  <a:solidFill>
                    <a:schemeClr val="tx1"/>
                  </a:solidFill>
                </a:rPr>
                <a:t>, 23 </a:t>
              </a:r>
              <a:r>
                <a:rPr lang="en-US" sz="1600" dirty="0" err="1">
                  <a:solidFill>
                    <a:schemeClr val="tx1"/>
                  </a:solidFill>
                </a:rPr>
                <a:t>Indikator</a:t>
              </a:r>
              <a:endParaRPr lang="en-US" sz="1600" dirty="0">
                <a:solidFill>
                  <a:schemeClr val="tx1"/>
                </a:solidFill>
              </a:endParaRPr>
            </a:p>
          </p:txBody>
        </p:sp>
        <p:pic>
          <p:nvPicPr>
            <p:cNvPr id="34" name="Picture 3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80850" y="5709812"/>
              <a:ext cx="557666" cy="557784"/>
            </a:xfrm>
            <a:prstGeom prst="rect">
              <a:avLst/>
            </a:prstGeom>
          </p:spPr>
        </p:pic>
        <p:pic>
          <p:nvPicPr>
            <p:cNvPr id="35" name="Picture 3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680161" y="6323483"/>
              <a:ext cx="557784" cy="557784"/>
            </a:xfrm>
            <a:prstGeom prst="rect">
              <a:avLst/>
            </a:prstGeom>
          </p:spPr>
        </p:pic>
        <p:pic>
          <p:nvPicPr>
            <p:cNvPr id="36" name="Picture 3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680878" y="6938742"/>
              <a:ext cx="557784" cy="557784"/>
            </a:xfrm>
            <a:prstGeom prst="rect">
              <a:avLst/>
            </a:prstGeom>
          </p:spPr>
        </p:pic>
        <p:pic>
          <p:nvPicPr>
            <p:cNvPr id="37" name="Picture 3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680008" y="7554340"/>
              <a:ext cx="557902" cy="557784"/>
            </a:xfrm>
            <a:prstGeom prst="rect">
              <a:avLst/>
            </a:prstGeom>
          </p:spPr>
        </p:pic>
        <p:pic>
          <p:nvPicPr>
            <p:cNvPr id="38" name="Picture 3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677627" y="8166570"/>
              <a:ext cx="557902" cy="557784"/>
            </a:xfrm>
            <a:prstGeom prst="rect">
              <a:avLst/>
            </a:prstGeom>
          </p:spPr>
        </p:pic>
        <p:pic>
          <p:nvPicPr>
            <p:cNvPr id="39" name="Picture 38"/>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750429" y="5703388"/>
              <a:ext cx="557784" cy="557784"/>
            </a:xfrm>
            <a:prstGeom prst="rect">
              <a:avLst/>
            </a:prstGeom>
          </p:spPr>
        </p:pic>
        <p:pic>
          <p:nvPicPr>
            <p:cNvPr id="40" name="Picture 39"/>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750547" y="6323748"/>
              <a:ext cx="557666" cy="557784"/>
            </a:xfrm>
            <a:prstGeom prst="rect">
              <a:avLst/>
            </a:prstGeom>
          </p:spPr>
        </p:pic>
        <p:pic>
          <p:nvPicPr>
            <p:cNvPr id="41" name="Picture 40"/>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5750547" y="6938477"/>
              <a:ext cx="557666" cy="557784"/>
            </a:xfrm>
            <a:prstGeom prst="rect">
              <a:avLst/>
            </a:prstGeom>
          </p:spPr>
        </p:pic>
        <p:pic>
          <p:nvPicPr>
            <p:cNvPr id="42" name="Picture 41"/>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750429" y="7553206"/>
              <a:ext cx="557784" cy="557784"/>
            </a:xfrm>
            <a:prstGeom prst="rect">
              <a:avLst/>
            </a:prstGeom>
          </p:spPr>
        </p:pic>
        <p:pic>
          <p:nvPicPr>
            <p:cNvPr id="43" name="Picture 42"/>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750429" y="8166570"/>
              <a:ext cx="557784" cy="557784"/>
            </a:xfrm>
            <a:prstGeom prst="rect">
              <a:avLst/>
            </a:prstGeom>
          </p:spPr>
        </p:pic>
        <p:pic>
          <p:nvPicPr>
            <p:cNvPr id="44" name="Picture 43"/>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5750311" y="8777828"/>
              <a:ext cx="557902" cy="557784"/>
            </a:xfrm>
            <a:prstGeom prst="rect">
              <a:avLst/>
            </a:prstGeom>
          </p:spPr>
        </p:pic>
        <p:sp>
          <p:nvSpPr>
            <p:cNvPr id="45" name="Rectangle 44"/>
            <p:cNvSpPr/>
            <p:nvPr/>
          </p:nvSpPr>
          <p:spPr>
            <a:xfrm>
              <a:off x="6313002" y="8777828"/>
              <a:ext cx="2097113" cy="557254"/>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12 Target, 14 </a:t>
              </a:r>
              <a:r>
                <a:rPr lang="en-US" sz="1400" dirty="0" err="1">
                  <a:solidFill>
                    <a:schemeClr val="tx1"/>
                  </a:solidFill>
                </a:rPr>
                <a:t>Indikator</a:t>
              </a:r>
              <a:endParaRPr lang="en-US" sz="1400" dirty="0">
                <a:solidFill>
                  <a:schemeClr val="tx1"/>
                </a:solidFill>
              </a:endParaRPr>
            </a:p>
          </p:txBody>
        </p:sp>
        <p:pic>
          <p:nvPicPr>
            <p:cNvPr id="46" name="Picture 45"/>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8817640" y="5700141"/>
              <a:ext cx="557666" cy="557784"/>
            </a:xfrm>
            <a:prstGeom prst="rect">
              <a:avLst/>
            </a:prstGeom>
          </p:spPr>
        </p:pic>
        <p:cxnSp>
          <p:nvCxnSpPr>
            <p:cNvPr id="55" name="Straight Connector 54"/>
            <p:cNvCxnSpPr/>
            <p:nvPr/>
          </p:nvCxnSpPr>
          <p:spPr>
            <a:xfrm>
              <a:off x="911225" y="4572000"/>
              <a:ext cx="9244651"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flipH="1">
              <a:off x="930480" y="4572000"/>
              <a:ext cx="0" cy="30752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p:nvPr/>
          </p:nvCxnSpPr>
          <p:spPr>
            <a:xfrm flipH="1">
              <a:off x="4041709" y="4572000"/>
              <a:ext cx="0" cy="30752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p:nvCxnSpPr>
          <p:spPr>
            <a:xfrm flipH="1">
              <a:off x="7083167" y="4555473"/>
              <a:ext cx="0" cy="30752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p:nvPr/>
          </p:nvCxnSpPr>
          <p:spPr>
            <a:xfrm flipH="1">
              <a:off x="10137325" y="4572000"/>
              <a:ext cx="450" cy="27447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p:nvPr/>
          </p:nvCxnSpPr>
          <p:spPr>
            <a:xfrm flipH="1">
              <a:off x="5524500" y="4163962"/>
              <a:ext cx="2634" cy="39151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64" name="Title 1"/>
          <p:cNvSpPr txBox="1">
            <a:spLocks/>
          </p:cNvSpPr>
          <p:nvPr/>
        </p:nvSpPr>
        <p:spPr>
          <a:xfrm>
            <a:off x="937394" y="63116"/>
            <a:ext cx="10304347" cy="60564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Calibri" panose="020F0502020204030204" pitchFamily="34" charset="0"/>
                <a:ea typeface="+mj-ea"/>
                <a:cs typeface="+mj-cs"/>
              </a:defRPr>
            </a:lvl1pPr>
          </a:lstStyle>
          <a:p>
            <a:pPr algn="ctr"/>
            <a:r>
              <a:rPr lang="en-US" sz="3600" b="1" dirty="0" err="1"/>
              <a:t>Pemetaan</a:t>
            </a:r>
            <a:r>
              <a:rPr lang="en-US" sz="3600" b="1" dirty="0"/>
              <a:t> Goal, Target, </a:t>
            </a:r>
            <a:r>
              <a:rPr lang="en-US" sz="3600" b="1" dirty="0" err="1"/>
              <a:t>dan</a:t>
            </a:r>
            <a:r>
              <a:rPr lang="en-US" sz="3600" b="1" dirty="0"/>
              <a:t> </a:t>
            </a:r>
            <a:r>
              <a:rPr lang="en-US" sz="3600" b="1" dirty="0" err="1"/>
              <a:t>Indikator</a:t>
            </a:r>
            <a:r>
              <a:rPr lang="en-US" sz="3600" b="1" dirty="0"/>
              <a:t> SDGs</a:t>
            </a:r>
          </a:p>
        </p:txBody>
      </p:sp>
    </p:spTree>
    <p:extLst>
      <p:ext uri="{BB962C8B-B14F-4D97-AF65-F5344CB8AC3E}">
        <p14:creationId xmlns:p14="http://schemas.microsoft.com/office/powerpoint/2010/main" val="1408472774"/>
      </p:ext>
    </p:extLst>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EDA7C93-9141-4A12-827E-60EB1BD797E1}" type="slidenum">
              <a:rPr lang="en-US" smtClean="0"/>
              <a:pPr/>
              <a:t>5</a:t>
            </a:fld>
            <a:endParaRPr lang="en-US" dirty="0"/>
          </a:p>
        </p:txBody>
      </p:sp>
      <p:sp>
        <p:nvSpPr>
          <p:cNvPr id="3" name="Content Placeholder 2"/>
          <p:cNvSpPr txBox="1">
            <a:spLocks/>
          </p:cNvSpPr>
          <p:nvPr/>
        </p:nvSpPr>
        <p:spPr>
          <a:xfrm>
            <a:off x="676275" y="982912"/>
            <a:ext cx="10915650" cy="54102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panose="020F05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nSpc>
                <a:spcPct val="100000"/>
              </a:lnSpc>
              <a:spcBef>
                <a:spcPts val="0"/>
              </a:spcBef>
              <a:buFont typeface="+mj-lt"/>
              <a:buAutoNum type="arabicPeriod"/>
            </a:pPr>
            <a:r>
              <a:rPr lang="en-AU" sz="2000" b="1" dirty="0" err="1"/>
              <a:t>Indikator</a:t>
            </a:r>
            <a:r>
              <a:rPr lang="en-AU" sz="2000" b="1" dirty="0"/>
              <a:t> </a:t>
            </a:r>
            <a:r>
              <a:rPr lang="en-AU" sz="2000" b="1" dirty="0" err="1"/>
              <a:t>nasional</a:t>
            </a:r>
            <a:r>
              <a:rPr lang="en-AU" sz="2000" b="1" dirty="0"/>
              <a:t> yang </a:t>
            </a:r>
            <a:r>
              <a:rPr lang="en-AU" sz="2000" b="1" dirty="0" err="1"/>
              <a:t>sesuai</a:t>
            </a:r>
            <a:r>
              <a:rPr lang="en-AU" sz="2000" b="1" dirty="0"/>
              <a:t> </a:t>
            </a:r>
            <a:r>
              <a:rPr lang="en-AU" sz="2000" b="1" dirty="0" err="1"/>
              <a:t>dengan</a:t>
            </a:r>
            <a:r>
              <a:rPr lang="en-AU" sz="2000" b="1" dirty="0"/>
              <a:t> </a:t>
            </a:r>
            <a:r>
              <a:rPr lang="en-AU" sz="2000" b="1" dirty="0" err="1"/>
              <a:t>indikator</a:t>
            </a:r>
            <a:r>
              <a:rPr lang="en-AU" sz="2000" b="1" dirty="0"/>
              <a:t> global</a:t>
            </a:r>
            <a:r>
              <a:rPr lang="en-AU" sz="2000" dirty="0"/>
              <a:t> </a:t>
            </a:r>
            <a:r>
              <a:rPr lang="en-AU" sz="2000" dirty="0" err="1">
                <a:sym typeface="Wingdings" pitchFamily="2" charset="2"/>
              </a:rPr>
              <a:t>yaitu</a:t>
            </a:r>
            <a:r>
              <a:rPr lang="en-AU" sz="2000" dirty="0">
                <a:sym typeface="Wingdings" pitchFamily="2" charset="2"/>
              </a:rPr>
              <a:t> </a:t>
            </a:r>
            <a:r>
              <a:rPr lang="en-AU" sz="2000" dirty="0" err="1">
                <a:sym typeface="Wingdings" pitchFamily="2" charset="2"/>
              </a:rPr>
              <a:t>indikator</a:t>
            </a:r>
            <a:r>
              <a:rPr lang="en-AU" sz="2000" dirty="0">
                <a:sym typeface="Wingdings" pitchFamily="2" charset="2"/>
              </a:rPr>
              <a:t> </a:t>
            </a:r>
            <a:r>
              <a:rPr lang="en-AU" sz="2000" dirty="0" err="1">
                <a:sym typeface="Wingdings" pitchFamily="2" charset="2"/>
              </a:rPr>
              <a:t>nasional</a:t>
            </a:r>
            <a:r>
              <a:rPr lang="en-AU" sz="2000" dirty="0">
                <a:sym typeface="Wingdings" pitchFamily="2" charset="2"/>
              </a:rPr>
              <a:t> yang </a:t>
            </a:r>
            <a:r>
              <a:rPr lang="en-AU" sz="2000" dirty="0" err="1">
                <a:sym typeface="Wingdings" pitchFamily="2" charset="2"/>
              </a:rPr>
              <a:t>konsep</a:t>
            </a:r>
            <a:r>
              <a:rPr lang="en-AU" sz="2000" dirty="0">
                <a:sym typeface="Wingdings" pitchFamily="2" charset="2"/>
              </a:rPr>
              <a:t> </a:t>
            </a:r>
            <a:r>
              <a:rPr lang="en-AU" sz="2000" dirty="0" err="1">
                <a:sym typeface="Wingdings" pitchFamily="2" charset="2"/>
              </a:rPr>
              <a:t>dan</a:t>
            </a:r>
            <a:r>
              <a:rPr lang="en-AU" sz="2000" dirty="0">
                <a:sym typeface="Wingdings" pitchFamily="2" charset="2"/>
              </a:rPr>
              <a:t> </a:t>
            </a:r>
            <a:r>
              <a:rPr lang="en-AU" sz="2000" dirty="0" err="1">
                <a:sym typeface="Wingdings" pitchFamily="2" charset="2"/>
              </a:rPr>
              <a:t>cara</a:t>
            </a:r>
            <a:r>
              <a:rPr lang="en-AU" sz="2000" dirty="0">
                <a:sym typeface="Wingdings" pitchFamily="2" charset="2"/>
              </a:rPr>
              <a:t> </a:t>
            </a:r>
            <a:r>
              <a:rPr lang="en-AU" sz="2000" dirty="0" err="1">
                <a:sym typeface="Wingdings" pitchFamily="2" charset="2"/>
              </a:rPr>
              <a:t>pengukurannya</a:t>
            </a:r>
            <a:r>
              <a:rPr lang="en-AU" sz="2000" dirty="0">
                <a:sym typeface="Wingdings" pitchFamily="2" charset="2"/>
              </a:rPr>
              <a:t> </a:t>
            </a:r>
            <a:r>
              <a:rPr lang="en-AU" sz="2000" dirty="0" err="1">
                <a:sym typeface="Wingdings" pitchFamily="2" charset="2"/>
              </a:rPr>
              <a:t>sama</a:t>
            </a:r>
            <a:r>
              <a:rPr lang="en-AU" sz="2000" dirty="0">
                <a:sym typeface="Wingdings" pitchFamily="2" charset="2"/>
              </a:rPr>
              <a:t> </a:t>
            </a:r>
            <a:r>
              <a:rPr lang="en-AU" sz="2000" dirty="0" err="1">
                <a:sym typeface="Wingdings" pitchFamily="2" charset="2"/>
              </a:rPr>
              <a:t>dengan</a:t>
            </a:r>
            <a:r>
              <a:rPr lang="en-AU" sz="2000" dirty="0">
                <a:sym typeface="Wingdings" pitchFamily="2" charset="2"/>
              </a:rPr>
              <a:t> metadata </a:t>
            </a:r>
            <a:r>
              <a:rPr lang="en-AU" sz="2000" dirty="0" err="1">
                <a:sym typeface="Wingdings" pitchFamily="2" charset="2"/>
              </a:rPr>
              <a:t>indikator</a:t>
            </a:r>
            <a:r>
              <a:rPr lang="en-AU" sz="2000" dirty="0">
                <a:sym typeface="Wingdings" pitchFamily="2" charset="2"/>
              </a:rPr>
              <a:t> global.</a:t>
            </a:r>
          </a:p>
          <a:p>
            <a:pPr marL="511175" indent="0">
              <a:lnSpc>
                <a:spcPct val="100000"/>
              </a:lnSpc>
              <a:spcBef>
                <a:spcPts val="0"/>
              </a:spcBef>
              <a:buFont typeface="Arial" panose="020B0604020202020204" pitchFamily="34" charset="0"/>
              <a:buNone/>
            </a:pPr>
            <a:r>
              <a:rPr lang="en-AU" sz="2000" dirty="0" err="1">
                <a:sym typeface="Wingdings" pitchFamily="2" charset="2"/>
              </a:rPr>
              <a:t>Contoh</a:t>
            </a:r>
            <a:r>
              <a:rPr lang="en-AU" sz="2000" dirty="0">
                <a:sym typeface="Wingdings" pitchFamily="2" charset="2"/>
              </a:rPr>
              <a:t>: </a:t>
            </a:r>
          </a:p>
          <a:p>
            <a:pPr marL="1025525" indent="-514350">
              <a:lnSpc>
                <a:spcPct val="100000"/>
              </a:lnSpc>
              <a:spcBef>
                <a:spcPts val="0"/>
              </a:spcBef>
              <a:buFont typeface="+mj-lt"/>
              <a:buAutoNum type="arabicParenR"/>
            </a:pPr>
            <a:r>
              <a:rPr lang="en-AU" sz="2000" dirty="0" err="1">
                <a:sym typeface="Wingdings" pitchFamily="2" charset="2"/>
              </a:rPr>
              <a:t>Angka</a:t>
            </a:r>
            <a:r>
              <a:rPr lang="en-AU" sz="2000" dirty="0">
                <a:sym typeface="Wingdings" pitchFamily="2" charset="2"/>
              </a:rPr>
              <a:t> </a:t>
            </a:r>
            <a:r>
              <a:rPr lang="en-AU" sz="2000" dirty="0" err="1">
                <a:sym typeface="Wingdings" pitchFamily="2" charset="2"/>
              </a:rPr>
              <a:t>Kematian</a:t>
            </a:r>
            <a:r>
              <a:rPr lang="en-AU" sz="2000" dirty="0">
                <a:sym typeface="Wingdings" pitchFamily="2" charset="2"/>
              </a:rPr>
              <a:t> </a:t>
            </a:r>
            <a:r>
              <a:rPr lang="en-AU" sz="2000" dirty="0" err="1">
                <a:sym typeface="Wingdings" pitchFamily="2" charset="2"/>
              </a:rPr>
              <a:t>Ibu</a:t>
            </a:r>
            <a:r>
              <a:rPr lang="en-AU" sz="2000" dirty="0">
                <a:sym typeface="Wingdings" pitchFamily="2" charset="2"/>
              </a:rPr>
              <a:t>. </a:t>
            </a:r>
          </a:p>
          <a:p>
            <a:pPr marL="1025525" indent="-514350">
              <a:lnSpc>
                <a:spcPct val="100000"/>
              </a:lnSpc>
              <a:spcBef>
                <a:spcPts val="0"/>
              </a:spcBef>
              <a:buFont typeface="+mj-lt"/>
              <a:buAutoNum type="arabicParenR"/>
            </a:pPr>
            <a:r>
              <a:rPr lang="en-AU" sz="2000" dirty="0" err="1">
                <a:sym typeface="Wingdings" pitchFamily="2" charset="2"/>
              </a:rPr>
              <a:t>Jumlah</a:t>
            </a:r>
            <a:r>
              <a:rPr lang="en-AU" sz="2000" dirty="0">
                <a:sym typeface="Wingdings" pitchFamily="2" charset="2"/>
              </a:rPr>
              <a:t> Luas </a:t>
            </a:r>
            <a:r>
              <a:rPr lang="en-AU" sz="2000" dirty="0" err="1">
                <a:sym typeface="Wingdings" pitchFamily="2" charset="2"/>
              </a:rPr>
              <a:t>Kawasan</a:t>
            </a:r>
            <a:r>
              <a:rPr lang="en-AU" sz="2000" dirty="0">
                <a:sym typeface="Wingdings" pitchFamily="2" charset="2"/>
              </a:rPr>
              <a:t> </a:t>
            </a:r>
            <a:r>
              <a:rPr lang="en-AU" sz="2000" dirty="0" err="1">
                <a:sym typeface="Wingdings" pitchFamily="2" charset="2"/>
              </a:rPr>
              <a:t>Konservasi</a:t>
            </a:r>
            <a:r>
              <a:rPr lang="en-AU" sz="2000" dirty="0">
                <a:sym typeface="Wingdings" pitchFamily="2" charset="2"/>
              </a:rPr>
              <a:t> </a:t>
            </a:r>
            <a:r>
              <a:rPr lang="en-AU" sz="2000" dirty="0" err="1">
                <a:sym typeface="Wingdings" pitchFamily="2" charset="2"/>
              </a:rPr>
              <a:t>Perairan</a:t>
            </a:r>
            <a:r>
              <a:rPr lang="en-AU" sz="2000" dirty="0">
                <a:sym typeface="Wingdings" pitchFamily="2" charset="2"/>
              </a:rPr>
              <a:t>.</a:t>
            </a:r>
          </a:p>
          <a:p>
            <a:pPr marL="1025525" indent="-514350">
              <a:lnSpc>
                <a:spcPct val="100000"/>
              </a:lnSpc>
              <a:spcBef>
                <a:spcPts val="0"/>
              </a:spcBef>
              <a:buFont typeface="+mj-lt"/>
              <a:buAutoNum type="arabicParenR"/>
            </a:pPr>
            <a:r>
              <a:rPr lang="en-AU" sz="2000" dirty="0" err="1">
                <a:sym typeface="Wingdings" pitchFamily="2" charset="2"/>
              </a:rPr>
              <a:t>Bauran</a:t>
            </a:r>
            <a:r>
              <a:rPr lang="en-AU" sz="2000" dirty="0">
                <a:sym typeface="Wingdings" pitchFamily="2" charset="2"/>
              </a:rPr>
              <a:t> </a:t>
            </a:r>
            <a:r>
              <a:rPr lang="en-AU" sz="2000" dirty="0" err="1">
                <a:sym typeface="Wingdings" pitchFamily="2" charset="2"/>
              </a:rPr>
              <a:t>Energi</a:t>
            </a:r>
            <a:r>
              <a:rPr lang="en-AU" sz="2000" dirty="0">
                <a:sym typeface="Wingdings" pitchFamily="2" charset="2"/>
              </a:rPr>
              <a:t> </a:t>
            </a:r>
            <a:r>
              <a:rPr lang="en-AU" sz="2000" dirty="0" err="1">
                <a:sym typeface="Wingdings" pitchFamily="2" charset="2"/>
              </a:rPr>
              <a:t>Terbarukan</a:t>
            </a:r>
            <a:endParaRPr lang="en-AU" sz="2000" dirty="0">
              <a:sym typeface="Wingdings" pitchFamily="2" charset="2"/>
            </a:endParaRPr>
          </a:p>
          <a:p>
            <a:pPr marL="968375" indent="-457200">
              <a:lnSpc>
                <a:spcPct val="100000"/>
              </a:lnSpc>
              <a:spcBef>
                <a:spcPts val="0"/>
              </a:spcBef>
              <a:buFontTx/>
              <a:buChar char="-"/>
            </a:pPr>
            <a:endParaRPr lang="en-AU" sz="2000" dirty="0"/>
          </a:p>
          <a:p>
            <a:pPr marL="514350" indent="-514350">
              <a:lnSpc>
                <a:spcPct val="100000"/>
              </a:lnSpc>
              <a:spcBef>
                <a:spcPts val="0"/>
              </a:spcBef>
              <a:buFont typeface="+mj-lt"/>
              <a:buAutoNum type="arabicPeriod" startAt="2"/>
            </a:pPr>
            <a:r>
              <a:rPr lang="en-AU" sz="2000" b="1" dirty="0" err="1"/>
              <a:t>Indikator</a:t>
            </a:r>
            <a:r>
              <a:rPr lang="en-AU" sz="2000" b="1" dirty="0"/>
              <a:t> </a:t>
            </a:r>
            <a:r>
              <a:rPr lang="en-AU" sz="2000" b="1" dirty="0" err="1"/>
              <a:t>nasional</a:t>
            </a:r>
            <a:r>
              <a:rPr lang="en-AU" sz="2000" b="1" dirty="0"/>
              <a:t> </a:t>
            </a:r>
            <a:r>
              <a:rPr lang="en-AU" sz="2000" b="1" dirty="0" err="1"/>
              <a:t>sebagai</a:t>
            </a:r>
            <a:r>
              <a:rPr lang="en-AU" sz="2000" b="1" dirty="0"/>
              <a:t> </a:t>
            </a:r>
            <a:r>
              <a:rPr lang="en-AU" sz="2000" b="1" dirty="0" err="1"/>
              <a:t>proksi</a:t>
            </a:r>
            <a:r>
              <a:rPr lang="en-AU" sz="2000" b="1" dirty="0"/>
              <a:t> </a:t>
            </a:r>
            <a:r>
              <a:rPr lang="en-AU" sz="2000" b="1" dirty="0" err="1"/>
              <a:t>indikator</a:t>
            </a:r>
            <a:r>
              <a:rPr lang="en-AU" sz="2000" b="1" dirty="0"/>
              <a:t> global </a:t>
            </a:r>
            <a:r>
              <a:rPr lang="en-AU" sz="2000" dirty="0" err="1"/>
              <a:t>yaitu</a:t>
            </a:r>
            <a:r>
              <a:rPr lang="en-AU" sz="2000" dirty="0"/>
              <a:t> </a:t>
            </a:r>
            <a:r>
              <a:rPr lang="en-AU" sz="2000" dirty="0" err="1"/>
              <a:t>indikator</a:t>
            </a:r>
            <a:r>
              <a:rPr lang="en-AU" sz="2000" dirty="0"/>
              <a:t> </a:t>
            </a:r>
            <a:r>
              <a:rPr lang="en-AU" sz="2000" dirty="0" err="1"/>
              <a:t>nasional</a:t>
            </a:r>
            <a:r>
              <a:rPr lang="en-AU" sz="2000" dirty="0"/>
              <a:t> yang </a:t>
            </a:r>
            <a:r>
              <a:rPr lang="en-AU" sz="2000" dirty="0" err="1"/>
              <a:t>konsep</a:t>
            </a:r>
            <a:r>
              <a:rPr lang="en-AU" sz="2000" dirty="0"/>
              <a:t> </a:t>
            </a:r>
            <a:r>
              <a:rPr lang="en-AU" sz="2000" dirty="0" err="1"/>
              <a:t>dan</a:t>
            </a:r>
            <a:r>
              <a:rPr lang="en-AU" sz="2000" dirty="0"/>
              <a:t> </a:t>
            </a:r>
            <a:r>
              <a:rPr lang="en-AU" sz="2000" dirty="0" err="1"/>
              <a:t>cara</a:t>
            </a:r>
            <a:r>
              <a:rPr lang="en-AU" sz="2000" dirty="0"/>
              <a:t> </a:t>
            </a:r>
            <a:r>
              <a:rPr lang="en-AU" sz="2000" dirty="0" err="1"/>
              <a:t>pengukurannya</a:t>
            </a:r>
            <a:r>
              <a:rPr lang="en-AU" sz="2000" dirty="0"/>
              <a:t> </a:t>
            </a:r>
            <a:r>
              <a:rPr lang="en-AU" sz="2000" dirty="0" err="1"/>
              <a:t>merupakan</a:t>
            </a:r>
            <a:r>
              <a:rPr lang="en-AU" sz="2000" dirty="0"/>
              <a:t> </a:t>
            </a:r>
            <a:r>
              <a:rPr lang="en-AU" sz="2000" dirty="0" err="1"/>
              <a:t>proksi</a:t>
            </a:r>
            <a:r>
              <a:rPr lang="en-AU" sz="2000" dirty="0"/>
              <a:t> </a:t>
            </a:r>
            <a:r>
              <a:rPr lang="en-AU" sz="2000" dirty="0" err="1"/>
              <a:t>untuk</a:t>
            </a:r>
            <a:r>
              <a:rPr lang="en-AU" sz="2000" dirty="0"/>
              <a:t> </a:t>
            </a:r>
            <a:r>
              <a:rPr lang="en-AU" sz="2000" dirty="0" err="1"/>
              <a:t>menjawab</a:t>
            </a:r>
            <a:r>
              <a:rPr lang="en-AU" sz="2000" dirty="0"/>
              <a:t> metadata </a:t>
            </a:r>
            <a:r>
              <a:rPr lang="en-AU" sz="2000" dirty="0" err="1"/>
              <a:t>indikator</a:t>
            </a:r>
            <a:r>
              <a:rPr lang="en-AU" sz="2000" dirty="0"/>
              <a:t> global. </a:t>
            </a:r>
          </a:p>
          <a:p>
            <a:pPr marL="457200" indent="0">
              <a:lnSpc>
                <a:spcPct val="100000"/>
              </a:lnSpc>
              <a:spcBef>
                <a:spcPts val="0"/>
              </a:spcBef>
              <a:buFont typeface="Arial" panose="020B0604020202020204" pitchFamily="34" charset="0"/>
              <a:buNone/>
            </a:pPr>
            <a:r>
              <a:rPr lang="en-AU" sz="2000" dirty="0" err="1"/>
              <a:t>Contoh</a:t>
            </a:r>
            <a:r>
              <a:rPr lang="en-AU" sz="2000" dirty="0"/>
              <a:t>: </a:t>
            </a:r>
          </a:p>
          <a:p>
            <a:pPr marL="971550" indent="-514350">
              <a:lnSpc>
                <a:spcPct val="100000"/>
              </a:lnSpc>
              <a:spcBef>
                <a:spcPts val="0"/>
              </a:spcBef>
              <a:buFont typeface="+mj-lt"/>
              <a:buAutoNum type="arabicParenR"/>
            </a:pPr>
            <a:r>
              <a:rPr lang="en-AU" sz="2000" dirty="0" err="1"/>
              <a:t>Proporsi</a:t>
            </a:r>
            <a:r>
              <a:rPr lang="en-AU" sz="2000" dirty="0"/>
              <a:t> </a:t>
            </a:r>
            <a:r>
              <a:rPr lang="en-AU" sz="2000" dirty="0" err="1"/>
              <a:t>penduduk</a:t>
            </a:r>
            <a:r>
              <a:rPr lang="en-AU" sz="2000" dirty="0"/>
              <a:t> </a:t>
            </a:r>
            <a:r>
              <a:rPr lang="en-AU" sz="2000" dirty="0" err="1"/>
              <a:t>dengan</a:t>
            </a:r>
            <a:r>
              <a:rPr lang="en-AU" sz="2000" dirty="0"/>
              <a:t> </a:t>
            </a:r>
            <a:r>
              <a:rPr lang="en-AU" sz="2000" dirty="0" err="1"/>
              <a:t>akses</a:t>
            </a:r>
            <a:r>
              <a:rPr lang="en-AU" sz="2000" dirty="0"/>
              <a:t> </a:t>
            </a:r>
            <a:r>
              <a:rPr lang="en-AU" sz="2000" dirty="0" err="1"/>
              <a:t>terhadap</a:t>
            </a:r>
            <a:r>
              <a:rPr lang="en-AU" sz="2000" dirty="0"/>
              <a:t> </a:t>
            </a:r>
            <a:r>
              <a:rPr lang="en-AU" sz="2000" dirty="0" err="1"/>
              <a:t>layanan</a:t>
            </a:r>
            <a:r>
              <a:rPr lang="en-AU" sz="2000" dirty="0"/>
              <a:t> air </a:t>
            </a:r>
            <a:r>
              <a:rPr lang="en-AU" sz="2000" dirty="0" err="1"/>
              <a:t>minum</a:t>
            </a:r>
            <a:r>
              <a:rPr lang="en-AU" sz="2000" dirty="0"/>
              <a:t> </a:t>
            </a:r>
            <a:r>
              <a:rPr lang="en-AU" sz="2000" dirty="0" err="1"/>
              <a:t>layak</a:t>
            </a:r>
            <a:r>
              <a:rPr lang="en-AU" sz="2000" dirty="0"/>
              <a:t> </a:t>
            </a:r>
            <a:r>
              <a:rPr lang="en-AU" sz="2000" dirty="0" err="1"/>
              <a:t>sebagai</a:t>
            </a:r>
            <a:r>
              <a:rPr lang="en-AU" sz="2000" dirty="0"/>
              <a:t> </a:t>
            </a:r>
            <a:r>
              <a:rPr lang="en-AU" sz="2000" dirty="0" err="1"/>
              <a:t>proksi</a:t>
            </a:r>
            <a:r>
              <a:rPr lang="en-AU" sz="2000" dirty="0"/>
              <a:t> </a:t>
            </a:r>
            <a:r>
              <a:rPr lang="en-AU" sz="2000" dirty="0" err="1"/>
              <a:t>indikator</a:t>
            </a:r>
            <a:r>
              <a:rPr lang="en-AU" sz="2000" dirty="0"/>
              <a:t> </a:t>
            </a:r>
            <a:r>
              <a:rPr lang="en-AU" sz="2000" dirty="0" err="1"/>
              <a:t>proporsi</a:t>
            </a:r>
            <a:r>
              <a:rPr lang="en-AU" sz="2000" dirty="0"/>
              <a:t> </a:t>
            </a:r>
            <a:r>
              <a:rPr lang="en-AU" sz="2000" dirty="0" err="1"/>
              <a:t>penduduk</a:t>
            </a:r>
            <a:r>
              <a:rPr lang="en-AU" sz="2000" dirty="0"/>
              <a:t> </a:t>
            </a:r>
            <a:r>
              <a:rPr lang="en-AU" sz="2000" dirty="0" err="1"/>
              <a:t>dengan</a:t>
            </a:r>
            <a:r>
              <a:rPr lang="en-AU" sz="2000" dirty="0"/>
              <a:t> </a:t>
            </a:r>
            <a:r>
              <a:rPr lang="en-AU" sz="2000" dirty="0" err="1"/>
              <a:t>akses</a:t>
            </a:r>
            <a:r>
              <a:rPr lang="en-AU" sz="2000" dirty="0"/>
              <a:t> </a:t>
            </a:r>
            <a:r>
              <a:rPr lang="en-AU" sz="2000" dirty="0" err="1"/>
              <a:t>terhadap</a:t>
            </a:r>
            <a:r>
              <a:rPr lang="en-AU" sz="2000" dirty="0"/>
              <a:t> </a:t>
            </a:r>
            <a:r>
              <a:rPr lang="en-AU" sz="2000" dirty="0" err="1"/>
              <a:t>layanan</a:t>
            </a:r>
            <a:r>
              <a:rPr lang="en-AU" sz="2000" dirty="0"/>
              <a:t> air </a:t>
            </a:r>
            <a:r>
              <a:rPr lang="en-AU" sz="2000" dirty="0" err="1"/>
              <a:t>minum</a:t>
            </a:r>
            <a:r>
              <a:rPr lang="en-AU" sz="2000" dirty="0"/>
              <a:t> yang </a:t>
            </a:r>
            <a:r>
              <a:rPr lang="en-AU" sz="2000" dirty="0" err="1"/>
              <a:t>aman</a:t>
            </a:r>
            <a:r>
              <a:rPr lang="en-AU" sz="2000" dirty="0"/>
              <a:t>. </a:t>
            </a:r>
          </a:p>
          <a:p>
            <a:pPr marL="971550" indent="-514350">
              <a:lnSpc>
                <a:spcPct val="100000"/>
              </a:lnSpc>
              <a:spcBef>
                <a:spcPts val="0"/>
              </a:spcBef>
              <a:buFont typeface="+mj-lt"/>
              <a:buAutoNum type="arabicParenR"/>
            </a:pPr>
            <a:r>
              <a:rPr lang="en-AU" sz="2000" dirty="0" err="1"/>
              <a:t>Sistem</a:t>
            </a:r>
            <a:r>
              <a:rPr lang="en-AU" sz="2000" dirty="0"/>
              <a:t> </a:t>
            </a:r>
            <a:r>
              <a:rPr lang="en-AU" sz="2000" dirty="0" err="1"/>
              <a:t>Jaminan</a:t>
            </a:r>
            <a:r>
              <a:rPr lang="en-AU" sz="2000" dirty="0"/>
              <a:t> </a:t>
            </a:r>
            <a:r>
              <a:rPr lang="en-AU" sz="2000" dirty="0" err="1"/>
              <a:t>Sosial</a:t>
            </a:r>
            <a:r>
              <a:rPr lang="en-AU" sz="2000" dirty="0"/>
              <a:t> </a:t>
            </a:r>
            <a:r>
              <a:rPr lang="en-AU" sz="2000" dirty="0" err="1"/>
              <a:t>Nasional</a:t>
            </a:r>
            <a:r>
              <a:rPr lang="en-AU" sz="2000" dirty="0"/>
              <a:t> </a:t>
            </a:r>
            <a:r>
              <a:rPr lang="en-AU" sz="2000" dirty="0" err="1"/>
              <a:t>sebagai</a:t>
            </a:r>
            <a:r>
              <a:rPr lang="en-AU" sz="2000" dirty="0"/>
              <a:t> </a:t>
            </a:r>
            <a:r>
              <a:rPr lang="en-AU" sz="2000" dirty="0" err="1"/>
              <a:t>proksi</a:t>
            </a:r>
            <a:r>
              <a:rPr lang="en-AU" sz="2000" dirty="0"/>
              <a:t> </a:t>
            </a:r>
            <a:r>
              <a:rPr lang="en-AU" sz="2000" dirty="0" err="1"/>
              <a:t>indikator</a:t>
            </a:r>
            <a:r>
              <a:rPr lang="en-AU" sz="2000" dirty="0"/>
              <a:t> global </a:t>
            </a:r>
            <a:r>
              <a:rPr lang="en-AU" sz="2000" dirty="0" err="1"/>
              <a:t>kebijakan</a:t>
            </a:r>
            <a:r>
              <a:rPr lang="en-AU" sz="2000" dirty="0"/>
              <a:t> </a:t>
            </a:r>
            <a:r>
              <a:rPr lang="en-AU" sz="2000" dirty="0" err="1"/>
              <a:t>fiskal</a:t>
            </a:r>
            <a:r>
              <a:rPr lang="en-AU" sz="2000" dirty="0"/>
              <a:t>, </a:t>
            </a:r>
            <a:r>
              <a:rPr lang="en-AU" sz="2000" dirty="0" err="1"/>
              <a:t>upah</a:t>
            </a:r>
            <a:r>
              <a:rPr lang="en-AU" sz="2000" dirty="0"/>
              <a:t>, </a:t>
            </a:r>
            <a:r>
              <a:rPr lang="en-AU" sz="2000" dirty="0" err="1"/>
              <a:t>dan</a:t>
            </a:r>
            <a:r>
              <a:rPr lang="en-AU" sz="2000" dirty="0"/>
              <a:t> </a:t>
            </a:r>
            <a:r>
              <a:rPr lang="en-AU" sz="2000" dirty="0" err="1"/>
              <a:t>perlindungan</a:t>
            </a:r>
            <a:r>
              <a:rPr lang="en-AU" sz="2000" dirty="0"/>
              <a:t> </a:t>
            </a:r>
            <a:r>
              <a:rPr lang="en-AU" sz="2000" dirty="0" err="1"/>
              <a:t>sosial</a:t>
            </a:r>
            <a:r>
              <a:rPr lang="en-AU" sz="2000" dirty="0"/>
              <a:t>.</a:t>
            </a:r>
          </a:p>
          <a:p>
            <a:pPr marL="971550" indent="-514350">
              <a:lnSpc>
                <a:spcPct val="100000"/>
              </a:lnSpc>
              <a:spcBef>
                <a:spcPts val="0"/>
              </a:spcBef>
              <a:buFont typeface="+mj-lt"/>
              <a:buAutoNum type="arabicParenR"/>
            </a:pPr>
            <a:r>
              <a:rPr lang="en-AU" sz="2000" dirty="0" err="1"/>
              <a:t>Jumlah</a:t>
            </a:r>
            <a:r>
              <a:rPr lang="en-AU" sz="2000" dirty="0"/>
              <a:t> </a:t>
            </a:r>
            <a:r>
              <a:rPr lang="en-AU" sz="2000" dirty="0" err="1"/>
              <a:t>limbah</a:t>
            </a:r>
            <a:r>
              <a:rPr lang="en-AU" sz="2000" dirty="0"/>
              <a:t> B3 yang </a:t>
            </a:r>
            <a:r>
              <a:rPr lang="en-AU" sz="2000" dirty="0" err="1"/>
              <a:t>terkelola</a:t>
            </a:r>
            <a:r>
              <a:rPr lang="en-AU" sz="2000" dirty="0"/>
              <a:t> </a:t>
            </a:r>
            <a:r>
              <a:rPr lang="en-AU" sz="2000" dirty="0" err="1"/>
              <a:t>dan</a:t>
            </a:r>
            <a:r>
              <a:rPr lang="en-AU" sz="2000" dirty="0"/>
              <a:t> </a:t>
            </a:r>
            <a:r>
              <a:rPr lang="en-AU" sz="2000" dirty="0" err="1"/>
              <a:t>proporsi</a:t>
            </a:r>
            <a:r>
              <a:rPr lang="en-AU" sz="2000" dirty="0"/>
              <a:t> </a:t>
            </a:r>
            <a:r>
              <a:rPr lang="en-AU" sz="2000" dirty="0" err="1"/>
              <a:t>limbah</a:t>
            </a:r>
            <a:r>
              <a:rPr lang="en-AU" sz="2000" dirty="0"/>
              <a:t> B3 yang </a:t>
            </a:r>
            <a:r>
              <a:rPr lang="en-AU" sz="2000" dirty="0" err="1"/>
              <a:t>diolah</a:t>
            </a:r>
            <a:r>
              <a:rPr lang="en-AU" sz="2000" dirty="0"/>
              <a:t> </a:t>
            </a:r>
            <a:r>
              <a:rPr lang="en-AU" sz="2000" dirty="0" err="1"/>
              <a:t>sesuai</a:t>
            </a:r>
            <a:r>
              <a:rPr lang="en-AU" sz="2000" dirty="0"/>
              <a:t> </a:t>
            </a:r>
            <a:r>
              <a:rPr lang="en-AU" sz="2000" dirty="0" err="1"/>
              <a:t>peraturan</a:t>
            </a:r>
            <a:r>
              <a:rPr lang="en-AU" sz="2000" dirty="0"/>
              <a:t> </a:t>
            </a:r>
            <a:r>
              <a:rPr lang="en-AU" sz="2000" dirty="0" err="1"/>
              <a:t>perundangan</a:t>
            </a:r>
            <a:endParaRPr lang="en-AU" sz="2000" dirty="0"/>
          </a:p>
        </p:txBody>
      </p:sp>
      <p:sp>
        <p:nvSpPr>
          <p:cNvPr id="4" name="Title 1"/>
          <p:cNvSpPr txBox="1">
            <a:spLocks/>
          </p:cNvSpPr>
          <p:nvPr/>
        </p:nvSpPr>
        <p:spPr>
          <a:xfrm>
            <a:off x="1076325" y="103508"/>
            <a:ext cx="10115550" cy="628650"/>
          </a:xfrm>
          <a:prstGeom prst="rect">
            <a:avLst/>
          </a:prstGeom>
        </p:spPr>
        <p:txBody>
          <a:bodyPr vert="horz" lIns="91440" tIns="45720" rIns="91440" bIns="45720" rtlCol="0" anchor="ctr">
            <a:noAutofit/>
          </a:bodyPr>
          <a:lstStyle>
            <a:defPPr>
              <a:defRPr lang="en-US"/>
            </a:defPPr>
            <a:lvl1pPr algn="ctr" defTabSz="914400">
              <a:lnSpc>
                <a:spcPct val="90000"/>
              </a:lnSpc>
              <a:spcBef>
                <a:spcPct val="0"/>
              </a:spcBef>
              <a:buNone/>
              <a:defRPr sz="3600" b="1">
                <a:latin typeface="Calibri" panose="020F0502020204030204" pitchFamily="34" charset="0"/>
                <a:ea typeface="+mj-ea"/>
                <a:cs typeface="+mj-cs"/>
              </a:defRPr>
            </a:lvl1pPr>
          </a:lstStyle>
          <a:p>
            <a:r>
              <a:rPr lang="en-US" dirty="0" err="1"/>
              <a:t>Penjelasan</a:t>
            </a:r>
            <a:r>
              <a:rPr lang="en-US" dirty="0"/>
              <a:t> </a:t>
            </a:r>
            <a:r>
              <a:rPr lang="en-US" dirty="0" err="1"/>
              <a:t>Klasifikasi</a:t>
            </a:r>
            <a:r>
              <a:rPr lang="en-US" dirty="0"/>
              <a:t> </a:t>
            </a:r>
            <a:r>
              <a:rPr lang="en-US" dirty="0" err="1"/>
              <a:t>Pemetaan</a:t>
            </a:r>
            <a:r>
              <a:rPr lang="en-US" dirty="0"/>
              <a:t> </a:t>
            </a:r>
            <a:r>
              <a:rPr lang="en-US" dirty="0" err="1"/>
              <a:t>Indikator</a:t>
            </a:r>
            <a:r>
              <a:rPr lang="en-US" dirty="0"/>
              <a:t> (1)</a:t>
            </a:r>
          </a:p>
        </p:txBody>
      </p:sp>
    </p:spTree>
    <p:extLst>
      <p:ext uri="{BB962C8B-B14F-4D97-AF65-F5344CB8AC3E}">
        <p14:creationId xmlns:p14="http://schemas.microsoft.com/office/powerpoint/2010/main" val="1578461393"/>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EDA7C93-9141-4A12-827E-60EB1BD797E1}" type="slidenum">
              <a:rPr lang="en-US" smtClean="0"/>
              <a:pPr/>
              <a:t>6</a:t>
            </a:fld>
            <a:endParaRPr lang="en-US" dirty="0"/>
          </a:p>
        </p:txBody>
      </p:sp>
      <p:sp>
        <p:nvSpPr>
          <p:cNvPr id="3" name="Content Placeholder 2"/>
          <p:cNvSpPr txBox="1">
            <a:spLocks/>
          </p:cNvSpPr>
          <p:nvPr/>
        </p:nvSpPr>
        <p:spPr>
          <a:xfrm>
            <a:off x="858186" y="1253299"/>
            <a:ext cx="11029013" cy="52578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panose="020F05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startAt="3"/>
            </a:pPr>
            <a:r>
              <a:rPr lang="en-AU" sz="2400" b="1" dirty="0" err="1"/>
              <a:t>Indikator</a:t>
            </a:r>
            <a:r>
              <a:rPr lang="en-AU" sz="2400" b="1" dirty="0"/>
              <a:t> global yang </a:t>
            </a:r>
            <a:r>
              <a:rPr lang="en-AU" sz="2400" b="1" dirty="0" err="1"/>
              <a:t>harus</a:t>
            </a:r>
            <a:r>
              <a:rPr lang="en-AU" sz="2400" b="1" dirty="0"/>
              <a:t> </a:t>
            </a:r>
            <a:r>
              <a:rPr lang="en-AU" sz="2400" b="1" dirty="0" err="1"/>
              <a:t>dikembangkan</a:t>
            </a:r>
            <a:r>
              <a:rPr lang="en-AU" sz="2400" b="1" dirty="0"/>
              <a:t> </a:t>
            </a:r>
            <a:r>
              <a:rPr lang="en-AU" sz="2400" dirty="0" err="1"/>
              <a:t>yaitu</a:t>
            </a:r>
            <a:r>
              <a:rPr lang="en-AU" sz="2400" dirty="0"/>
              <a:t> </a:t>
            </a:r>
            <a:r>
              <a:rPr lang="en-AU" sz="2400" dirty="0" err="1"/>
              <a:t>indikator</a:t>
            </a:r>
            <a:r>
              <a:rPr lang="en-AU" sz="2400" dirty="0"/>
              <a:t> global yang </a:t>
            </a:r>
            <a:r>
              <a:rPr lang="en-AU" sz="2400" dirty="0" err="1"/>
              <a:t>belum</a:t>
            </a:r>
            <a:r>
              <a:rPr lang="en-AU" sz="2400" dirty="0"/>
              <a:t> </a:t>
            </a:r>
            <a:r>
              <a:rPr lang="en-AU" sz="2400" dirty="0" err="1"/>
              <a:t>dimiliki</a:t>
            </a:r>
            <a:r>
              <a:rPr lang="en-AU" sz="2400" dirty="0"/>
              <a:t> Indonesia </a:t>
            </a:r>
            <a:r>
              <a:rPr lang="en-AU" sz="2400" dirty="0" err="1"/>
              <a:t>dan</a:t>
            </a:r>
            <a:r>
              <a:rPr lang="en-AU" sz="2400" dirty="0"/>
              <a:t> </a:t>
            </a:r>
            <a:r>
              <a:rPr lang="en-AU" sz="2400" dirty="0" err="1"/>
              <a:t>belum</a:t>
            </a:r>
            <a:r>
              <a:rPr lang="en-AU" sz="2400" dirty="0"/>
              <a:t> </a:t>
            </a:r>
            <a:r>
              <a:rPr lang="en-AU" sz="2400" dirty="0" err="1"/>
              <a:t>ada</a:t>
            </a:r>
            <a:r>
              <a:rPr lang="en-AU" sz="2400" dirty="0"/>
              <a:t> </a:t>
            </a:r>
            <a:r>
              <a:rPr lang="en-AU" sz="2400" dirty="0" err="1"/>
              <a:t>proksinya</a:t>
            </a:r>
            <a:r>
              <a:rPr lang="en-AU" sz="2400" dirty="0"/>
              <a:t> di </a:t>
            </a:r>
            <a:r>
              <a:rPr lang="en-AU" sz="2400" dirty="0" err="1"/>
              <a:t>nasional</a:t>
            </a:r>
            <a:r>
              <a:rPr lang="en-AU" sz="2400" dirty="0"/>
              <a:t> </a:t>
            </a:r>
            <a:r>
              <a:rPr lang="en-AU" sz="2400" dirty="0" err="1"/>
              <a:t>karena</a:t>
            </a:r>
            <a:r>
              <a:rPr lang="en-AU" sz="2400" dirty="0"/>
              <a:t> metadata global </a:t>
            </a:r>
            <a:r>
              <a:rPr lang="en-AU" sz="2400" dirty="0" err="1"/>
              <a:t>belum</a:t>
            </a:r>
            <a:r>
              <a:rPr lang="en-AU" sz="2400" dirty="0"/>
              <a:t> </a:t>
            </a:r>
            <a:r>
              <a:rPr lang="en-AU" sz="2400" dirty="0" err="1"/>
              <a:t>tersedia</a:t>
            </a:r>
            <a:r>
              <a:rPr lang="en-AU" sz="2400" dirty="0"/>
              <a:t>. </a:t>
            </a:r>
          </a:p>
          <a:p>
            <a:pPr marL="457200" indent="0">
              <a:buFont typeface="Arial" panose="020B0604020202020204" pitchFamily="34" charset="0"/>
              <a:buNone/>
            </a:pPr>
            <a:r>
              <a:rPr lang="en-AU" sz="2400" dirty="0" err="1"/>
              <a:t>Contoh</a:t>
            </a:r>
            <a:r>
              <a:rPr lang="en-AU" sz="2400" dirty="0"/>
              <a:t>: </a:t>
            </a:r>
          </a:p>
          <a:p>
            <a:pPr marL="971550" indent="-514350">
              <a:buFont typeface="+mj-lt"/>
              <a:buAutoNum type="arabicParenR"/>
            </a:pPr>
            <a:r>
              <a:rPr lang="en-AU" sz="2400" dirty="0" err="1"/>
              <a:t>Proporsi</a:t>
            </a:r>
            <a:r>
              <a:rPr lang="en-AU" sz="2400" dirty="0"/>
              <a:t> </a:t>
            </a:r>
            <a:r>
              <a:rPr lang="en-AU" sz="2400" dirty="0" err="1"/>
              <a:t>penduduk</a:t>
            </a:r>
            <a:r>
              <a:rPr lang="en-AU" sz="2400" dirty="0"/>
              <a:t> yang </a:t>
            </a:r>
            <a:r>
              <a:rPr lang="en-AU" sz="2400" dirty="0" err="1"/>
              <a:t>percaya</a:t>
            </a:r>
            <a:r>
              <a:rPr lang="en-AU" sz="2400" dirty="0"/>
              <a:t> </a:t>
            </a:r>
            <a:r>
              <a:rPr lang="en-AU" sz="2400" dirty="0" err="1"/>
              <a:t>pada</a:t>
            </a:r>
            <a:r>
              <a:rPr lang="en-AU" sz="2400" dirty="0"/>
              <a:t> </a:t>
            </a:r>
            <a:r>
              <a:rPr lang="en-AU" sz="2400" dirty="0" err="1"/>
              <a:t>pengambilan</a:t>
            </a:r>
            <a:r>
              <a:rPr lang="en-AU" sz="2400" dirty="0"/>
              <a:t> </a:t>
            </a:r>
            <a:r>
              <a:rPr lang="en-AU" sz="2400" dirty="0" err="1"/>
              <a:t>keputusan</a:t>
            </a:r>
            <a:r>
              <a:rPr lang="en-AU" sz="2400" dirty="0"/>
              <a:t> yang </a:t>
            </a:r>
            <a:r>
              <a:rPr lang="en-AU" sz="2400" dirty="0" err="1"/>
              <a:t>inklusif</a:t>
            </a:r>
            <a:r>
              <a:rPr lang="en-AU" sz="2400" dirty="0"/>
              <a:t> </a:t>
            </a:r>
            <a:r>
              <a:rPr lang="en-AU" sz="2400" dirty="0" err="1"/>
              <a:t>dan</a:t>
            </a:r>
            <a:r>
              <a:rPr lang="en-AU" sz="2400" dirty="0"/>
              <a:t> </a:t>
            </a:r>
            <a:r>
              <a:rPr lang="en-AU" sz="2400" dirty="0" err="1"/>
              <a:t>responsif</a:t>
            </a:r>
            <a:r>
              <a:rPr lang="en-AU" sz="2400" dirty="0"/>
              <a:t>. </a:t>
            </a:r>
          </a:p>
          <a:p>
            <a:pPr marL="971550" indent="-514350">
              <a:buFont typeface="+mj-lt"/>
              <a:buAutoNum type="arabicParenR"/>
            </a:pPr>
            <a:r>
              <a:rPr lang="en-AU" sz="2400" dirty="0" err="1"/>
              <a:t>Indeks</a:t>
            </a:r>
            <a:r>
              <a:rPr lang="en-AU" sz="2400" dirty="0"/>
              <a:t> </a:t>
            </a:r>
            <a:r>
              <a:rPr lang="en-AU" sz="2400" dirty="0" err="1"/>
              <a:t>Kemiskinan</a:t>
            </a:r>
            <a:r>
              <a:rPr lang="en-AU" sz="2400" dirty="0"/>
              <a:t> </a:t>
            </a:r>
            <a:r>
              <a:rPr lang="en-AU" sz="2400" dirty="0" err="1"/>
              <a:t>Multidimensi</a:t>
            </a:r>
            <a:r>
              <a:rPr lang="en-AU" sz="2400" dirty="0"/>
              <a:t>. </a:t>
            </a:r>
          </a:p>
          <a:p>
            <a:pPr marL="971550" indent="-514350">
              <a:buFont typeface="+mj-lt"/>
              <a:buAutoNum type="arabicParenR"/>
            </a:pPr>
            <a:r>
              <a:rPr lang="en-AU" sz="2400" dirty="0"/>
              <a:t>Rata-rata </a:t>
            </a:r>
            <a:r>
              <a:rPr lang="en-AU" sz="2400" dirty="0" err="1"/>
              <a:t>keasaman</a:t>
            </a:r>
            <a:r>
              <a:rPr lang="en-AU" sz="2400" dirty="0"/>
              <a:t> </a:t>
            </a:r>
            <a:r>
              <a:rPr lang="en-AU" sz="2400" dirty="0" err="1"/>
              <a:t>Laut</a:t>
            </a:r>
            <a:r>
              <a:rPr lang="en-AU" sz="2400" dirty="0"/>
              <a:t> (pH) yang </a:t>
            </a:r>
            <a:r>
              <a:rPr lang="en-AU" sz="2400" dirty="0" err="1"/>
              <a:t>diukur</a:t>
            </a:r>
            <a:r>
              <a:rPr lang="en-AU" sz="2400" dirty="0"/>
              <a:t> </a:t>
            </a:r>
            <a:r>
              <a:rPr lang="en-AU" sz="2400" dirty="0" err="1"/>
              <a:t>pada</a:t>
            </a:r>
            <a:r>
              <a:rPr lang="en-AU" sz="2400" dirty="0"/>
              <a:t> </a:t>
            </a:r>
            <a:r>
              <a:rPr lang="en-AU" sz="2400" dirty="0" err="1"/>
              <a:t>jaringan</a:t>
            </a:r>
            <a:r>
              <a:rPr lang="en-AU" sz="2400" dirty="0"/>
              <a:t> </a:t>
            </a:r>
            <a:r>
              <a:rPr lang="en-AU" sz="2400" dirty="0" err="1"/>
              <a:t>stasiun</a:t>
            </a:r>
            <a:r>
              <a:rPr lang="en-AU" sz="2400" dirty="0"/>
              <a:t> sampling yang </a:t>
            </a:r>
            <a:r>
              <a:rPr lang="en-AU" sz="2400" dirty="0" err="1"/>
              <a:t>disetujui</a:t>
            </a:r>
            <a:r>
              <a:rPr lang="en-AU" sz="2400" dirty="0"/>
              <a:t> </a:t>
            </a:r>
            <a:r>
              <a:rPr lang="en-AU" sz="2400" dirty="0" err="1"/>
              <a:t>dan</a:t>
            </a:r>
            <a:r>
              <a:rPr lang="en-AU" sz="2400" dirty="0"/>
              <a:t> </a:t>
            </a:r>
            <a:r>
              <a:rPr lang="en-AU" sz="2400" dirty="0" err="1"/>
              <a:t>memadai</a:t>
            </a:r>
            <a:r>
              <a:rPr lang="en-AU" sz="2400" dirty="0"/>
              <a:t>.</a:t>
            </a:r>
          </a:p>
          <a:p>
            <a:pPr marL="971550" indent="-514350">
              <a:buFont typeface="+mj-lt"/>
              <a:buAutoNum type="arabicParenR"/>
            </a:pPr>
            <a:r>
              <a:rPr lang="en-AU" sz="2400" dirty="0" err="1"/>
              <a:t>Jumlah</a:t>
            </a:r>
            <a:r>
              <a:rPr lang="en-AU" sz="2400" dirty="0"/>
              <a:t> </a:t>
            </a:r>
            <a:r>
              <a:rPr lang="en-AU" sz="2400" dirty="0" err="1"/>
              <a:t>kesepakatan</a:t>
            </a:r>
            <a:r>
              <a:rPr lang="en-AU" sz="2400" dirty="0"/>
              <a:t> </a:t>
            </a:r>
            <a:r>
              <a:rPr lang="en-AU" sz="2400" dirty="0" err="1"/>
              <a:t>kerja</a:t>
            </a:r>
            <a:r>
              <a:rPr lang="en-AU" sz="2400" dirty="0"/>
              <a:t> </a:t>
            </a:r>
            <a:r>
              <a:rPr lang="en-AU" sz="2400" dirty="0" err="1"/>
              <a:t>sama</a:t>
            </a:r>
            <a:r>
              <a:rPr lang="en-AU" sz="2400" dirty="0"/>
              <a:t> program-program di </a:t>
            </a:r>
            <a:r>
              <a:rPr lang="en-AU" sz="2400" dirty="0" err="1"/>
              <a:t>bidang</a:t>
            </a:r>
            <a:r>
              <a:rPr lang="en-AU" sz="2400" dirty="0"/>
              <a:t> sains </a:t>
            </a:r>
            <a:r>
              <a:rPr lang="en-AU" sz="2400" dirty="0" err="1"/>
              <a:t>dan</a:t>
            </a:r>
            <a:r>
              <a:rPr lang="en-AU" sz="2400" dirty="0"/>
              <a:t>/</a:t>
            </a:r>
            <a:r>
              <a:rPr lang="en-AU" sz="2400" dirty="0" err="1"/>
              <a:t>atau</a:t>
            </a:r>
            <a:r>
              <a:rPr lang="en-AU" sz="2400" dirty="0"/>
              <a:t> </a:t>
            </a:r>
            <a:r>
              <a:rPr lang="en-AU" sz="2400" dirty="0" err="1"/>
              <a:t>teknologi</a:t>
            </a:r>
            <a:r>
              <a:rPr lang="en-AU" sz="2400" dirty="0"/>
              <a:t> </a:t>
            </a:r>
            <a:r>
              <a:rPr lang="en-AU" sz="2400" dirty="0" err="1"/>
              <a:t>antarnegara</a:t>
            </a:r>
            <a:r>
              <a:rPr lang="en-AU" sz="2400" dirty="0"/>
              <a:t> </a:t>
            </a:r>
            <a:r>
              <a:rPr lang="en-AU" sz="2400" dirty="0" err="1"/>
              <a:t>menurut</a:t>
            </a:r>
            <a:r>
              <a:rPr lang="en-AU" sz="2400" dirty="0"/>
              <a:t> </a:t>
            </a:r>
            <a:r>
              <a:rPr lang="en-AU" sz="2400" dirty="0" err="1"/>
              <a:t>tipe</a:t>
            </a:r>
            <a:r>
              <a:rPr lang="en-AU" sz="2400" dirty="0"/>
              <a:t> </a:t>
            </a:r>
            <a:r>
              <a:rPr lang="en-AU" sz="2400" dirty="0" err="1"/>
              <a:t>kerja</a:t>
            </a:r>
            <a:r>
              <a:rPr lang="en-AU" sz="2400" dirty="0"/>
              <a:t> </a:t>
            </a:r>
            <a:r>
              <a:rPr lang="en-AU" sz="2400" dirty="0" err="1"/>
              <a:t>samanya</a:t>
            </a:r>
            <a:r>
              <a:rPr lang="en-AU" sz="2000" dirty="0"/>
              <a:t>.</a:t>
            </a:r>
          </a:p>
        </p:txBody>
      </p:sp>
      <p:sp>
        <p:nvSpPr>
          <p:cNvPr id="4" name="Title 1"/>
          <p:cNvSpPr txBox="1">
            <a:spLocks/>
          </p:cNvSpPr>
          <p:nvPr/>
        </p:nvSpPr>
        <p:spPr>
          <a:xfrm>
            <a:off x="1076325" y="103508"/>
            <a:ext cx="10115550" cy="628650"/>
          </a:xfrm>
          <a:prstGeom prst="rect">
            <a:avLst/>
          </a:prstGeom>
        </p:spPr>
        <p:txBody>
          <a:bodyPr vert="horz" lIns="91440" tIns="45720" rIns="91440" bIns="45720" rtlCol="0" anchor="ctr">
            <a:noAutofit/>
          </a:bodyPr>
          <a:lstStyle>
            <a:defPPr>
              <a:defRPr lang="en-US"/>
            </a:defPPr>
            <a:lvl1pPr algn="ctr" defTabSz="914400">
              <a:lnSpc>
                <a:spcPct val="90000"/>
              </a:lnSpc>
              <a:spcBef>
                <a:spcPct val="0"/>
              </a:spcBef>
              <a:buNone/>
              <a:defRPr sz="3600" b="1">
                <a:latin typeface="Calibri" panose="020F0502020204030204" pitchFamily="34" charset="0"/>
                <a:ea typeface="+mj-ea"/>
                <a:cs typeface="+mj-cs"/>
              </a:defRPr>
            </a:lvl1pPr>
          </a:lstStyle>
          <a:p>
            <a:r>
              <a:rPr lang="en-US" dirty="0" err="1"/>
              <a:t>Penjelasan</a:t>
            </a:r>
            <a:r>
              <a:rPr lang="en-US" dirty="0"/>
              <a:t> </a:t>
            </a:r>
            <a:r>
              <a:rPr lang="en-US" dirty="0" err="1"/>
              <a:t>Klasifikasi</a:t>
            </a:r>
            <a:r>
              <a:rPr lang="en-US" dirty="0"/>
              <a:t> </a:t>
            </a:r>
            <a:r>
              <a:rPr lang="en-US" dirty="0" err="1"/>
              <a:t>Pemetaan</a:t>
            </a:r>
            <a:r>
              <a:rPr lang="en-US" dirty="0"/>
              <a:t> </a:t>
            </a:r>
            <a:r>
              <a:rPr lang="en-US" dirty="0" err="1"/>
              <a:t>Indikator</a:t>
            </a:r>
            <a:r>
              <a:rPr lang="en-US" dirty="0"/>
              <a:t> (2)</a:t>
            </a:r>
          </a:p>
        </p:txBody>
      </p:sp>
    </p:spTree>
    <p:extLst>
      <p:ext uri="{BB962C8B-B14F-4D97-AF65-F5344CB8AC3E}">
        <p14:creationId xmlns:p14="http://schemas.microsoft.com/office/powerpoint/2010/main" val="196896459"/>
      </p:ext>
    </p:extLst>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EDA7C93-9141-4A12-827E-60EB1BD797E1}" type="slidenum">
              <a:rPr lang="en-US" smtClean="0"/>
              <a:pPr/>
              <a:t>7</a:t>
            </a:fld>
            <a:endParaRPr lang="en-US" dirty="0"/>
          </a:p>
        </p:txBody>
      </p:sp>
      <p:sp>
        <p:nvSpPr>
          <p:cNvPr id="75" name="Title 1"/>
          <p:cNvSpPr txBox="1">
            <a:spLocks/>
          </p:cNvSpPr>
          <p:nvPr/>
        </p:nvSpPr>
        <p:spPr>
          <a:xfrm>
            <a:off x="937394" y="63116"/>
            <a:ext cx="10389205" cy="60564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Calibri" panose="020F0502020204030204" pitchFamily="34" charset="0"/>
                <a:ea typeface="+mj-ea"/>
                <a:cs typeface="+mj-cs"/>
              </a:defRPr>
            </a:lvl1pPr>
          </a:lstStyle>
          <a:p>
            <a:pPr algn="ctr"/>
            <a:r>
              <a:rPr lang="en-US" sz="3600" b="1" dirty="0" err="1"/>
              <a:t>Pemetaan</a:t>
            </a:r>
            <a:r>
              <a:rPr lang="en-US" sz="3600" b="1" dirty="0"/>
              <a:t> </a:t>
            </a:r>
            <a:r>
              <a:rPr lang="en-US" sz="3600" b="1" dirty="0" err="1"/>
              <a:t>Indikator</a:t>
            </a:r>
            <a:r>
              <a:rPr lang="en-US" sz="3600" b="1" dirty="0"/>
              <a:t> Global SDGs</a:t>
            </a:r>
          </a:p>
        </p:txBody>
      </p:sp>
      <p:grpSp>
        <p:nvGrpSpPr>
          <p:cNvPr id="211" name="Group 210"/>
          <p:cNvGrpSpPr/>
          <p:nvPr/>
        </p:nvGrpSpPr>
        <p:grpSpPr>
          <a:xfrm>
            <a:off x="343398" y="875529"/>
            <a:ext cx="11340396" cy="4574453"/>
            <a:chOff x="343398" y="875529"/>
            <a:chExt cx="11340396" cy="4574453"/>
          </a:xfrm>
        </p:grpSpPr>
        <p:sp>
          <p:nvSpPr>
            <p:cNvPr id="10" name="TextBox 9"/>
            <p:cNvSpPr txBox="1"/>
            <p:nvPr/>
          </p:nvSpPr>
          <p:spPr>
            <a:xfrm>
              <a:off x="4386131" y="2921777"/>
              <a:ext cx="198425" cy="326665"/>
            </a:xfrm>
            <a:prstGeom prst="rect">
              <a:avLst/>
            </a:prstGeom>
            <a:noFill/>
          </p:spPr>
          <p:txBody>
            <a:bodyPr wrap="none" rtlCol="0">
              <a:spAutoFit/>
            </a:bodyPr>
            <a:lstStyle/>
            <a:p>
              <a:endParaRPr lang="en-AU" sz="1350" b="1" dirty="0"/>
            </a:p>
          </p:txBody>
        </p:sp>
        <p:grpSp>
          <p:nvGrpSpPr>
            <p:cNvPr id="176" name="Group 175"/>
            <p:cNvGrpSpPr/>
            <p:nvPr/>
          </p:nvGrpSpPr>
          <p:grpSpPr>
            <a:xfrm>
              <a:off x="4907105" y="875529"/>
              <a:ext cx="2453067" cy="597491"/>
              <a:chOff x="5057005" y="875529"/>
              <a:chExt cx="2453067" cy="597491"/>
            </a:xfrm>
          </p:grpSpPr>
          <p:grpSp>
            <p:nvGrpSpPr>
              <p:cNvPr id="82" name="Group 81"/>
              <p:cNvGrpSpPr/>
              <p:nvPr/>
            </p:nvGrpSpPr>
            <p:grpSpPr>
              <a:xfrm>
                <a:off x="5057005" y="875529"/>
                <a:ext cx="2453067" cy="597491"/>
                <a:chOff x="8729619" y="829482"/>
                <a:chExt cx="2890531" cy="810882"/>
              </a:xfrm>
            </p:grpSpPr>
            <p:sp>
              <p:nvSpPr>
                <p:cNvPr id="78" name="Freeform 77"/>
                <p:cNvSpPr/>
                <p:nvPr/>
              </p:nvSpPr>
              <p:spPr>
                <a:xfrm>
                  <a:off x="9262484" y="889884"/>
                  <a:ext cx="2357666" cy="740956"/>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C321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114300" algn="ctr"/>
                  <a:r>
                    <a:rPr lang="en-US" sz="1600" b="1" dirty="0" err="1">
                      <a:solidFill>
                        <a:schemeClr val="bg1"/>
                      </a:solidFill>
                    </a:rPr>
                    <a:t>Indikator</a:t>
                  </a:r>
                  <a:r>
                    <a:rPr lang="en-US" sz="1600" b="1" dirty="0">
                      <a:solidFill>
                        <a:schemeClr val="bg1"/>
                      </a:solidFill>
                    </a:rPr>
                    <a:t> Global</a:t>
                  </a:r>
                </a:p>
              </p:txBody>
            </p:sp>
            <p:sp>
              <p:nvSpPr>
                <p:cNvPr id="81" name="Oval 80"/>
                <p:cNvSpPr/>
                <p:nvPr/>
              </p:nvSpPr>
              <p:spPr>
                <a:xfrm>
                  <a:off x="8729619" y="829482"/>
                  <a:ext cx="752016" cy="810882"/>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grpSp>
          <p:sp>
            <p:nvSpPr>
              <p:cNvPr id="83" name="TextBox 82"/>
              <p:cNvSpPr txBox="1"/>
              <p:nvPr/>
            </p:nvSpPr>
            <p:spPr>
              <a:xfrm>
                <a:off x="5057006" y="993769"/>
                <a:ext cx="665154" cy="369332"/>
              </a:xfrm>
              <a:prstGeom prst="rect">
                <a:avLst/>
              </a:prstGeom>
              <a:noFill/>
            </p:spPr>
            <p:txBody>
              <a:bodyPr wrap="none" rtlCol="0">
                <a:spAutoFit/>
              </a:bodyPr>
              <a:lstStyle/>
              <a:p>
                <a:r>
                  <a:rPr lang="en-US" b="1" dirty="0"/>
                  <a:t>241</a:t>
                </a:r>
              </a:p>
            </p:txBody>
          </p:sp>
        </p:grpSp>
        <p:grpSp>
          <p:nvGrpSpPr>
            <p:cNvPr id="175" name="Group 174"/>
            <p:cNvGrpSpPr/>
            <p:nvPr/>
          </p:nvGrpSpPr>
          <p:grpSpPr>
            <a:xfrm>
              <a:off x="343398" y="2178980"/>
              <a:ext cx="11340396" cy="720076"/>
              <a:chOff x="343398" y="2178980"/>
              <a:chExt cx="11340396" cy="720076"/>
            </a:xfrm>
          </p:grpSpPr>
          <p:sp>
            <p:nvSpPr>
              <p:cNvPr id="88" name="Freeform 87"/>
              <p:cNvSpPr/>
              <p:nvPr/>
            </p:nvSpPr>
            <p:spPr>
              <a:xfrm>
                <a:off x="850687" y="2211684"/>
                <a:ext cx="2100409" cy="678649"/>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F89F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Indikator</a:t>
                </a:r>
                <a:r>
                  <a:rPr lang="en-US" sz="1200" dirty="0">
                    <a:solidFill>
                      <a:schemeClr val="bg1"/>
                    </a:solidFill>
                  </a:rPr>
                  <a:t> Nasional yang </a:t>
                </a:r>
                <a:r>
                  <a:rPr lang="en-US" sz="1200" dirty="0" err="1">
                    <a:solidFill>
                      <a:schemeClr val="bg1"/>
                    </a:solidFill>
                  </a:rPr>
                  <a:t>sesuai</a:t>
                </a:r>
                <a:r>
                  <a:rPr lang="en-US" sz="1200" dirty="0">
                    <a:solidFill>
                      <a:schemeClr val="bg1"/>
                    </a:solidFill>
                  </a:rPr>
                  <a:t> </a:t>
                </a:r>
                <a:r>
                  <a:rPr lang="en-US" sz="1200" dirty="0" err="1">
                    <a:solidFill>
                      <a:schemeClr val="bg1"/>
                    </a:solidFill>
                  </a:rPr>
                  <a:t>dengan</a:t>
                </a:r>
                <a:r>
                  <a:rPr lang="en-US" sz="1200" dirty="0">
                    <a:solidFill>
                      <a:schemeClr val="bg1"/>
                    </a:solidFill>
                  </a:rPr>
                  <a:t> </a:t>
                </a:r>
                <a:r>
                  <a:rPr lang="en-US" sz="1200" dirty="0" err="1">
                    <a:solidFill>
                      <a:schemeClr val="bg1"/>
                    </a:solidFill>
                  </a:rPr>
                  <a:t>Indikator</a:t>
                </a:r>
                <a:r>
                  <a:rPr lang="en-US" sz="1200" dirty="0">
                    <a:solidFill>
                      <a:schemeClr val="bg1"/>
                    </a:solidFill>
                  </a:rPr>
                  <a:t> Global</a:t>
                </a:r>
              </a:p>
            </p:txBody>
          </p:sp>
          <p:sp>
            <p:nvSpPr>
              <p:cNvPr id="89" name="Oval 88"/>
              <p:cNvSpPr/>
              <p:nvPr/>
            </p:nvSpPr>
            <p:spPr>
              <a:xfrm>
                <a:off x="343398" y="2178980"/>
                <a:ext cx="702529" cy="720076"/>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87" name="TextBox 86"/>
              <p:cNvSpPr txBox="1"/>
              <p:nvPr/>
            </p:nvSpPr>
            <p:spPr>
              <a:xfrm>
                <a:off x="452597" y="2347880"/>
                <a:ext cx="457176" cy="369331"/>
              </a:xfrm>
              <a:prstGeom prst="rect">
                <a:avLst/>
              </a:prstGeom>
              <a:solidFill>
                <a:schemeClr val="bg1"/>
              </a:solidFill>
            </p:spPr>
            <p:txBody>
              <a:bodyPr wrap="none" rtlCol="0">
                <a:spAutoFit/>
              </a:bodyPr>
              <a:lstStyle/>
              <a:p>
                <a:r>
                  <a:rPr lang="en-US" b="1" dirty="0"/>
                  <a:t>85</a:t>
                </a:r>
              </a:p>
            </p:txBody>
          </p:sp>
          <p:sp>
            <p:nvSpPr>
              <p:cNvPr id="93" name="Freeform 92"/>
              <p:cNvSpPr/>
              <p:nvPr/>
            </p:nvSpPr>
            <p:spPr>
              <a:xfrm>
                <a:off x="3780819" y="2210710"/>
                <a:ext cx="2078394" cy="658431"/>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F89F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Indikator</a:t>
                </a:r>
                <a:r>
                  <a:rPr lang="en-US" sz="1200" dirty="0">
                    <a:solidFill>
                      <a:schemeClr val="bg1"/>
                    </a:solidFill>
                  </a:rPr>
                  <a:t> Nasional yang </a:t>
                </a:r>
                <a:r>
                  <a:rPr lang="en-US" sz="1200" dirty="0" err="1">
                    <a:solidFill>
                      <a:schemeClr val="bg1"/>
                    </a:solidFill>
                  </a:rPr>
                  <a:t>memiliki</a:t>
                </a:r>
                <a:r>
                  <a:rPr lang="en-US" sz="1200" dirty="0">
                    <a:solidFill>
                      <a:schemeClr val="bg1"/>
                    </a:solidFill>
                  </a:rPr>
                  <a:t> </a:t>
                </a:r>
                <a:r>
                  <a:rPr lang="en-US" sz="1200" dirty="0" err="1">
                    <a:solidFill>
                      <a:schemeClr val="bg1"/>
                    </a:solidFill>
                  </a:rPr>
                  <a:t>proksi</a:t>
                </a:r>
                <a:r>
                  <a:rPr lang="en-US" sz="1200" dirty="0">
                    <a:solidFill>
                      <a:schemeClr val="bg1"/>
                    </a:solidFill>
                  </a:rPr>
                  <a:t> </a:t>
                </a:r>
                <a:r>
                  <a:rPr lang="en-US" sz="1200" dirty="0" err="1">
                    <a:solidFill>
                      <a:schemeClr val="bg1"/>
                    </a:solidFill>
                  </a:rPr>
                  <a:t>dan</a:t>
                </a:r>
                <a:r>
                  <a:rPr lang="en-US" sz="1200" dirty="0">
                    <a:solidFill>
                      <a:schemeClr val="bg1"/>
                    </a:solidFill>
                  </a:rPr>
                  <a:t> </a:t>
                </a:r>
                <a:r>
                  <a:rPr lang="en-US" sz="1200" dirty="0" err="1">
                    <a:solidFill>
                      <a:schemeClr val="bg1"/>
                    </a:solidFill>
                  </a:rPr>
                  <a:t>akan</a:t>
                </a:r>
                <a:r>
                  <a:rPr lang="en-US" sz="1200" dirty="0">
                    <a:solidFill>
                      <a:schemeClr val="bg1"/>
                    </a:solidFill>
                  </a:rPr>
                  <a:t> </a:t>
                </a:r>
                <a:r>
                  <a:rPr lang="en-US" sz="1200" dirty="0" err="1">
                    <a:solidFill>
                      <a:schemeClr val="bg1"/>
                    </a:solidFill>
                  </a:rPr>
                  <a:t>dikembangkan</a:t>
                </a:r>
                <a:endParaRPr lang="en-US" sz="1200" dirty="0">
                  <a:solidFill>
                    <a:schemeClr val="bg1"/>
                  </a:solidFill>
                </a:endParaRPr>
              </a:p>
            </p:txBody>
          </p:sp>
          <p:sp>
            <p:nvSpPr>
              <p:cNvPr id="94" name="Oval 93"/>
              <p:cNvSpPr/>
              <p:nvPr/>
            </p:nvSpPr>
            <p:spPr>
              <a:xfrm>
                <a:off x="3278847" y="2178980"/>
                <a:ext cx="695165" cy="69862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92" name="TextBox 91"/>
              <p:cNvSpPr txBox="1"/>
              <p:nvPr/>
            </p:nvSpPr>
            <p:spPr>
              <a:xfrm>
                <a:off x="3417269" y="2313836"/>
                <a:ext cx="457176" cy="369332"/>
              </a:xfrm>
              <a:prstGeom prst="rect">
                <a:avLst/>
              </a:prstGeom>
              <a:solidFill>
                <a:schemeClr val="bg1"/>
              </a:solidFill>
            </p:spPr>
            <p:txBody>
              <a:bodyPr wrap="none" rtlCol="0">
                <a:spAutoFit/>
              </a:bodyPr>
              <a:lstStyle/>
              <a:p>
                <a:r>
                  <a:rPr lang="en-US" b="1" dirty="0"/>
                  <a:t>76</a:t>
                </a:r>
              </a:p>
            </p:txBody>
          </p:sp>
          <p:sp>
            <p:nvSpPr>
              <p:cNvPr id="98" name="Freeform 97"/>
              <p:cNvSpPr/>
              <p:nvPr/>
            </p:nvSpPr>
            <p:spPr>
              <a:xfrm>
                <a:off x="6674717" y="2210710"/>
                <a:ext cx="2078394" cy="658431"/>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F89F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Indikator</a:t>
                </a:r>
                <a:r>
                  <a:rPr lang="en-US" sz="1200" dirty="0">
                    <a:solidFill>
                      <a:schemeClr val="bg1"/>
                    </a:solidFill>
                  </a:rPr>
                  <a:t> Global yang </a:t>
                </a:r>
                <a:r>
                  <a:rPr lang="en-US" sz="1200" dirty="0" err="1">
                    <a:solidFill>
                      <a:schemeClr val="bg1"/>
                    </a:solidFill>
                  </a:rPr>
                  <a:t>akan</a:t>
                </a:r>
                <a:r>
                  <a:rPr lang="en-US" sz="1200" dirty="0">
                    <a:solidFill>
                      <a:schemeClr val="bg1"/>
                    </a:solidFill>
                  </a:rPr>
                  <a:t> </a:t>
                </a:r>
                <a:r>
                  <a:rPr lang="en-US" sz="1200" dirty="0" err="1">
                    <a:solidFill>
                      <a:schemeClr val="bg1"/>
                    </a:solidFill>
                  </a:rPr>
                  <a:t>dikembangkan</a:t>
                </a:r>
                <a:endParaRPr lang="en-US" sz="1200" dirty="0">
                  <a:solidFill>
                    <a:schemeClr val="bg1"/>
                  </a:solidFill>
                </a:endParaRPr>
              </a:p>
            </p:txBody>
          </p:sp>
          <p:sp>
            <p:nvSpPr>
              <p:cNvPr id="99" name="Oval 98"/>
              <p:cNvSpPr/>
              <p:nvPr/>
            </p:nvSpPr>
            <p:spPr>
              <a:xfrm>
                <a:off x="6172745" y="2178980"/>
                <a:ext cx="695165" cy="69862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97" name="TextBox 96"/>
              <p:cNvSpPr txBox="1"/>
              <p:nvPr/>
            </p:nvSpPr>
            <p:spPr>
              <a:xfrm>
                <a:off x="6323866" y="2339236"/>
                <a:ext cx="457176" cy="369332"/>
              </a:xfrm>
              <a:prstGeom prst="rect">
                <a:avLst/>
              </a:prstGeom>
              <a:solidFill>
                <a:schemeClr val="bg1"/>
              </a:solidFill>
            </p:spPr>
            <p:txBody>
              <a:bodyPr wrap="none" rtlCol="0">
                <a:spAutoFit/>
              </a:bodyPr>
              <a:lstStyle/>
              <a:p>
                <a:r>
                  <a:rPr lang="en-US" b="1" dirty="0"/>
                  <a:t>75</a:t>
                </a:r>
              </a:p>
            </p:txBody>
          </p:sp>
          <p:sp>
            <p:nvSpPr>
              <p:cNvPr id="103" name="Freeform 102"/>
              <p:cNvSpPr/>
              <p:nvPr/>
            </p:nvSpPr>
            <p:spPr>
              <a:xfrm>
                <a:off x="9605400" y="2210710"/>
                <a:ext cx="2078394" cy="658431"/>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F89F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Indikator</a:t>
                </a:r>
                <a:r>
                  <a:rPr lang="en-US" sz="1200" dirty="0">
                    <a:solidFill>
                      <a:schemeClr val="bg1"/>
                    </a:solidFill>
                  </a:rPr>
                  <a:t> Global yang </a:t>
                </a:r>
                <a:r>
                  <a:rPr lang="en-US" sz="1200" dirty="0" err="1">
                    <a:solidFill>
                      <a:schemeClr val="bg1"/>
                    </a:solidFill>
                  </a:rPr>
                  <a:t>tidak</a:t>
                </a:r>
                <a:r>
                  <a:rPr lang="en-US" sz="1200" dirty="0">
                    <a:solidFill>
                      <a:schemeClr val="bg1"/>
                    </a:solidFill>
                  </a:rPr>
                  <a:t> </a:t>
                </a:r>
                <a:r>
                  <a:rPr lang="en-US" sz="1200" dirty="0" err="1">
                    <a:solidFill>
                      <a:schemeClr val="bg1"/>
                    </a:solidFill>
                  </a:rPr>
                  <a:t>relevan</a:t>
                </a:r>
                <a:r>
                  <a:rPr lang="en-US" sz="1200" dirty="0">
                    <a:solidFill>
                      <a:schemeClr val="bg1"/>
                    </a:solidFill>
                  </a:rPr>
                  <a:t> </a:t>
                </a:r>
                <a:r>
                  <a:rPr lang="en-US" sz="1200" dirty="0" err="1">
                    <a:solidFill>
                      <a:schemeClr val="bg1"/>
                    </a:solidFill>
                  </a:rPr>
                  <a:t>untuk</a:t>
                </a:r>
                <a:r>
                  <a:rPr lang="en-US" sz="1200" dirty="0">
                    <a:solidFill>
                      <a:schemeClr val="bg1"/>
                    </a:solidFill>
                  </a:rPr>
                  <a:t> Indonesia</a:t>
                </a:r>
              </a:p>
            </p:txBody>
          </p:sp>
          <p:sp>
            <p:nvSpPr>
              <p:cNvPr id="104" name="Oval 103"/>
              <p:cNvSpPr/>
              <p:nvPr/>
            </p:nvSpPr>
            <p:spPr>
              <a:xfrm>
                <a:off x="9103428" y="2178980"/>
                <a:ext cx="695165" cy="69862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02" name="TextBox 101"/>
              <p:cNvSpPr txBox="1"/>
              <p:nvPr/>
            </p:nvSpPr>
            <p:spPr>
              <a:xfrm>
                <a:off x="9280170" y="2323037"/>
                <a:ext cx="320922" cy="369332"/>
              </a:xfrm>
              <a:prstGeom prst="rect">
                <a:avLst/>
              </a:prstGeom>
              <a:solidFill>
                <a:schemeClr val="bg1"/>
              </a:solidFill>
            </p:spPr>
            <p:txBody>
              <a:bodyPr wrap="none" rtlCol="0">
                <a:spAutoFit/>
              </a:bodyPr>
              <a:lstStyle/>
              <a:p>
                <a:r>
                  <a:rPr lang="en-US" b="1" dirty="0"/>
                  <a:t>5</a:t>
                </a:r>
              </a:p>
            </p:txBody>
          </p:sp>
        </p:grpSp>
        <p:grpSp>
          <p:nvGrpSpPr>
            <p:cNvPr id="199" name="Group 198"/>
            <p:cNvGrpSpPr/>
            <p:nvPr/>
          </p:nvGrpSpPr>
          <p:grpSpPr>
            <a:xfrm>
              <a:off x="811379" y="3248442"/>
              <a:ext cx="10645441" cy="2201540"/>
              <a:chOff x="797935" y="3322960"/>
              <a:chExt cx="10645441" cy="2201540"/>
            </a:xfrm>
          </p:grpSpPr>
          <p:sp>
            <p:nvSpPr>
              <p:cNvPr id="184" name="Rectangle 183"/>
              <p:cNvSpPr/>
              <p:nvPr/>
            </p:nvSpPr>
            <p:spPr>
              <a:xfrm>
                <a:off x="797936" y="3356392"/>
                <a:ext cx="1977094" cy="21681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5" name="Rectangle 184"/>
              <p:cNvSpPr/>
              <p:nvPr/>
            </p:nvSpPr>
            <p:spPr>
              <a:xfrm>
                <a:off x="3691240" y="3335495"/>
                <a:ext cx="1977094" cy="21681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6" name="Rectangle 185"/>
              <p:cNvSpPr/>
              <p:nvPr/>
            </p:nvSpPr>
            <p:spPr>
              <a:xfrm>
                <a:off x="6456035" y="3343914"/>
                <a:ext cx="1977094" cy="21681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7" name="Rectangle 186"/>
              <p:cNvSpPr/>
              <p:nvPr/>
            </p:nvSpPr>
            <p:spPr>
              <a:xfrm>
                <a:off x="9466282" y="3322960"/>
                <a:ext cx="1977094" cy="21681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3" name="Group 182"/>
              <p:cNvGrpSpPr/>
              <p:nvPr/>
            </p:nvGrpSpPr>
            <p:grpSpPr>
              <a:xfrm>
                <a:off x="798661" y="3381792"/>
                <a:ext cx="1861418" cy="392043"/>
                <a:chOff x="798661" y="3381792"/>
                <a:chExt cx="1861418" cy="392043"/>
              </a:xfrm>
            </p:grpSpPr>
            <p:sp>
              <p:nvSpPr>
                <p:cNvPr id="108" name="Freeform 107"/>
                <p:cNvSpPr/>
                <p:nvPr/>
              </p:nvSpPr>
              <p:spPr>
                <a:xfrm>
                  <a:off x="1025472" y="3398535"/>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E921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Pilar</a:t>
                  </a:r>
                  <a:r>
                    <a:rPr lang="en-US" sz="1200" dirty="0">
                      <a:solidFill>
                        <a:schemeClr val="bg1"/>
                      </a:solidFill>
                    </a:rPr>
                    <a:t> </a:t>
                  </a:r>
                  <a:r>
                    <a:rPr lang="en-US" sz="1200" dirty="0" err="1">
                      <a:solidFill>
                        <a:schemeClr val="bg1"/>
                      </a:solidFill>
                    </a:rPr>
                    <a:t>Sosial</a:t>
                  </a:r>
                  <a:endParaRPr lang="en-US" sz="1200" dirty="0">
                    <a:solidFill>
                      <a:schemeClr val="bg1"/>
                    </a:solidFill>
                  </a:endParaRPr>
                </a:p>
              </p:txBody>
            </p:sp>
            <p:sp>
              <p:nvSpPr>
                <p:cNvPr id="109" name="Oval 108"/>
                <p:cNvSpPr/>
                <p:nvPr/>
              </p:nvSpPr>
              <p:spPr>
                <a:xfrm>
                  <a:off x="809908" y="3390461"/>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07" name="TextBox 106"/>
                <p:cNvSpPr txBox="1"/>
                <p:nvPr/>
              </p:nvSpPr>
              <p:spPr>
                <a:xfrm>
                  <a:off x="798661" y="3381792"/>
                  <a:ext cx="428322" cy="338554"/>
                </a:xfrm>
                <a:prstGeom prst="rect">
                  <a:avLst/>
                </a:prstGeom>
                <a:noFill/>
              </p:spPr>
              <p:txBody>
                <a:bodyPr wrap="none" rtlCol="0">
                  <a:spAutoFit/>
                </a:bodyPr>
                <a:lstStyle/>
                <a:p>
                  <a:r>
                    <a:rPr lang="en-US" sz="1600" b="1" dirty="0"/>
                    <a:t>40</a:t>
                  </a:r>
                </a:p>
              </p:txBody>
            </p:sp>
          </p:grpSp>
          <p:grpSp>
            <p:nvGrpSpPr>
              <p:cNvPr id="182" name="Group 181"/>
              <p:cNvGrpSpPr/>
              <p:nvPr/>
            </p:nvGrpSpPr>
            <p:grpSpPr>
              <a:xfrm>
                <a:off x="809908" y="3972526"/>
                <a:ext cx="1850171" cy="383374"/>
                <a:chOff x="809908" y="3972526"/>
                <a:chExt cx="1850171" cy="383374"/>
              </a:xfrm>
            </p:grpSpPr>
            <p:sp>
              <p:nvSpPr>
                <p:cNvPr id="110" name="Freeform 109"/>
                <p:cNvSpPr/>
                <p:nvPr/>
              </p:nvSpPr>
              <p:spPr>
                <a:xfrm>
                  <a:off x="1025472" y="3980600"/>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F9C2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tx1"/>
                      </a:solidFill>
                    </a:rPr>
                    <a:t>Pilar</a:t>
                  </a:r>
                  <a:r>
                    <a:rPr lang="en-US" sz="1200" dirty="0">
                      <a:solidFill>
                        <a:schemeClr val="tx1"/>
                      </a:solidFill>
                    </a:rPr>
                    <a:t> </a:t>
                  </a:r>
                  <a:r>
                    <a:rPr lang="en-US" sz="1200" dirty="0" err="1">
                      <a:solidFill>
                        <a:schemeClr val="tx1"/>
                      </a:solidFill>
                    </a:rPr>
                    <a:t>Ekonomi</a:t>
                  </a:r>
                  <a:endParaRPr lang="en-US" sz="1200" dirty="0">
                    <a:solidFill>
                      <a:schemeClr val="tx1"/>
                    </a:solidFill>
                  </a:endParaRPr>
                </a:p>
              </p:txBody>
            </p:sp>
            <p:sp>
              <p:nvSpPr>
                <p:cNvPr id="111" name="Oval 110"/>
                <p:cNvSpPr/>
                <p:nvPr/>
              </p:nvSpPr>
              <p:spPr>
                <a:xfrm>
                  <a:off x="809908" y="3972526"/>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12" name="TextBox 111"/>
                <p:cNvSpPr txBox="1"/>
                <p:nvPr/>
              </p:nvSpPr>
              <p:spPr>
                <a:xfrm>
                  <a:off x="811361" y="3976557"/>
                  <a:ext cx="428322" cy="338554"/>
                </a:xfrm>
                <a:prstGeom prst="rect">
                  <a:avLst/>
                </a:prstGeom>
                <a:noFill/>
              </p:spPr>
              <p:txBody>
                <a:bodyPr wrap="none" rtlCol="0">
                  <a:spAutoFit/>
                </a:bodyPr>
                <a:lstStyle/>
                <a:p>
                  <a:r>
                    <a:rPr lang="en-US" sz="1600" b="1" dirty="0"/>
                    <a:t>27</a:t>
                  </a:r>
                </a:p>
              </p:txBody>
            </p:sp>
          </p:grpSp>
          <p:grpSp>
            <p:nvGrpSpPr>
              <p:cNvPr id="181" name="Group 180"/>
              <p:cNvGrpSpPr/>
              <p:nvPr/>
            </p:nvGrpSpPr>
            <p:grpSpPr>
              <a:xfrm>
                <a:off x="809908" y="4493605"/>
                <a:ext cx="1850171" cy="383374"/>
                <a:chOff x="809908" y="4493605"/>
                <a:chExt cx="1850171" cy="383374"/>
              </a:xfrm>
            </p:grpSpPr>
            <p:sp>
              <p:nvSpPr>
                <p:cNvPr id="113" name="Freeform 112"/>
                <p:cNvSpPr/>
                <p:nvPr/>
              </p:nvSpPr>
              <p:spPr>
                <a:xfrm>
                  <a:off x="1025472" y="4501679"/>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60BA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tx1"/>
                      </a:solidFill>
                    </a:rPr>
                    <a:t>Pilar</a:t>
                  </a:r>
                  <a:r>
                    <a:rPr lang="en-US" sz="1200" dirty="0">
                      <a:solidFill>
                        <a:schemeClr val="tx1"/>
                      </a:solidFill>
                    </a:rPr>
                    <a:t> </a:t>
                  </a:r>
                  <a:r>
                    <a:rPr lang="en-US" sz="1200" dirty="0" err="1">
                      <a:solidFill>
                        <a:schemeClr val="tx1"/>
                      </a:solidFill>
                    </a:rPr>
                    <a:t>Lingkungan</a:t>
                  </a:r>
                  <a:endParaRPr lang="en-US" sz="1200" dirty="0">
                    <a:solidFill>
                      <a:schemeClr val="tx1"/>
                    </a:solidFill>
                  </a:endParaRPr>
                </a:p>
              </p:txBody>
            </p:sp>
            <p:sp>
              <p:nvSpPr>
                <p:cNvPr id="114" name="Oval 113"/>
                <p:cNvSpPr/>
                <p:nvPr/>
              </p:nvSpPr>
              <p:spPr>
                <a:xfrm>
                  <a:off x="809908" y="4493605"/>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15" name="TextBox 114"/>
                <p:cNvSpPr txBox="1"/>
                <p:nvPr/>
              </p:nvSpPr>
              <p:spPr>
                <a:xfrm>
                  <a:off x="811361" y="4497636"/>
                  <a:ext cx="428322" cy="338554"/>
                </a:xfrm>
                <a:prstGeom prst="rect">
                  <a:avLst/>
                </a:prstGeom>
                <a:noFill/>
              </p:spPr>
              <p:txBody>
                <a:bodyPr wrap="none" rtlCol="0">
                  <a:spAutoFit/>
                </a:bodyPr>
                <a:lstStyle/>
                <a:p>
                  <a:r>
                    <a:rPr lang="en-US" sz="1600" b="1" dirty="0"/>
                    <a:t>13</a:t>
                  </a:r>
                </a:p>
              </p:txBody>
            </p:sp>
          </p:grpSp>
          <p:grpSp>
            <p:nvGrpSpPr>
              <p:cNvPr id="180" name="Group 179"/>
              <p:cNvGrpSpPr/>
              <p:nvPr/>
            </p:nvGrpSpPr>
            <p:grpSpPr>
              <a:xfrm>
                <a:off x="797935" y="5067142"/>
                <a:ext cx="1850171" cy="383374"/>
                <a:chOff x="797935" y="5067142"/>
                <a:chExt cx="1850171" cy="383374"/>
              </a:xfrm>
            </p:grpSpPr>
            <p:sp>
              <p:nvSpPr>
                <p:cNvPr id="116" name="Freeform 115"/>
                <p:cNvSpPr/>
                <p:nvPr/>
              </p:nvSpPr>
              <p:spPr>
                <a:xfrm>
                  <a:off x="1013499" y="5075216"/>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1747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Pilar</a:t>
                  </a:r>
                  <a:r>
                    <a:rPr lang="en-US" sz="1200" dirty="0">
                      <a:solidFill>
                        <a:schemeClr val="bg1"/>
                      </a:solidFill>
                    </a:rPr>
                    <a:t> </a:t>
                  </a:r>
                  <a:r>
                    <a:rPr lang="en-US" sz="1200" dirty="0" err="1">
                      <a:solidFill>
                        <a:schemeClr val="bg1"/>
                      </a:solidFill>
                    </a:rPr>
                    <a:t>Hukum</a:t>
                  </a:r>
                  <a:r>
                    <a:rPr lang="en-US" sz="1200" dirty="0">
                      <a:solidFill>
                        <a:schemeClr val="bg1"/>
                      </a:solidFill>
                    </a:rPr>
                    <a:t> </a:t>
                  </a:r>
                  <a:r>
                    <a:rPr lang="en-US" sz="1200" dirty="0" err="1">
                      <a:solidFill>
                        <a:schemeClr val="bg1"/>
                      </a:solidFill>
                    </a:rPr>
                    <a:t>dan</a:t>
                  </a:r>
                  <a:r>
                    <a:rPr lang="en-US" sz="1200" dirty="0">
                      <a:solidFill>
                        <a:schemeClr val="bg1"/>
                      </a:solidFill>
                    </a:rPr>
                    <a:t> Tata </a:t>
                  </a:r>
                  <a:r>
                    <a:rPr lang="en-US" sz="1200" dirty="0" err="1">
                      <a:solidFill>
                        <a:schemeClr val="bg1"/>
                      </a:solidFill>
                    </a:rPr>
                    <a:t>Kelola</a:t>
                  </a:r>
                  <a:endParaRPr lang="en-US" sz="1200" dirty="0">
                    <a:solidFill>
                      <a:schemeClr val="bg1"/>
                    </a:solidFill>
                  </a:endParaRPr>
                </a:p>
              </p:txBody>
            </p:sp>
            <p:sp>
              <p:nvSpPr>
                <p:cNvPr id="117" name="Oval 116"/>
                <p:cNvSpPr/>
                <p:nvPr/>
              </p:nvSpPr>
              <p:spPr>
                <a:xfrm>
                  <a:off x="797935" y="5067142"/>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18" name="TextBox 117"/>
                <p:cNvSpPr txBox="1"/>
                <p:nvPr/>
              </p:nvSpPr>
              <p:spPr>
                <a:xfrm>
                  <a:off x="850188" y="5083873"/>
                  <a:ext cx="306494" cy="338554"/>
                </a:xfrm>
                <a:prstGeom prst="rect">
                  <a:avLst/>
                </a:prstGeom>
                <a:noFill/>
              </p:spPr>
              <p:txBody>
                <a:bodyPr wrap="none" rtlCol="0">
                  <a:spAutoFit/>
                </a:bodyPr>
                <a:lstStyle/>
                <a:p>
                  <a:r>
                    <a:rPr lang="en-US" sz="1600" b="1" dirty="0"/>
                    <a:t>5</a:t>
                  </a:r>
                </a:p>
              </p:txBody>
            </p:sp>
          </p:grpSp>
          <p:sp>
            <p:nvSpPr>
              <p:cNvPr id="138" name="Freeform 137"/>
              <p:cNvSpPr/>
              <p:nvPr/>
            </p:nvSpPr>
            <p:spPr>
              <a:xfrm>
                <a:off x="3953459" y="3398535"/>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E921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Pilar</a:t>
                </a:r>
                <a:r>
                  <a:rPr lang="en-US" sz="1200" dirty="0">
                    <a:solidFill>
                      <a:schemeClr val="bg1"/>
                    </a:solidFill>
                  </a:rPr>
                  <a:t> </a:t>
                </a:r>
                <a:r>
                  <a:rPr lang="en-US" sz="1200" dirty="0" err="1">
                    <a:solidFill>
                      <a:schemeClr val="bg1"/>
                    </a:solidFill>
                  </a:rPr>
                  <a:t>Sosial</a:t>
                </a:r>
                <a:endParaRPr lang="en-US" sz="1200" dirty="0">
                  <a:solidFill>
                    <a:schemeClr val="bg1"/>
                  </a:solidFill>
                </a:endParaRPr>
              </a:p>
            </p:txBody>
          </p:sp>
          <p:sp>
            <p:nvSpPr>
              <p:cNvPr id="139" name="Oval 138"/>
              <p:cNvSpPr/>
              <p:nvPr/>
            </p:nvSpPr>
            <p:spPr>
              <a:xfrm>
                <a:off x="3737895" y="3390461"/>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40" name="TextBox 139"/>
              <p:cNvSpPr txBox="1"/>
              <p:nvPr/>
            </p:nvSpPr>
            <p:spPr>
              <a:xfrm>
                <a:off x="3713948" y="3381792"/>
                <a:ext cx="428322" cy="338554"/>
              </a:xfrm>
              <a:prstGeom prst="rect">
                <a:avLst/>
              </a:prstGeom>
              <a:noFill/>
            </p:spPr>
            <p:txBody>
              <a:bodyPr wrap="none" rtlCol="0">
                <a:spAutoFit/>
              </a:bodyPr>
              <a:lstStyle/>
              <a:p>
                <a:r>
                  <a:rPr lang="en-US" sz="1600" b="1" dirty="0"/>
                  <a:t>13</a:t>
                </a:r>
              </a:p>
            </p:txBody>
          </p:sp>
          <p:sp>
            <p:nvSpPr>
              <p:cNvPr id="135" name="Freeform 134"/>
              <p:cNvSpPr/>
              <p:nvPr/>
            </p:nvSpPr>
            <p:spPr>
              <a:xfrm>
                <a:off x="3953459" y="3980600"/>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F9C2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tx1"/>
                    </a:solidFill>
                  </a:rPr>
                  <a:t>Pilar</a:t>
                </a:r>
                <a:r>
                  <a:rPr lang="en-US" sz="1200" dirty="0">
                    <a:solidFill>
                      <a:schemeClr val="tx1"/>
                    </a:solidFill>
                  </a:rPr>
                  <a:t> </a:t>
                </a:r>
                <a:r>
                  <a:rPr lang="en-US" sz="1200" dirty="0" err="1">
                    <a:solidFill>
                      <a:schemeClr val="tx1"/>
                    </a:solidFill>
                  </a:rPr>
                  <a:t>Ekonomi</a:t>
                </a:r>
                <a:endParaRPr lang="en-US" sz="1200" dirty="0">
                  <a:solidFill>
                    <a:schemeClr val="tx1"/>
                  </a:solidFill>
                </a:endParaRPr>
              </a:p>
            </p:txBody>
          </p:sp>
          <p:sp>
            <p:nvSpPr>
              <p:cNvPr id="136" name="Oval 135"/>
              <p:cNvSpPr/>
              <p:nvPr/>
            </p:nvSpPr>
            <p:spPr>
              <a:xfrm>
                <a:off x="3737895" y="3972526"/>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37" name="TextBox 136"/>
              <p:cNvSpPr txBox="1"/>
              <p:nvPr/>
            </p:nvSpPr>
            <p:spPr>
              <a:xfrm>
                <a:off x="3713948" y="3963857"/>
                <a:ext cx="428322" cy="338554"/>
              </a:xfrm>
              <a:prstGeom prst="rect">
                <a:avLst/>
              </a:prstGeom>
              <a:noFill/>
            </p:spPr>
            <p:txBody>
              <a:bodyPr wrap="none" rtlCol="0">
                <a:spAutoFit/>
              </a:bodyPr>
              <a:lstStyle/>
              <a:p>
                <a:r>
                  <a:rPr lang="en-US" sz="1600" b="1" dirty="0"/>
                  <a:t>19</a:t>
                </a:r>
              </a:p>
            </p:txBody>
          </p:sp>
          <p:sp>
            <p:nvSpPr>
              <p:cNvPr id="132" name="Freeform 131"/>
              <p:cNvSpPr/>
              <p:nvPr/>
            </p:nvSpPr>
            <p:spPr>
              <a:xfrm>
                <a:off x="3953459" y="4501679"/>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60BA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tx1"/>
                    </a:solidFill>
                  </a:rPr>
                  <a:t>Pilar</a:t>
                </a:r>
                <a:r>
                  <a:rPr lang="en-US" sz="1200" dirty="0">
                    <a:solidFill>
                      <a:schemeClr val="tx1"/>
                    </a:solidFill>
                  </a:rPr>
                  <a:t> </a:t>
                </a:r>
                <a:r>
                  <a:rPr lang="en-US" sz="1200" dirty="0" err="1">
                    <a:solidFill>
                      <a:schemeClr val="tx1"/>
                    </a:solidFill>
                  </a:rPr>
                  <a:t>Lingkungan</a:t>
                </a:r>
                <a:endParaRPr lang="en-US" sz="1200" dirty="0">
                  <a:solidFill>
                    <a:schemeClr val="tx1"/>
                  </a:solidFill>
                </a:endParaRPr>
              </a:p>
            </p:txBody>
          </p:sp>
          <p:sp>
            <p:nvSpPr>
              <p:cNvPr id="133" name="Oval 132"/>
              <p:cNvSpPr/>
              <p:nvPr/>
            </p:nvSpPr>
            <p:spPr>
              <a:xfrm>
                <a:off x="3737895" y="4493605"/>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34" name="TextBox 133"/>
              <p:cNvSpPr txBox="1"/>
              <p:nvPr/>
            </p:nvSpPr>
            <p:spPr>
              <a:xfrm>
                <a:off x="3713948" y="4484936"/>
                <a:ext cx="428322" cy="338554"/>
              </a:xfrm>
              <a:prstGeom prst="rect">
                <a:avLst/>
              </a:prstGeom>
              <a:noFill/>
            </p:spPr>
            <p:txBody>
              <a:bodyPr wrap="none" rtlCol="0">
                <a:spAutoFit/>
              </a:bodyPr>
              <a:lstStyle/>
              <a:p>
                <a:r>
                  <a:rPr lang="en-US" sz="1600" b="1" dirty="0"/>
                  <a:t>31</a:t>
                </a:r>
              </a:p>
            </p:txBody>
          </p:sp>
          <p:sp>
            <p:nvSpPr>
              <p:cNvPr id="129" name="Freeform 128"/>
              <p:cNvSpPr/>
              <p:nvPr/>
            </p:nvSpPr>
            <p:spPr>
              <a:xfrm>
                <a:off x="3941486" y="5075216"/>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1747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Pilar</a:t>
                </a:r>
                <a:r>
                  <a:rPr lang="en-US" sz="1200" dirty="0">
                    <a:solidFill>
                      <a:schemeClr val="bg1"/>
                    </a:solidFill>
                  </a:rPr>
                  <a:t> </a:t>
                </a:r>
                <a:r>
                  <a:rPr lang="en-US" sz="1200" dirty="0" err="1">
                    <a:solidFill>
                      <a:schemeClr val="bg1"/>
                    </a:solidFill>
                  </a:rPr>
                  <a:t>Hukum</a:t>
                </a:r>
                <a:r>
                  <a:rPr lang="en-US" sz="1200" dirty="0">
                    <a:solidFill>
                      <a:schemeClr val="bg1"/>
                    </a:solidFill>
                  </a:rPr>
                  <a:t> </a:t>
                </a:r>
                <a:r>
                  <a:rPr lang="en-US" sz="1200" dirty="0" err="1">
                    <a:solidFill>
                      <a:schemeClr val="bg1"/>
                    </a:solidFill>
                  </a:rPr>
                  <a:t>dan</a:t>
                </a:r>
                <a:r>
                  <a:rPr lang="en-US" sz="1200" dirty="0">
                    <a:solidFill>
                      <a:schemeClr val="bg1"/>
                    </a:solidFill>
                  </a:rPr>
                  <a:t> Tata </a:t>
                </a:r>
                <a:r>
                  <a:rPr lang="en-US" sz="1200" dirty="0" err="1">
                    <a:solidFill>
                      <a:schemeClr val="bg1"/>
                    </a:solidFill>
                  </a:rPr>
                  <a:t>Kelola</a:t>
                </a:r>
                <a:endParaRPr lang="en-US" sz="1200" dirty="0">
                  <a:solidFill>
                    <a:schemeClr val="bg1"/>
                  </a:solidFill>
                </a:endParaRPr>
              </a:p>
            </p:txBody>
          </p:sp>
          <p:sp>
            <p:nvSpPr>
              <p:cNvPr id="130" name="Oval 129"/>
              <p:cNvSpPr/>
              <p:nvPr/>
            </p:nvSpPr>
            <p:spPr>
              <a:xfrm>
                <a:off x="3725922" y="5067142"/>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31" name="TextBox 130"/>
              <p:cNvSpPr txBox="1"/>
              <p:nvPr/>
            </p:nvSpPr>
            <p:spPr>
              <a:xfrm>
                <a:off x="3710571" y="5058473"/>
                <a:ext cx="428322" cy="338554"/>
              </a:xfrm>
              <a:prstGeom prst="rect">
                <a:avLst/>
              </a:prstGeom>
              <a:noFill/>
            </p:spPr>
            <p:txBody>
              <a:bodyPr wrap="none" rtlCol="0">
                <a:spAutoFit/>
              </a:bodyPr>
              <a:lstStyle/>
              <a:p>
                <a:r>
                  <a:rPr lang="en-US" sz="1600" b="1" dirty="0"/>
                  <a:t>13</a:t>
                </a:r>
              </a:p>
            </p:txBody>
          </p:sp>
          <p:sp>
            <p:nvSpPr>
              <p:cNvPr id="155" name="Freeform 154"/>
              <p:cNvSpPr/>
              <p:nvPr/>
            </p:nvSpPr>
            <p:spPr>
              <a:xfrm>
                <a:off x="6739171" y="3398535"/>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E921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Pilar</a:t>
                </a:r>
                <a:r>
                  <a:rPr lang="en-US" sz="1200" dirty="0">
                    <a:solidFill>
                      <a:schemeClr val="bg1"/>
                    </a:solidFill>
                  </a:rPr>
                  <a:t> </a:t>
                </a:r>
                <a:r>
                  <a:rPr lang="en-US" sz="1200" dirty="0" err="1">
                    <a:solidFill>
                      <a:schemeClr val="bg1"/>
                    </a:solidFill>
                  </a:rPr>
                  <a:t>Sosial</a:t>
                </a:r>
                <a:endParaRPr lang="en-US" sz="1200" dirty="0">
                  <a:solidFill>
                    <a:schemeClr val="bg1"/>
                  </a:solidFill>
                </a:endParaRPr>
              </a:p>
            </p:txBody>
          </p:sp>
          <p:sp>
            <p:nvSpPr>
              <p:cNvPr id="156" name="Oval 155"/>
              <p:cNvSpPr/>
              <p:nvPr/>
            </p:nvSpPr>
            <p:spPr>
              <a:xfrm>
                <a:off x="6523607" y="3390461"/>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57" name="TextBox 156"/>
              <p:cNvSpPr txBox="1"/>
              <p:nvPr/>
            </p:nvSpPr>
            <p:spPr>
              <a:xfrm>
                <a:off x="6499660" y="3381792"/>
                <a:ext cx="428322" cy="338554"/>
              </a:xfrm>
              <a:prstGeom prst="rect">
                <a:avLst/>
              </a:prstGeom>
              <a:noFill/>
            </p:spPr>
            <p:txBody>
              <a:bodyPr wrap="none" rtlCol="0">
                <a:spAutoFit/>
              </a:bodyPr>
              <a:lstStyle/>
              <a:p>
                <a:r>
                  <a:rPr lang="en-US" sz="1600" b="1" dirty="0"/>
                  <a:t>24</a:t>
                </a:r>
              </a:p>
            </p:txBody>
          </p:sp>
          <p:sp>
            <p:nvSpPr>
              <p:cNvPr id="152" name="Freeform 151"/>
              <p:cNvSpPr/>
              <p:nvPr/>
            </p:nvSpPr>
            <p:spPr>
              <a:xfrm>
                <a:off x="6739171" y="3980600"/>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F9C2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tx1"/>
                    </a:solidFill>
                  </a:rPr>
                  <a:t>Pilar</a:t>
                </a:r>
                <a:r>
                  <a:rPr lang="en-US" sz="1200" dirty="0">
                    <a:solidFill>
                      <a:schemeClr val="tx1"/>
                    </a:solidFill>
                  </a:rPr>
                  <a:t> </a:t>
                </a:r>
                <a:r>
                  <a:rPr lang="en-US" sz="1200" dirty="0" err="1">
                    <a:solidFill>
                      <a:schemeClr val="tx1"/>
                    </a:solidFill>
                  </a:rPr>
                  <a:t>Ekonomi</a:t>
                </a:r>
                <a:endParaRPr lang="en-US" sz="1200" dirty="0">
                  <a:solidFill>
                    <a:schemeClr val="tx1"/>
                  </a:solidFill>
                </a:endParaRPr>
              </a:p>
            </p:txBody>
          </p:sp>
          <p:sp>
            <p:nvSpPr>
              <p:cNvPr id="153" name="Oval 152"/>
              <p:cNvSpPr/>
              <p:nvPr/>
            </p:nvSpPr>
            <p:spPr>
              <a:xfrm>
                <a:off x="6523607" y="3972526"/>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54" name="TextBox 153"/>
              <p:cNvSpPr txBox="1"/>
              <p:nvPr/>
            </p:nvSpPr>
            <p:spPr>
              <a:xfrm>
                <a:off x="6499660" y="3963857"/>
                <a:ext cx="428322" cy="338554"/>
              </a:xfrm>
              <a:prstGeom prst="rect">
                <a:avLst/>
              </a:prstGeom>
              <a:noFill/>
            </p:spPr>
            <p:txBody>
              <a:bodyPr wrap="none" rtlCol="0">
                <a:spAutoFit/>
              </a:bodyPr>
              <a:lstStyle/>
              <a:p>
                <a:r>
                  <a:rPr lang="en-US" sz="1600" b="1" dirty="0"/>
                  <a:t>25</a:t>
                </a:r>
              </a:p>
            </p:txBody>
          </p:sp>
          <p:sp>
            <p:nvSpPr>
              <p:cNvPr id="149" name="Freeform 148"/>
              <p:cNvSpPr/>
              <p:nvPr/>
            </p:nvSpPr>
            <p:spPr>
              <a:xfrm>
                <a:off x="6739171" y="4501679"/>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60BA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tx1"/>
                    </a:solidFill>
                  </a:rPr>
                  <a:t>Pilar</a:t>
                </a:r>
                <a:r>
                  <a:rPr lang="en-US" sz="1200" dirty="0">
                    <a:solidFill>
                      <a:schemeClr val="tx1"/>
                    </a:solidFill>
                  </a:rPr>
                  <a:t> </a:t>
                </a:r>
                <a:r>
                  <a:rPr lang="en-US" sz="1200" dirty="0" err="1">
                    <a:solidFill>
                      <a:schemeClr val="tx1"/>
                    </a:solidFill>
                  </a:rPr>
                  <a:t>Lingkungan</a:t>
                </a:r>
                <a:endParaRPr lang="en-US" sz="1200" dirty="0">
                  <a:solidFill>
                    <a:schemeClr val="tx1"/>
                  </a:solidFill>
                </a:endParaRPr>
              </a:p>
            </p:txBody>
          </p:sp>
          <p:sp>
            <p:nvSpPr>
              <p:cNvPr id="150" name="Oval 149"/>
              <p:cNvSpPr/>
              <p:nvPr/>
            </p:nvSpPr>
            <p:spPr>
              <a:xfrm>
                <a:off x="6523607" y="4493605"/>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51" name="TextBox 150"/>
              <p:cNvSpPr txBox="1"/>
              <p:nvPr/>
            </p:nvSpPr>
            <p:spPr>
              <a:xfrm>
                <a:off x="6499660" y="4484936"/>
                <a:ext cx="428322" cy="338554"/>
              </a:xfrm>
              <a:prstGeom prst="rect">
                <a:avLst/>
              </a:prstGeom>
              <a:noFill/>
            </p:spPr>
            <p:txBody>
              <a:bodyPr wrap="none" rtlCol="0">
                <a:spAutoFit/>
              </a:bodyPr>
              <a:lstStyle/>
              <a:p>
                <a:r>
                  <a:rPr lang="en-US" sz="1600" b="1" dirty="0"/>
                  <a:t>22</a:t>
                </a:r>
              </a:p>
            </p:txBody>
          </p:sp>
          <p:sp>
            <p:nvSpPr>
              <p:cNvPr id="146" name="Freeform 145"/>
              <p:cNvSpPr/>
              <p:nvPr/>
            </p:nvSpPr>
            <p:spPr>
              <a:xfrm>
                <a:off x="6727198" y="5075216"/>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1747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Pilar</a:t>
                </a:r>
                <a:r>
                  <a:rPr lang="en-US" sz="1200" dirty="0">
                    <a:solidFill>
                      <a:schemeClr val="bg1"/>
                    </a:solidFill>
                  </a:rPr>
                  <a:t> </a:t>
                </a:r>
                <a:r>
                  <a:rPr lang="en-US" sz="1200" dirty="0" err="1">
                    <a:solidFill>
                      <a:schemeClr val="bg1"/>
                    </a:solidFill>
                  </a:rPr>
                  <a:t>Hukum</a:t>
                </a:r>
                <a:r>
                  <a:rPr lang="en-US" sz="1200" dirty="0">
                    <a:solidFill>
                      <a:schemeClr val="bg1"/>
                    </a:solidFill>
                  </a:rPr>
                  <a:t> </a:t>
                </a:r>
                <a:r>
                  <a:rPr lang="en-US" sz="1200" dirty="0" err="1">
                    <a:solidFill>
                      <a:schemeClr val="bg1"/>
                    </a:solidFill>
                  </a:rPr>
                  <a:t>dan</a:t>
                </a:r>
                <a:r>
                  <a:rPr lang="en-US" sz="1200" dirty="0">
                    <a:solidFill>
                      <a:schemeClr val="bg1"/>
                    </a:solidFill>
                  </a:rPr>
                  <a:t> Tata </a:t>
                </a:r>
                <a:r>
                  <a:rPr lang="en-US" sz="1200" dirty="0" err="1">
                    <a:solidFill>
                      <a:schemeClr val="bg1"/>
                    </a:solidFill>
                  </a:rPr>
                  <a:t>Kelola</a:t>
                </a:r>
                <a:endParaRPr lang="en-US" sz="1200" dirty="0">
                  <a:solidFill>
                    <a:schemeClr val="bg1"/>
                  </a:solidFill>
                </a:endParaRPr>
              </a:p>
            </p:txBody>
          </p:sp>
          <p:sp>
            <p:nvSpPr>
              <p:cNvPr id="147" name="Oval 146"/>
              <p:cNvSpPr/>
              <p:nvPr/>
            </p:nvSpPr>
            <p:spPr>
              <a:xfrm>
                <a:off x="6511634" y="5067142"/>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48" name="TextBox 147"/>
              <p:cNvSpPr txBox="1"/>
              <p:nvPr/>
            </p:nvSpPr>
            <p:spPr>
              <a:xfrm>
                <a:off x="6538487" y="5072541"/>
                <a:ext cx="306494" cy="338554"/>
              </a:xfrm>
              <a:prstGeom prst="rect">
                <a:avLst/>
              </a:prstGeom>
              <a:noFill/>
            </p:spPr>
            <p:txBody>
              <a:bodyPr wrap="none" rtlCol="0">
                <a:spAutoFit/>
              </a:bodyPr>
              <a:lstStyle/>
              <a:p>
                <a:r>
                  <a:rPr lang="en-US" sz="1600" b="1" dirty="0"/>
                  <a:t>4</a:t>
                </a:r>
              </a:p>
            </p:txBody>
          </p:sp>
          <p:sp>
            <p:nvSpPr>
              <p:cNvPr id="172" name="Freeform 171"/>
              <p:cNvSpPr/>
              <p:nvPr/>
            </p:nvSpPr>
            <p:spPr>
              <a:xfrm>
                <a:off x="9690521" y="3351988"/>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E921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Pilar</a:t>
                </a:r>
                <a:r>
                  <a:rPr lang="en-US" sz="1200" dirty="0">
                    <a:solidFill>
                      <a:schemeClr val="bg1"/>
                    </a:solidFill>
                  </a:rPr>
                  <a:t> </a:t>
                </a:r>
                <a:r>
                  <a:rPr lang="en-US" sz="1200" dirty="0" err="1">
                    <a:solidFill>
                      <a:schemeClr val="bg1"/>
                    </a:solidFill>
                  </a:rPr>
                  <a:t>Sosial</a:t>
                </a:r>
                <a:endParaRPr lang="en-US" sz="1200" dirty="0">
                  <a:solidFill>
                    <a:schemeClr val="bg1"/>
                  </a:solidFill>
                </a:endParaRPr>
              </a:p>
            </p:txBody>
          </p:sp>
          <p:sp>
            <p:nvSpPr>
              <p:cNvPr id="173" name="Oval 172"/>
              <p:cNvSpPr/>
              <p:nvPr/>
            </p:nvSpPr>
            <p:spPr>
              <a:xfrm>
                <a:off x="9474957" y="3343914"/>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74" name="TextBox 173"/>
              <p:cNvSpPr txBox="1"/>
              <p:nvPr/>
            </p:nvSpPr>
            <p:spPr>
              <a:xfrm>
                <a:off x="9525940" y="3360645"/>
                <a:ext cx="306494" cy="338554"/>
              </a:xfrm>
              <a:prstGeom prst="rect">
                <a:avLst/>
              </a:prstGeom>
              <a:noFill/>
            </p:spPr>
            <p:txBody>
              <a:bodyPr wrap="none" rtlCol="0">
                <a:spAutoFit/>
              </a:bodyPr>
              <a:lstStyle/>
              <a:p>
                <a:r>
                  <a:rPr lang="en-US" sz="1600" b="1" dirty="0"/>
                  <a:t>0</a:t>
                </a:r>
              </a:p>
            </p:txBody>
          </p:sp>
          <p:sp>
            <p:nvSpPr>
              <p:cNvPr id="169" name="Freeform 168"/>
              <p:cNvSpPr/>
              <p:nvPr/>
            </p:nvSpPr>
            <p:spPr>
              <a:xfrm>
                <a:off x="9690521" y="3934053"/>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F9C2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tx1"/>
                    </a:solidFill>
                  </a:rPr>
                  <a:t>Pilar</a:t>
                </a:r>
                <a:r>
                  <a:rPr lang="en-US" sz="1200" dirty="0">
                    <a:solidFill>
                      <a:schemeClr val="tx1"/>
                    </a:solidFill>
                  </a:rPr>
                  <a:t> </a:t>
                </a:r>
                <a:r>
                  <a:rPr lang="en-US" sz="1200" dirty="0" err="1">
                    <a:solidFill>
                      <a:schemeClr val="tx1"/>
                    </a:solidFill>
                  </a:rPr>
                  <a:t>Ekonomi</a:t>
                </a:r>
                <a:endParaRPr lang="en-US" sz="1200" dirty="0">
                  <a:solidFill>
                    <a:schemeClr val="tx1"/>
                  </a:solidFill>
                </a:endParaRPr>
              </a:p>
            </p:txBody>
          </p:sp>
          <p:sp>
            <p:nvSpPr>
              <p:cNvPr id="170" name="Oval 169"/>
              <p:cNvSpPr/>
              <p:nvPr/>
            </p:nvSpPr>
            <p:spPr>
              <a:xfrm>
                <a:off x="9474957" y="3925979"/>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71" name="TextBox 170"/>
              <p:cNvSpPr txBox="1"/>
              <p:nvPr/>
            </p:nvSpPr>
            <p:spPr>
              <a:xfrm>
                <a:off x="9525940" y="3942710"/>
                <a:ext cx="306494" cy="338554"/>
              </a:xfrm>
              <a:prstGeom prst="rect">
                <a:avLst/>
              </a:prstGeom>
              <a:noFill/>
            </p:spPr>
            <p:txBody>
              <a:bodyPr wrap="none" rtlCol="0">
                <a:spAutoFit/>
              </a:bodyPr>
              <a:lstStyle/>
              <a:p>
                <a:r>
                  <a:rPr lang="en-US" sz="1600" b="1" dirty="0"/>
                  <a:t>0</a:t>
                </a:r>
              </a:p>
            </p:txBody>
          </p:sp>
          <p:sp>
            <p:nvSpPr>
              <p:cNvPr id="166" name="Freeform 165"/>
              <p:cNvSpPr/>
              <p:nvPr/>
            </p:nvSpPr>
            <p:spPr>
              <a:xfrm>
                <a:off x="9690521" y="4455132"/>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60BA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tx1"/>
                    </a:solidFill>
                  </a:rPr>
                  <a:t>Pilar</a:t>
                </a:r>
                <a:r>
                  <a:rPr lang="en-US" sz="1200" dirty="0">
                    <a:solidFill>
                      <a:schemeClr val="tx1"/>
                    </a:solidFill>
                  </a:rPr>
                  <a:t> </a:t>
                </a:r>
                <a:r>
                  <a:rPr lang="en-US" sz="1200" dirty="0" err="1">
                    <a:solidFill>
                      <a:schemeClr val="tx1"/>
                    </a:solidFill>
                  </a:rPr>
                  <a:t>Lingkungan</a:t>
                </a:r>
                <a:endParaRPr lang="en-US" sz="1200" dirty="0">
                  <a:solidFill>
                    <a:schemeClr val="tx1"/>
                  </a:solidFill>
                </a:endParaRPr>
              </a:p>
            </p:txBody>
          </p:sp>
          <p:sp>
            <p:nvSpPr>
              <p:cNvPr id="167" name="Oval 166"/>
              <p:cNvSpPr/>
              <p:nvPr/>
            </p:nvSpPr>
            <p:spPr>
              <a:xfrm>
                <a:off x="9474957" y="4447058"/>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68" name="TextBox 167"/>
              <p:cNvSpPr txBox="1"/>
              <p:nvPr/>
            </p:nvSpPr>
            <p:spPr>
              <a:xfrm>
                <a:off x="9513240" y="4451089"/>
                <a:ext cx="306494" cy="338554"/>
              </a:xfrm>
              <a:prstGeom prst="rect">
                <a:avLst/>
              </a:prstGeom>
              <a:noFill/>
            </p:spPr>
            <p:txBody>
              <a:bodyPr wrap="none" rtlCol="0">
                <a:spAutoFit/>
              </a:bodyPr>
              <a:lstStyle/>
              <a:p>
                <a:r>
                  <a:rPr lang="en-US" sz="1600" b="1" dirty="0"/>
                  <a:t>5</a:t>
                </a:r>
              </a:p>
            </p:txBody>
          </p:sp>
          <p:sp>
            <p:nvSpPr>
              <p:cNvPr id="163" name="Freeform 162"/>
              <p:cNvSpPr/>
              <p:nvPr/>
            </p:nvSpPr>
            <p:spPr>
              <a:xfrm>
                <a:off x="9678548" y="5028669"/>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1747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Pilar</a:t>
                </a:r>
                <a:r>
                  <a:rPr lang="en-US" sz="1200" dirty="0">
                    <a:solidFill>
                      <a:schemeClr val="bg1"/>
                    </a:solidFill>
                  </a:rPr>
                  <a:t> </a:t>
                </a:r>
                <a:r>
                  <a:rPr lang="en-US" sz="1200" dirty="0" err="1">
                    <a:solidFill>
                      <a:schemeClr val="bg1"/>
                    </a:solidFill>
                  </a:rPr>
                  <a:t>Hukum</a:t>
                </a:r>
                <a:r>
                  <a:rPr lang="en-US" sz="1200" dirty="0">
                    <a:solidFill>
                      <a:schemeClr val="bg1"/>
                    </a:solidFill>
                  </a:rPr>
                  <a:t> </a:t>
                </a:r>
                <a:r>
                  <a:rPr lang="en-US" sz="1200" dirty="0" err="1">
                    <a:solidFill>
                      <a:schemeClr val="bg1"/>
                    </a:solidFill>
                  </a:rPr>
                  <a:t>dan</a:t>
                </a:r>
                <a:r>
                  <a:rPr lang="en-US" sz="1200" dirty="0">
                    <a:solidFill>
                      <a:schemeClr val="bg1"/>
                    </a:solidFill>
                  </a:rPr>
                  <a:t> Tata </a:t>
                </a:r>
                <a:r>
                  <a:rPr lang="en-US" sz="1200" dirty="0" err="1">
                    <a:solidFill>
                      <a:schemeClr val="bg1"/>
                    </a:solidFill>
                  </a:rPr>
                  <a:t>Kelola</a:t>
                </a:r>
                <a:endParaRPr lang="en-US" sz="1200" dirty="0">
                  <a:solidFill>
                    <a:schemeClr val="bg1"/>
                  </a:solidFill>
                </a:endParaRPr>
              </a:p>
            </p:txBody>
          </p:sp>
          <p:sp>
            <p:nvSpPr>
              <p:cNvPr id="164" name="Oval 163"/>
              <p:cNvSpPr/>
              <p:nvPr/>
            </p:nvSpPr>
            <p:spPr>
              <a:xfrm>
                <a:off x="9462984" y="5020595"/>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65" name="TextBox 164"/>
              <p:cNvSpPr txBox="1"/>
              <p:nvPr/>
            </p:nvSpPr>
            <p:spPr>
              <a:xfrm>
                <a:off x="9500540" y="5025994"/>
                <a:ext cx="306494" cy="338554"/>
              </a:xfrm>
              <a:prstGeom prst="rect">
                <a:avLst/>
              </a:prstGeom>
              <a:noFill/>
            </p:spPr>
            <p:txBody>
              <a:bodyPr wrap="none" rtlCol="0">
                <a:spAutoFit/>
              </a:bodyPr>
              <a:lstStyle/>
              <a:p>
                <a:r>
                  <a:rPr lang="en-US" sz="1600" b="1" dirty="0"/>
                  <a:t>1</a:t>
                </a:r>
              </a:p>
            </p:txBody>
          </p:sp>
        </p:grpSp>
        <p:cxnSp>
          <p:nvCxnSpPr>
            <p:cNvPr id="191" name="Straight Connector 190"/>
            <p:cNvCxnSpPr/>
            <p:nvPr/>
          </p:nvCxnSpPr>
          <p:spPr>
            <a:xfrm>
              <a:off x="1826369" y="1887833"/>
              <a:ext cx="889047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93" name="Straight Arrow Connector 192"/>
            <p:cNvCxnSpPr/>
            <p:nvPr/>
          </p:nvCxnSpPr>
          <p:spPr>
            <a:xfrm>
              <a:off x="1813148" y="1887833"/>
              <a:ext cx="0" cy="29114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p:nvPr/>
          </p:nvCxnSpPr>
          <p:spPr>
            <a:xfrm flipH="1">
              <a:off x="4763080" y="1887833"/>
              <a:ext cx="2431" cy="32287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97" name="Straight Arrow Connector 196"/>
            <p:cNvCxnSpPr/>
            <p:nvPr/>
          </p:nvCxnSpPr>
          <p:spPr>
            <a:xfrm flipH="1">
              <a:off x="7714227" y="1879370"/>
              <a:ext cx="2431" cy="32287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98" name="Straight Arrow Connector 197"/>
            <p:cNvCxnSpPr/>
            <p:nvPr/>
          </p:nvCxnSpPr>
          <p:spPr>
            <a:xfrm flipH="1">
              <a:off x="10716845" y="1887471"/>
              <a:ext cx="2431" cy="32287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00" name="Straight Arrow Connector 199"/>
            <p:cNvCxnSpPr/>
            <p:nvPr/>
          </p:nvCxnSpPr>
          <p:spPr>
            <a:xfrm flipH="1">
              <a:off x="6143717" y="1450138"/>
              <a:ext cx="0" cy="47215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02" name="Straight Arrow Connector 201"/>
            <p:cNvCxnSpPr/>
            <p:nvPr/>
          </p:nvCxnSpPr>
          <p:spPr>
            <a:xfrm>
              <a:off x="1813148" y="2890333"/>
              <a:ext cx="0" cy="39154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04" name="Straight Arrow Connector 203"/>
            <p:cNvCxnSpPr/>
            <p:nvPr/>
          </p:nvCxnSpPr>
          <p:spPr>
            <a:xfrm>
              <a:off x="4763080" y="2869141"/>
              <a:ext cx="1215" cy="41273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05" name="Straight Arrow Connector 204"/>
            <p:cNvCxnSpPr/>
            <p:nvPr/>
          </p:nvCxnSpPr>
          <p:spPr>
            <a:xfrm>
              <a:off x="7713914" y="2869141"/>
              <a:ext cx="1528" cy="41273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06" name="Straight Arrow Connector 205"/>
            <p:cNvCxnSpPr/>
            <p:nvPr/>
          </p:nvCxnSpPr>
          <p:spPr>
            <a:xfrm>
              <a:off x="10716845" y="2869141"/>
              <a:ext cx="0" cy="41273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499784659"/>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EDA7C93-9141-4A12-827E-60EB1BD797E1}" type="slidenum">
              <a:rPr lang="en-US" smtClean="0"/>
              <a:pPr/>
              <a:t>8</a:t>
            </a:fld>
            <a:endParaRPr lang="en-US" dirty="0"/>
          </a:p>
        </p:txBody>
      </p:sp>
      <p:sp>
        <p:nvSpPr>
          <p:cNvPr id="62" name="Title 1"/>
          <p:cNvSpPr txBox="1">
            <a:spLocks/>
          </p:cNvSpPr>
          <p:nvPr/>
        </p:nvSpPr>
        <p:spPr>
          <a:xfrm>
            <a:off x="937394" y="63116"/>
            <a:ext cx="10979618" cy="60564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Calibri" panose="020F0502020204030204" pitchFamily="34" charset="0"/>
                <a:ea typeface="+mj-ea"/>
                <a:cs typeface="+mj-cs"/>
              </a:defRPr>
            </a:lvl1pPr>
          </a:lstStyle>
          <a:p>
            <a:pPr algn="ctr"/>
            <a:r>
              <a:rPr lang="en-US" sz="3600" b="1" dirty="0" err="1"/>
              <a:t>Pemetaan</a:t>
            </a:r>
            <a:r>
              <a:rPr lang="en-US" sz="3600" b="1" dirty="0"/>
              <a:t> </a:t>
            </a:r>
            <a:r>
              <a:rPr lang="en-US" sz="3600" b="1" dirty="0" err="1"/>
              <a:t>Indikator</a:t>
            </a:r>
            <a:r>
              <a:rPr lang="en-US" sz="3600" b="1" dirty="0"/>
              <a:t> SDGs Indonesia</a:t>
            </a:r>
          </a:p>
        </p:txBody>
      </p:sp>
      <p:sp>
        <p:nvSpPr>
          <p:cNvPr id="64" name="TextBox 63"/>
          <p:cNvSpPr txBox="1"/>
          <p:nvPr/>
        </p:nvSpPr>
        <p:spPr>
          <a:xfrm>
            <a:off x="4323488" y="3055127"/>
            <a:ext cx="198425" cy="326665"/>
          </a:xfrm>
          <a:prstGeom prst="rect">
            <a:avLst/>
          </a:prstGeom>
          <a:noFill/>
        </p:spPr>
        <p:txBody>
          <a:bodyPr wrap="none" rtlCol="0">
            <a:spAutoFit/>
          </a:bodyPr>
          <a:lstStyle/>
          <a:p>
            <a:endParaRPr lang="en-AU" sz="1350" b="1" dirty="0"/>
          </a:p>
        </p:txBody>
      </p:sp>
      <p:grpSp>
        <p:nvGrpSpPr>
          <p:cNvPr id="65" name="Group 64"/>
          <p:cNvGrpSpPr/>
          <p:nvPr/>
        </p:nvGrpSpPr>
        <p:grpSpPr>
          <a:xfrm>
            <a:off x="3480254" y="951087"/>
            <a:ext cx="2453067" cy="597491"/>
            <a:chOff x="5057005" y="875529"/>
            <a:chExt cx="2453067" cy="597491"/>
          </a:xfrm>
        </p:grpSpPr>
        <p:grpSp>
          <p:nvGrpSpPr>
            <p:cNvPr id="146" name="Group 145"/>
            <p:cNvGrpSpPr/>
            <p:nvPr/>
          </p:nvGrpSpPr>
          <p:grpSpPr>
            <a:xfrm>
              <a:off x="5057005" y="875529"/>
              <a:ext cx="2453067" cy="597491"/>
              <a:chOff x="8729619" y="829482"/>
              <a:chExt cx="2890531" cy="810882"/>
            </a:xfrm>
          </p:grpSpPr>
          <p:sp>
            <p:nvSpPr>
              <p:cNvPr id="148" name="Freeform 147"/>
              <p:cNvSpPr/>
              <p:nvPr/>
            </p:nvSpPr>
            <p:spPr>
              <a:xfrm>
                <a:off x="9262484" y="889884"/>
                <a:ext cx="2357666" cy="740956"/>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C321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114300" algn="ctr"/>
                <a:r>
                  <a:rPr lang="en-US" b="1" dirty="0" err="1">
                    <a:solidFill>
                      <a:schemeClr val="bg1"/>
                    </a:solidFill>
                  </a:rPr>
                  <a:t>Indikator</a:t>
                </a:r>
                <a:r>
                  <a:rPr lang="en-US" b="1" dirty="0">
                    <a:solidFill>
                      <a:schemeClr val="bg1"/>
                    </a:solidFill>
                  </a:rPr>
                  <a:t> Nasional</a:t>
                </a:r>
              </a:p>
            </p:txBody>
          </p:sp>
          <p:sp>
            <p:nvSpPr>
              <p:cNvPr id="149" name="Oval 148"/>
              <p:cNvSpPr/>
              <p:nvPr/>
            </p:nvSpPr>
            <p:spPr>
              <a:xfrm>
                <a:off x="8729619" y="829482"/>
                <a:ext cx="752016" cy="810882"/>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grpSp>
        <p:sp>
          <p:nvSpPr>
            <p:cNvPr id="147" name="TextBox 146"/>
            <p:cNvSpPr txBox="1"/>
            <p:nvPr/>
          </p:nvSpPr>
          <p:spPr>
            <a:xfrm>
              <a:off x="5095106" y="955669"/>
              <a:ext cx="593432" cy="369332"/>
            </a:xfrm>
            <a:prstGeom prst="rect">
              <a:avLst/>
            </a:prstGeom>
            <a:noFill/>
          </p:spPr>
          <p:txBody>
            <a:bodyPr wrap="none" rtlCol="0">
              <a:spAutoFit/>
            </a:bodyPr>
            <a:lstStyle/>
            <a:p>
              <a:r>
                <a:rPr lang="en-US" b="1" dirty="0"/>
                <a:t>319</a:t>
              </a:r>
            </a:p>
          </p:txBody>
        </p:sp>
      </p:grpSp>
      <p:sp>
        <p:nvSpPr>
          <p:cNvPr id="134" name="Freeform 133"/>
          <p:cNvSpPr/>
          <p:nvPr/>
        </p:nvSpPr>
        <p:spPr>
          <a:xfrm>
            <a:off x="788044" y="2345034"/>
            <a:ext cx="2100409" cy="678649"/>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F89F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Indiaktor</a:t>
            </a:r>
            <a:r>
              <a:rPr lang="en-US" sz="1200" dirty="0">
                <a:solidFill>
                  <a:schemeClr val="bg1"/>
                </a:solidFill>
              </a:rPr>
              <a:t> Nasional yang </a:t>
            </a:r>
            <a:r>
              <a:rPr lang="en-US" sz="1200" dirty="0" err="1">
                <a:solidFill>
                  <a:schemeClr val="bg1"/>
                </a:solidFill>
              </a:rPr>
              <a:t>sesuai</a:t>
            </a:r>
            <a:r>
              <a:rPr lang="en-US" sz="1200" dirty="0">
                <a:solidFill>
                  <a:schemeClr val="bg1"/>
                </a:solidFill>
              </a:rPr>
              <a:t> </a:t>
            </a:r>
            <a:r>
              <a:rPr lang="en-US" sz="1200" dirty="0" err="1">
                <a:solidFill>
                  <a:schemeClr val="bg1"/>
                </a:solidFill>
              </a:rPr>
              <a:t>dengan</a:t>
            </a:r>
            <a:r>
              <a:rPr lang="en-US" sz="1200" dirty="0">
                <a:solidFill>
                  <a:schemeClr val="bg1"/>
                </a:solidFill>
              </a:rPr>
              <a:t> </a:t>
            </a:r>
            <a:r>
              <a:rPr lang="en-US" sz="1200" dirty="0" err="1">
                <a:solidFill>
                  <a:schemeClr val="bg1"/>
                </a:solidFill>
              </a:rPr>
              <a:t>Indikator</a:t>
            </a:r>
            <a:r>
              <a:rPr lang="en-US" sz="1200" dirty="0">
                <a:solidFill>
                  <a:schemeClr val="bg1"/>
                </a:solidFill>
              </a:rPr>
              <a:t> Global</a:t>
            </a:r>
          </a:p>
        </p:txBody>
      </p:sp>
      <p:sp>
        <p:nvSpPr>
          <p:cNvPr id="135" name="Oval 134"/>
          <p:cNvSpPr/>
          <p:nvPr/>
        </p:nvSpPr>
        <p:spPr>
          <a:xfrm>
            <a:off x="280755" y="2312330"/>
            <a:ext cx="702529" cy="720076"/>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36" name="TextBox 135"/>
          <p:cNvSpPr txBox="1"/>
          <p:nvPr/>
        </p:nvSpPr>
        <p:spPr>
          <a:xfrm>
            <a:off x="389954" y="2481230"/>
            <a:ext cx="457176" cy="369331"/>
          </a:xfrm>
          <a:prstGeom prst="rect">
            <a:avLst/>
          </a:prstGeom>
          <a:solidFill>
            <a:schemeClr val="bg1"/>
          </a:solidFill>
        </p:spPr>
        <p:txBody>
          <a:bodyPr wrap="none" rtlCol="0">
            <a:spAutoFit/>
          </a:bodyPr>
          <a:lstStyle/>
          <a:p>
            <a:r>
              <a:rPr lang="en-US" b="1" dirty="0"/>
              <a:t>85</a:t>
            </a:r>
          </a:p>
        </p:txBody>
      </p:sp>
      <p:sp>
        <p:nvSpPr>
          <p:cNvPr id="137" name="Freeform 136"/>
          <p:cNvSpPr/>
          <p:nvPr/>
        </p:nvSpPr>
        <p:spPr>
          <a:xfrm>
            <a:off x="3718176" y="2344060"/>
            <a:ext cx="2078394" cy="658431"/>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F89F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Indiaktor</a:t>
            </a:r>
            <a:r>
              <a:rPr lang="en-US" sz="1200" dirty="0">
                <a:solidFill>
                  <a:schemeClr val="bg1"/>
                </a:solidFill>
              </a:rPr>
              <a:t> Nasional </a:t>
            </a:r>
            <a:r>
              <a:rPr lang="en-US" sz="1200" dirty="0" err="1">
                <a:solidFill>
                  <a:schemeClr val="bg1"/>
                </a:solidFill>
              </a:rPr>
              <a:t>sebagai</a:t>
            </a:r>
            <a:r>
              <a:rPr lang="en-US" sz="1200" dirty="0">
                <a:solidFill>
                  <a:schemeClr val="bg1"/>
                </a:solidFill>
              </a:rPr>
              <a:t> </a:t>
            </a:r>
            <a:r>
              <a:rPr lang="en-US" sz="1200" dirty="0" err="1">
                <a:solidFill>
                  <a:schemeClr val="bg1"/>
                </a:solidFill>
              </a:rPr>
              <a:t>proksi</a:t>
            </a:r>
            <a:r>
              <a:rPr lang="en-US" sz="1200" dirty="0">
                <a:solidFill>
                  <a:schemeClr val="bg1"/>
                </a:solidFill>
              </a:rPr>
              <a:t> </a:t>
            </a:r>
            <a:r>
              <a:rPr lang="en-US" sz="1200" dirty="0" err="1">
                <a:solidFill>
                  <a:schemeClr val="bg1"/>
                </a:solidFill>
              </a:rPr>
              <a:t>indikator</a:t>
            </a:r>
            <a:r>
              <a:rPr lang="en-US" sz="1200" dirty="0">
                <a:solidFill>
                  <a:schemeClr val="bg1"/>
                </a:solidFill>
              </a:rPr>
              <a:t> global</a:t>
            </a:r>
          </a:p>
        </p:txBody>
      </p:sp>
      <p:sp>
        <p:nvSpPr>
          <p:cNvPr id="138" name="Oval 137"/>
          <p:cNvSpPr/>
          <p:nvPr/>
        </p:nvSpPr>
        <p:spPr>
          <a:xfrm>
            <a:off x="3216204" y="2312330"/>
            <a:ext cx="695165" cy="69862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39" name="TextBox 138"/>
          <p:cNvSpPr txBox="1"/>
          <p:nvPr/>
        </p:nvSpPr>
        <p:spPr>
          <a:xfrm>
            <a:off x="3278426" y="2466236"/>
            <a:ext cx="593432" cy="369332"/>
          </a:xfrm>
          <a:prstGeom prst="rect">
            <a:avLst/>
          </a:prstGeom>
          <a:solidFill>
            <a:schemeClr val="bg1"/>
          </a:solidFill>
        </p:spPr>
        <p:txBody>
          <a:bodyPr wrap="none" rtlCol="0">
            <a:spAutoFit/>
          </a:bodyPr>
          <a:lstStyle/>
          <a:p>
            <a:r>
              <a:rPr lang="en-US" b="1" dirty="0"/>
              <a:t>166</a:t>
            </a:r>
          </a:p>
        </p:txBody>
      </p:sp>
      <p:sp>
        <p:nvSpPr>
          <p:cNvPr id="140" name="Freeform 139"/>
          <p:cNvSpPr/>
          <p:nvPr/>
        </p:nvSpPr>
        <p:spPr>
          <a:xfrm>
            <a:off x="6612074" y="2344060"/>
            <a:ext cx="2078394" cy="658431"/>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F89F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Indikator</a:t>
            </a:r>
            <a:r>
              <a:rPr lang="en-US" sz="1200" dirty="0">
                <a:solidFill>
                  <a:schemeClr val="bg1"/>
                </a:solidFill>
              </a:rPr>
              <a:t> Nasional  </a:t>
            </a:r>
            <a:r>
              <a:rPr lang="en-US" sz="1200" dirty="0" err="1">
                <a:solidFill>
                  <a:schemeClr val="bg1"/>
                </a:solidFill>
              </a:rPr>
              <a:t>sebagai</a:t>
            </a:r>
            <a:r>
              <a:rPr lang="en-US" sz="1200" dirty="0">
                <a:solidFill>
                  <a:schemeClr val="bg1"/>
                </a:solidFill>
              </a:rPr>
              <a:t> </a:t>
            </a:r>
            <a:r>
              <a:rPr lang="en-US" sz="1200" dirty="0" err="1">
                <a:solidFill>
                  <a:schemeClr val="bg1"/>
                </a:solidFill>
              </a:rPr>
              <a:t>tambahan</a:t>
            </a:r>
            <a:r>
              <a:rPr lang="en-US" sz="1200" dirty="0">
                <a:solidFill>
                  <a:schemeClr val="bg1"/>
                </a:solidFill>
              </a:rPr>
              <a:t> </a:t>
            </a:r>
            <a:r>
              <a:rPr lang="en-US" sz="1200" dirty="0" err="1">
                <a:solidFill>
                  <a:schemeClr val="bg1"/>
                </a:solidFill>
              </a:rPr>
              <a:t>indikator</a:t>
            </a:r>
            <a:r>
              <a:rPr lang="en-US" sz="1200" dirty="0">
                <a:solidFill>
                  <a:schemeClr val="bg1"/>
                </a:solidFill>
              </a:rPr>
              <a:t> global</a:t>
            </a:r>
          </a:p>
        </p:txBody>
      </p:sp>
      <p:sp>
        <p:nvSpPr>
          <p:cNvPr id="141" name="Oval 140"/>
          <p:cNvSpPr/>
          <p:nvPr/>
        </p:nvSpPr>
        <p:spPr>
          <a:xfrm>
            <a:off x="6110102" y="2312330"/>
            <a:ext cx="695165" cy="69862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42" name="TextBox 141"/>
          <p:cNvSpPr txBox="1"/>
          <p:nvPr/>
        </p:nvSpPr>
        <p:spPr>
          <a:xfrm>
            <a:off x="6223123" y="2453536"/>
            <a:ext cx="457176" cy="369332"/>
          </a:xfrm>
          <a:prstGeom prst="rect">
            <a:avLst/>
          </a:prstGeom>
          <a:solidFill>
            <a:schemeClr val="bg1"/>
          </a:solidFill>
        </p:spPr>
        <p:txBody>
          <a:bodyPr wrap="none" rtlCol="0">
            <a:spAutoFit/>
          </a:bodyPr>
          <a:lstStyle/>
          <a:p>
            <a:r>
              <a:rPr lang="en-US" b="1" dirty="0"/>
              <a:t>68</a:t>
            </a:r>
          </a:p>
        </p:txBody>
      </p:sp>
      <p:sp>
        <p:nvSpPr>
          <p:cNvPr id="78" name="Rectangle 77"/>
          <p:cNvSpPr/>
          <p:nvPr/>
        </p:nvSpPr>
        <p:spPr>
          <a:xfrm>
            <a:off x="748737" y="3415224"/>
            <a:ext cx="1977094" cy="21681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3642041" y="3394327"/>
            <a:ext cx="1977094" cy="21681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6406836" y="3402746"/>
            <a:ext cx="1977094" cy="21681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2" name="Group 81"/>
          <p:cNvGrpSpPr/>
          <p:nvPr/>
        </p:nvGrpSpPr>
        <p:grpSpPr>
          <a:xfrm>
            <a:off x="749462" y="3440624"/>
            <a:ext cx="1861418" cy="392043"/>
            <a:chOff x="798661" y="3381792"/>
            <a:chExt cx="1861418" cy="392043"/>
          </a:xfrm>
        </p:grpSpPr>
        <p:sp>
          <p:nvSpPr>
            <p:cNvPr id="131" name="Freeform 130"/>
            <p:cNvSpPr/>
            <p:nvPr/>
          </p:nvSpPr>
          <p:spPr>
            <a:xfrm>
              <a:off x="1025472" y="3398535"/>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E921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Pilar</a:t>
              </a:r>
              <a:r>
                <a:rPr lang="en-US" sz="1200" dirty="0">
                  <a:solidFill>
                    <a:schemeClr val="bg1"/>
                  </a:solidFill>
                </a:rPr>
                <a:t> </a:t>
              </a:r>
              <a:r>
                <a:rPr lang="en-US" sz="1200" dirty="0" err="1">
                  <a:solidFill>
                    <a:schemeClr val="bg1"/>
                  </a:solidFill>
                </a:rPr>
                <a:t>Sosial</a:t>
              </a:r>
              <a:endParaRPr lang="en-US" sz="1200" dirty="0">
                <a:solidFill>
                  <a:schemeClr val="bg1"/>
                </a:solidFill>
              </a:endParaRPr>
            </a:p>
          </p:txBody>
        </p:sp>
        <p:sp>
          <p:nvSpPr>
            <p:cNvPr id="132" name="Oval 131"/>
            <p:cNvSpPr/>
            <p:nvPr/>
          </p:nvSpPr>
          <p:spPr>
            <a:xfrm>
              <a:off x="809908" y="3390461"/>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33" name="TextBox 132"/>
            <p:cNvSpPr txBox="1"/>
            <p:nvPr/>
          </p:nvSpPr>
          <p:spPr>
            <a:xfrm>
              <a:off x="798661" y="3381792"/>
              <a:ext cx="428322" cy="338554"/>
            </a:xfrm>
            <a:prstGeom prst="rect">
              <a:avLst/>
            </a:prstGeom>
            <a:noFill/>
          </p:spPr>
          <p:txBody>
            <a:bodyPr wrap="none" rtlCol="0">
              <a:spAutoFit/>
            </a:bodyPr>
            <a:lstStyle/>
            <a:p>
              <a:r>
                <a:rPr lang="en-US" sz="1600" b="1" dirty="0"/>
                <a:t>40</a:t>
              </a:r>
            </a:p>
          </p:txBody>
        </p:sp>
      </p:grpSp>
      <p:grpSp>
        <p:nvGrpSpPr>
          <p:cNvPr id="83" name="Group 82"/>
          <p:cNvGrpSpPr/>
          <p:nvPr/>
        </p:nvGrpSpPr>
        <p:grpSpPr>
          <a:xfrm>
            <a:off x="760709" y="4031358"/>
            <a:ext cx="1850171" cy="383374"/>
            <a:chOff x="809908" y="3972526"/>
            <a:chExt cx="1850171" cy="383374"/>
          </a:xfrm>
        </p:grpSpPr>
        <p:sp>
          <p:nvSpPr>
            <p:cNvPr id="128" name="Freeform 127"/>
            <p:cNvSpPr/>
            <p:nvPr/>
          </p:nvSpPr>
          <p:spPr>
            <a:xfrm>
              <a:off x="1025472" y="3980600"/>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F9C2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tx1"/>
                  </a:solidFill>
                </a:rPr>
                <a:t>Pilar</a:t>
              </a:r>
              <a:r>
                <a:rPr lang="en-US" sz="1200" dirty="0">
                  <a:solidFill>
                    <a:schemeClr val="tx1"/>
                  </a:solidFill>
                </a:rPr>
                <a:t> </a:t>
              </a:r>
              <a:r>
                <a:rPr lang="en-US" sz="1200" dirty="0" err="1">
                  <a:solidFill>
                    <a:schemeClr val="tx1"/>
                  </a:solidFill>
                </a:rPr>
                <a:t>Ekonomi</a:t>
              </a:r>
              <a:endParaRPr lang="en-US" sz="1200" dirty="0">
                <a:solidFill>
                  <a:schemeClr val="tx1"/>
                </a:solidFill>
              </a:endParaRPr>
            </a:p>
          </p:txBody>
        </p:sp>
        <p:sp>
          <p:nvSpPr>
            <p:cNvPr id="129" name="Oval 128"/>
            <p:cNvSpPr/>
            <p:nvPr/>
          </p:nvSpPr>
          <p:spPr>
            <a:xfrm>
              <a:off x="809908" y="3972526"/>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30" name="TextBox 129"/>
            <p:cNvSpPr txBox="1"/>
            <p:nvPr/>
          </p:nvSpPr>
          <p:spPr>
            <a:xfrm>
              <a:off x="811361" y="3976557"/>
              <a:ext cx="428322" cy="338554"/>
            </a:xfrm>
            <a:prstGeom prst="rect">
              <a:avLst/>
            </a:prstGeom>
            <a:noFill/>
          </p:spPr>
          <p:txBody>
            <a:bodyPr wrap="none" rtlCol="0">
              <a:spAutoFit/>
            </a:bodyPr>
            <a:lstStyle/>
            <a:p>
              <a:r>
                <a:rPr lang="en-US" sz="1600" b="1" dirty="0"/>
                <a:t>27</a:t>
              </a:r>
            </a:p>
          </p:txBody>
        </p:sp>
      </p:grpSp>
      <p:grpSp>
        <p:nvGrpSpPr>
          <p:cNvPr id="84" name="Group 83"/>
          <p:cNvGrpSpPr/>
          <p:nvPr/>
        </p:nvGrpSpPr>
        <p:grpSpPr>
          <a:xfrm>
            <a:off x="760709" y="4552437"/>
            <a:ext cx="1850171" cy="383374"/>
            <a:chOff x="809908" y="4493605"/>
            <a:chExt cx="1850171" cy="383374"/>
          </a:xfrm>
        </p:grpSpPr>
        <p:sp>
          <p:nvSpPr>
            <p:cNvPr id="125" name="Freeform 124"/>
            <p:cNvSpPr/>
            <p:nvPr/>
          </p:nvSpPr>
          <p:spPr>
            <a:xfrm>
              <a:off x="1025472" y="4501679"/>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60BA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tx1"/>
                  </a:solidFill>
                </a:rPr>
                <a:t>Pilar</a:t>
              </a:r>
              <a:r>
                <a:rPr lang="en-US" sz="1200" dirty="0">
                  <a:solidFill>
                    <a:schemeClr val="tx1"/>
                  </a:solidFill>
                </a:rPr>
                <a:t> </a:t>
              </a:r>
              <a:r>
                <a:rPr lang="en-US" sz="1200" dirty="0" err="1">
                  <a:solidFill>
                    <a:schemeClr val="tx1"/>
                  </a:solidFill>
                </a:rPr>
                <a:t>Lingkungan</a:t>
              </a:r>
              <a:endParaRPr lang="en-US" sz="1200" dirty="0">
                <a:solidFill>
                  <a:schemeClr val="tx1"/>
                </a:solidFill>
              </a:endParaRPr>
            </a:p>
          </p:txBody>
        </p:sp>
        <p:sp>
          <p:nvSpPr>
            <p:cNvPr id="126" name="Oval 125"/>
            <p:cNvSpPr/>
            <p:nvPr/>
          </p:nvSpPr>
          <p:spPr>
            <a:xfrm>
              <a:off x="809908" y="4493605"/>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27" name="TextBox 126"/>
            <p:cNvSpPr txBox="1"/>
            <p:nvPr/>
          </p:nvSpPr>
          <p:spPr>
            <a:xfrm>
              <a:off x="811361" y="4497636"/>
              <a:ext cx="428322" cy="338554"/>
            </a:xfrm>
            <a:prstGeom prst="rect">
              <a:avLst/>
            </a:prstGeom>
            <a:noFill/>
          </p:spPr>
          <p:txBody>
            <a:bodyPr wrap="none" rtlCol="0">
              <a:spAutoFit/>
            </a:bodyPr>
            <a:lstStyle/>
            <a:p>
              <a:r>
                <a:rPr lang="en-US" sz="1600" b="1" dirty="0"/>
                <a:t>13</a:t>
              </a:r>
            </a:p>
          </p:txBody>
        </p:sp>
      </p:grpSp>
      <p:grpSp>
        <p:nvGrpSpPr>
          <p:cNvPr id="85" name="Group 84"/>
          <p:cNvGrpSpPr/>
          <p:nvPr/>
        </p:nvGrpSpPr>
        <p:grpSpPr>
          <a:xfrm>
            <a:off x="748736" y="5125974"/>
            <a:ext cx="1850171" cy="383374"/>
            <a:chOff x="797935" y="5067142"/>
            <a:chExt cx="1850171" cy="383374"/>
          </a:xfrm>
        </p:grpSpPr>
        <p:sp>
          <p:nvSpPr>
            <p:cNvPr id="122" name="Freeform 121"/>
            <p:cNvSpPr/>
            <p:nvPr/>
          </p:nvSpPr>
          <p:spPr>
            <a:xfrm>
              <a:off x="1013499" y="5075216"/>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1747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Pilar</a:t>
              </a:r>
              <a:r>
                <a:rPr lang="en-US" sz="1200" dirty="0">
                  <a:solidFill>
                    <a:schemeClr val="bg1"/>
                  </a:solidFill>
                </a:rPr>
                <a:t> </a:t>
              </a:r>
              <a:r>
                <a:rPr lang="en-US" sz="1200" dirty="0" err="1">
                  <a:solidFill>
                    <a:schemeClr val="bg1"/>
                  </a:solidFill>
                </a:rPr>
                <a:t>Hukum</a:t>
              </a:r>
              <a:r>
                <a:rPr lang="en-US" sz="1200" dirty="0">
                  <a:solidFill>
                    <a:schemeClr val="bg1"/>
                  </a:solidFill>
                </a:rPr>
                <a:t> </a:t>
              </a:r>
              <a:r>
                <a:rPr lang="en-US" sz="1200" dirty="0" err="1">
                  <a:solidFill>
                    <a:schemeClr val="bg1"/>
                  </a:solidFill>
                </a:rPr>
                <a:t>dan</a:t>
              </a:r>
              <a:r>
                <a:rPr lang="en-US" sz="1200" dirty="0">
                  <a:solidFill>
                    <a:schemeClr val="bg1"/>
                  </a:solidFill>
                </a:rPr>
                <a:t> Tata </a:t>
              </a:r>
              <a:r>
                <a:rPr lang="en-US" sz="1200" dirty="0" err="1">
                  <a:solidFill>
                    <a:schemeClr val="bg1"/>
                  </a:solidFill>
                </a:rPr>
                <a:t>Kelola</a:t>
              </a:r>
              <a:endParaRPr lang="en-US" sz="1200" dirty="0">
                <a:solidFill>
                  <a:schemeClr val="bg1"/>
                </a:solidFill>
              </a:endParaRPr>
            </a:p>
          </p:txBody>
        </p:sp>
        <p:sp>
          <p:nvSpPr>
            <p:cNvPr id="123" name="Oval 122"/>
            <p:cNvSpPr/>
            <p:nvPr/>
          </p:nvSpPr>
          <p:spPr>
            <a:xfrm>
              <a:off x="797935" y="5067142"/>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24" name="TextBox 123"/>
            <p:cNvSpPr txBox="1"/>
            <p:nvPr/>
          </p:nvSpPr>
          <p:spPr>
            <a:xfrm>
              <a:off x="850188" y="5083873"/>
              <a:ext cx="306494" cy="338554"/>
            </a:xfrm>
            <a:prstGeom prst="rect">
              <a:avLst/>
            </a:prstGeom>
            <a:noFill/>
          </p:spPr>
          <p:txBody>
            <a:bodyPr wrap="none" rtlCol="0">
              <a:spAutoFit/>
            </a:bodyPr>
            <a:lstStyle/>
            <a:p>
              <a:r>
                <a:rPr lang="en-US" sz="1600" b="1" dirty="0"/>
                <a:t>5</a:t>
              </a:r>
            </a:p>
          </p:txBody>
        </p:sp>
      </p:grpSp>
      <p:sp>
        <p:nvSpPr>
          <p:cNvPr id="86" name="Freeform 85"/>
          <p:cNvSpPr/>
          <p:nvPr/>
        </p:nvSpPr>
        <p:spPr>
          <a:xfrm>
            <a:off x="3904260" y="3457367"/>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E921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Pilar</a:t>
            </a:r>
            <a:r>
              <a:rPr lang="en-US" sz="1200" dirty="0">
                <a:solidFill>
                  <a:schemeClr val="bg1"/>
                </a:solidFill>
              </a:rPr>
              <a:t> </a:t>
            </a:r>
            <a:r>
              <a:rPr lang="en-US" sz="1200" dirty="0" err="1">
                <a:solidFill>
                  <a:schemeClr val="bg1"/>
                </a:solidFill>
              </a:rPr>
              <a:t>Sosial</a:t>
            </a:r>
            <a:endParaRPr lang="en-US" sz="1200" dirty="0">
              <a:solidFill>
                <a:schemeClr val="bg1"/>
              </a:solidFill>
            </a:endParaRPr>
          </a:p>
        </p:txBody>
      </p:sp>
      <p:sp>
        <p:nvSpPr>
          <p:cNvPr id="87" name="Oval 86"/>
          <p:cNvSpPr/>
          <p:nvPr/>
        </p:nvSpPr>
        <p:spPr>
          <a:xfrm>
            <a:off x="3688696" y="3449293"/>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88" name="TextBox 87"/>
          <p:cNvSpPr txBox="1"/>
          <p:nvPr/>
        </p:nvSpPr>
        <p:spPr>
          <a:xfrm>
            <a:off x="3683799" y="3478724"/>
            <a:ext cx="428322" cy="338554"/>
          </a:xfrm>
          <a:prstGeom prst="rect">
            <a:avLst/>
          </a:prstGeom>
          <a:noFill/>
        </p:spPr>
        <p:txBody>
          <a:bodyPr wrap="none" rtlCol="0">
            <a:spAutoFit/>
          </a:bodyPr>
          <a:lstStyle/>
          <a:p>
            <a:r>
              <a:rPr lang="en-US" sz="1600" b="1" dirty="0"/>
              <a:t>26</a:t>
            </a:r>
          </a:p>
        </p:txBody>
      </p:sp>
      <p:sp>
        <p:nvSpPr>
          <p:cNvPr id="89" name="Freeform 88"/>
          <p:cNvSpPr/>
          <p:nvPr/>
        </p:nvSpPr>
        <p:spPr>
          <a:xfrm>
            <a:off x="3904260" y="4039432"/>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F9C2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tx1"/>
                </a:solidFill>
              </a:rPr>
              <a:t>Pilar</a:t>
            </a:r>
            <a:r>
              <a:rPr lang="en-US" sz="1200" dirty="0">
                <a:solidFill>
                  <a:schemeClr val="tx1"/>
                </a:solidFill>
              </a:rPr>
              <a:t> </a:t>
            </a:r>
            <a:r>
              <a:rPr lang="en-US" sz="1200" dirty="0" err="1">
                <a:solidFill>
                  <a:schemeClr val="tx1"/>
                </a:solidFill>
              </a:rPr>
              <a:t>Ekonomi</a:t>
            </a:r>
            <a:endParaRPr lang="en-US" sz="1200" dirty="0">
              <a:solidFill>
                <a:schemeClr val="tx1"/>
              </a:solidFill>
            </a:endParaRPr>
          </a:p>
        </p:txBody>
      </p:sp>
      <p:sp>
        <p:nvSpPr>
          <p:cNvPr id="90" name="Oval 89"/>
          <p:cNvSpPr/>
          <p:nvPr/>
        </p:nvSpPr>
        <p:spPr>
          <a:xfrm>
            <a:off x="3688696" y="4031358"/>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91" name="TextBox 90"/>
          <p:cNvSpPr txBox="1"/>
          <p:nvPr/>
        </p:nvSpPr>
        <p:spPr>
          <a:xfrm>
            <a:off x="3683799" y="4041739"/>
            <a:ext cx="428322" cy="338554"/>
          </a:xfrm>
          <a:prstGeom prst="rect">
            <a:avLst/>
          </a:prstGeom>
          <a:noFill/>
        </p:spPr>
        <p:txBody>
          <a:bodyPr wrap="none" rtlCol="0">
            <a:spAutoFit/>
          </a:bodyPr>
          <a:lstStyle/>
          <a:p>
            <a:r>
              <a:rPr lang="en-US" sz="1600" b="1" dirty="0"/>
              <a:t>56</a:t>
            </a:r>
          </a:p>
        </p:txBody>
      </p:sp>
      <p:sp>
        <p:nvSpPr>
          <p:cNvPr id="92" name="Freeform 91"/>
          <p:cNvSpPr/>
          <p:nvPr/>
        </p:nvSpPr>
        <p:spPr>
          <a:xfrm>
            <a:off x="3904260" y="4560511"/>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60BA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tx1"/>
                </a:solidFill>
              </a:rPr>
              <a:t>Pilar</a:t>
            </a:r>
            <a:r>
              <a:rPr lang="en-US" sz="1200" dirty="0">
                <a:solidFill>
                  <a:schemeClr val="tx1"/>
                </a:solidFill>
              </a:rPr>
              <a:t> </a:t>
            </a:r>
            <a:r>
              <a:rPr lang="en-US" sz="1200" dirty="0" err="1">
                <a:solidFill>
                  <a:schemeClr val="tx1"/>
                </a:solidFill>
              </a:rPr>
              <a:t>Lingkungan</a:t>
            </a:r>
            <a:endParaRPr lang="en-US" sz="1200" dirty="0">
              <a:solidFill>
                <a:schemeClr val="tx1"/>
              </a:solidFill>
            </a:endParaRPr>
          </a:p>
        </p:txBody>
      </p:sp>
      <p:sp>
        <p:nvSpPr>
          <p:cNvPr id="93" name="Oval 92"/>
          <p:cNvSpPr/>
          <p:nvPr/>
        </p:nvSpPr>
        <p:spPr>
          <a:xfrm>
            <a:off x="3688696" y="4552437"/>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94" name="TextBox 93"/>
          <p:cNvSpPr txBox="1"/>
          <p:nvPr/>
        </p:nvSpPr>
        <p:spPr>
          <a:xfrm>
            <a:off x="3683799" y="4581868"/>
            <a:ext cx="428322" cy="338554"/>
          </a:xfrm>
          <a:prstGeom prst="rect">
            <a:avLst/>
          </a:prstGeom>
          <a:noFill/>
        </p:spPr>
        <p:txBody>
          <a:bodyPr wrap="none" rtlCol="0">
            <a:spAutoFit/>
          </a:bodyPr>
          <a:lstStyle/>
          <a:p>
            <a:r>
              <a:rPr lang="en-US" sz="1600" b="1" dirty="0"/>
              <a:t>64</a:t>
            </a:r>
          </a:p>
        </p:txBody>
      </p:sp>
      <p:sp>
        <p:nvSpPr>
          <p:cNvPr id="95" name="Freeform 94"/>
          <p:cNvSpPr/>
          <p:nvPr/>
        </p:nvSpPr>
        <p:spPr>
          <a:xfrm>
            <a:off x="3892287" y="5134048"/>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1747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Pilar</a:t>
            </a:r>
            <a:r>
              <a:rPr lang="en-US" sz="1200" dirty="0">
                <a:solidFill>
                  <a:schemeClr val="bg1"/>
                </a:solidFill>
              </a:rPr>
              <a:t> </a:t>
            </a:r>
            <a:r>
              <a:rPr lang="en-US" sz="1200" dirty="0" err="1">
                <a:solidFill>
                  <a:schemeClr val="bg1"/>
                </a:solidFill>
              </a:rPr>
              <a:t>Hukum</a:t>
            </a:r>
            <a:r>
              <a:rPr lang="en-US" sz="1200" dirty="0">
                <a:solidFill>
                  <a:schemeClr val="bg1"/>
                </a:solidFill>
              </a:rPr>
              <a:t> </a:t>
            </a:r>
            <a:r>
              <a:rPr lang="en-US" sz="1200" dirty="0" err="1">
                <a:solidFill>
                  <a:schemeClr val="bg1"/>
                </a:solidFill>
              </a:rPr>
              <a:t>dan</a:t>
            </a:r>
            <a:r>
              <a:rPr lang="en-US" sz="1200" dirty="0">
                <a:solidFill>
                  <a:schemeClr val="bg1"/>
                </a:solidFill>
              </a:rPr>
              <a:t> Tata </a:t>
            </a:r>
            <a:r>
              <a:rPr lang="en-US" sz="1200" dirty="0" err="1">
                <a:solidFill>
                  <a:schemeClr val="bg1"/>
                </a:solidFill>
              </a:rPr>
              <a:t>Kelola</a:t>
            </a:r>
            <a:endParaRPr lang="en-US" sz="1200" dirty="0">
              <a:solidFill>
                <a:schemeClr val="bg1"/>
              </a:solidFill>
            </a:endParaRPr>
          </a:p>
        </p:txBody>
      </p:sp>
      <p:sp>
        <p:nvSpPr>
          <p:cNvPr id="96" name="Oval 95"/>
          <p:cNvSpPr/>
          <p:nvPr/>
        </p:nvSpPr>
        <p:spPr>
          <a:xfrm>
            <a:off x="3676723" y="5125974"/>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97" name="TextBox 96"/>
          <p:cNvSpPr txBox="1"/>
          <p:nvPr/>
        </p:nvSpPr>
        <p:spPr>
          <a:xfrm>
            <a:off x="3680422" y="5155405"/>
            <a:ext cx="428322" cy="338554"/>
          </a:xfrm>
          <a:prstGeom prst="rect">
            <a:avLst/>
          </a:prstGeom>
          <a:noFill/>
        </p:spPr>
        <p:txBody>
          <a:bodyPr wrap="none" rtlCol="0">
            <a:spAutoFit/>
          </a:bodyPr>
          <a:lstStyle/>
          <a:p>
            <a:r>
              <a:rPr lang="en-US" sz="1600" b="1" dirty="0"/>
              <a:t>20</a:t>
            </a:r>
          </a:p>
        </p:txBody>
      </p:sp>
      <p:sp>
        <p:nvSpPr>
          <p:cNvPr id="98" name="Freeform 97"/>
          <p:cNvSpPr/>
          <p:nvPr/>
        </p:nvSpPr>
        <p:spPr>
          <a:xfrm>
            <a:off x="6689972" y="3457367"/>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E921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Pilar</a:t>
            </a:r>
            <a:r>
              <a:rPr lang="en-US" sz="1200" dirty="0">
                <a:solidFill>
                  <a:schemeClr val="bg1"/>
                </a:solidFill>
              </a:rPr>
              <a:t> </a:t>
            </a:r>
            <a:r>
              <a:rPr lang="en-US" sz="1200" dirty="0" err="1">
                <a:solidFill>
                  <a:schemeClr val="bg1"/>
                </a:solidFill>
              </a:rPr>
              <a:t>Sosial</a:t>
            </a:r>
            <a:endParaRPr lang="en-US" sz="1200" dirty="0">
              <a:solidFill>
                <a:schemeClr val="bg1"/>
              </a:solidFill>
            </a:endParaRPr>
          </a:p>
        </p:txBody>
      </p:sp>
      <p:sp>
        <p:nvSpPr>
          <p:cNvPr id="99" name="Oval 98"/>
          <p:cNvSpPr/>
          <p:nvPr/>
        </p:nvSpPr>
        <p:spPr>
          <a:xfrm>
            <a:off x="6474408" y="3449293"/>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00" name="TextBox 99"/>
          <p:cNvSpPr txBox="1"/>
          <p:nvPr/>
        </p:nvSpPr>
        <p:spPr>
          <a:xfrm>
            <a:off x="6469511" y="3459674"/>
            <a:ext cx="428322" cy="338554"/>
          </a:xfrm>
          <a:prstGeom prst="rect">
            <a:avLst/>
          </a:prstGeom>
          <a:noFill/>
        </p:spPr>
        <p:txBody>
          <a:bodyPr wrap="none" rtlCol="0">
            <a:spAutoFit/>
          </a:bodyPr>
          <a:lstStyle/>
          <a:p>
            <a:r>
              <a:rPr lang="en-US" sz="1600" b="1" dirty="0"/>
              <a:t>45</a:t>
            </a:r>
          </a:p>
        </p:txBody>
      </p:sp>
      <p:sp>
        <p:nvSpPr>
          <p:cNvPr id="101" name="Freeform 100"/>
          <p:cNvSpPr/>
          <p:nvPr/>
        </p:nvSpPr>
        <p:spPr>
          <a:xfrm>
            <a:off x="6689972" y="4039432"/>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F9C2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tx1"/>
                </a:solidFill>
              </a:rPr>
              <a:t>Pilar</a:t>
            </a:r>
            <a:r>
              <a:rPr lang="en-US" sz="1200" dirty="0">
                <a:solidFill>
                  <a:schemeClr val="tx1"/>
                </a:solidFill>
              </a:rPr>
              <a:t> </a:t>
            </a:r>
            <a:r>
              <a:rPr lang="en-US" sz="1200" dirty="0" err="1">
                <a:solidFill>
                  <a:schemeClr val="tx1"/>
                </a:solidFill>
              </a:rPr>
              <a:t>Ekonomi</a:t>
            </a:r>
            <a:endParaRPr lang="en-US" sz="1200" dirty="0">
              <a:solidFill>
                <a:schemeClr val="tx1"/>
              </a:solidFill>
            </a:endParaRPr>
          </a:p>
        </p:txBody>
      </p:sp>
      <p:sp>
        <p:nvSpPr>
          <p:cNvPr id="102" name="Oval 101"/>
          <p:cNvSpPr/>
          <p:nvPr/>
        </p:nvSpPr>
        <p:spPr>
          <a:xfrm>
            <a:off x="6474408" y="4031358"/>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03" name="TextBox 102"/>
          <p:cNvSpPr txBox="1"/>
          <p:nvPr/>
        </p:nvSpPr>
        <p:spPr>
          <a:xfrm>
            <a:off x="6526661" y="4060789"/>
            <a:ext cx="306494" cy="338554"/>
          </a:xfrm>
          <a:prstGeom prst="rect">
            <a:avLst/>
          </a:prstGeom>
          <a:noFill/>
        </p:spPr>
        <p:txBody>
          <a:bodyPr wrap="none" rtlCol="0">
            <a:spAutoFit/>
          </a:bodyPr>
          <a:lstStyle/>
          <a:p>
            <a:r>
              <a:rPr lang="en-US" sz="1600" b="1" dirty="0"/>
              <a:t>8</a:t>
            </a:r>
          </a:p>
        </p:txBody>
      </p:sp>
      <p:sp>
        <p:nvSpPr>
          <p:cNvPr id="104" name="Freeform 103"/>
          <p:cNvSpPr/>
          <p:nvPr/>
        </p:nvSpPr>
        <p:spPr>
          <a:xfrm>
            <a:off x="6689972" y="4560511"/>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60BA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tx1"/>
                </a:solidFill>
              </a:rPr>
              <a:t>Pilar</a:t>
            </a:r>
            <a:r>
              <a:rPr lang="en-US" sz="1200" dirty="0">
                <a:solidFill>
                  <a:schemeClr val="tx1"/>
                </a:solidFill>
              </a:rPr>
              <a:t> </a:t>
            </a:r>
            <a:r>
              <a:rPr lang="en-US" sz="1200" dirty="0" err="1">
                <a:solidFill>
                  <a:schemeClr val="tx1"/>
                </a:solidFill>
              </a:rPr>
              <a:t>Lingkungan</a:t>
            </a:r>
            <a:endParaRPr lang="en-US" sz="1200" dirty="0">
              <a:solidFill>
                <a:schemeClr val="tx1"/>
              </a:solidFill>
            </a:endParaRPr>
          </a:p>
        </p:txBody>
      </p:sp>
      <p:sp>
        <p:nvSpPr>
          <p:cNvPr id="105" name="Oval 104"/>
          <p:cNvSpPr/>
          <p:nvPr/>
        </p:nvSpPr>
        <p:spPr>
          <a:xfrm>
            <a:off x="6474408" y="4552437"/>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06" name="TextBox 105"/>
          <p:cNvSpPr txBox="1"/>
          <p:nvPr/>
        </p:nvSpPr>
        <p:spPr>
          <a:xfrm>
            <a:off x="6526661" y="4581868"/>
            <a:ext cx="306494" cy="338554"/>
          </a:xfrm>
          <a:prstGeom prst="rect">
            <a:avLst/>
          </a:prstGeom>
          <a:noFill/>
        </p:spPr>
        <p:txBody>
          <a:bodyPr wrap="none" rtlCol="0">
            <a:spAutoFit/>
          </a:bodyPr>
          <a:lstStyle/>
          <a:p>
            <a:r>
              <a:rPr lang="en-US" sz="1600" b="1" dirty="0"/>
              <a:t>6</a:t>
            </a:r>
          </a:p>
        </p:txBody>
      </p:sp>
      <p:sp>
        <p:nvSpPr>
          <p:cNvPr id="107" name="Freeform 106"/>
          <p:cNvSpPr/>
          <p:nvPr/>
        </p:nvSpPr>
        <p:spPr>
          <a:xfrm>
            <a:off x="6677999" y="5134048"/>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1747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Pilar</a:t>
            </a:r>
            <a:r>
              <a:rPr lang="en-US" sz="1200" dirty="0">
                <a:solidFill>
                  <a:schemeClr val="bg1"/>
                </a:solidFill>
              </a:rPr>
              <a:t> </a:t>
            </a:r>
            <a:r>
              <a:rPr lang="en-US" sz="1200" dirty="0" err="1">
                <a:solidFill>
                  <a:schemeClr val="bg1"/>
                </a:solidFill>
              </a:rPr>
              <a:t>Hukum</a:t>
            </a:r>
            <a:r>
              <a:rPr lang="en-US" sz="1200" dirty="0">
                <a:solidFill>
                  <a:schemeClr val="bg1"/>
                </a:solidFill>
              </a:rPr>
              <a:t> </a:t>
            </a:r>
            <a:r>
              <a:rPr lang="en-US" sz="1200" dirty="0" err="1">
                <a:solidFill>
                  <a:schemeClr val="bg1"/>
                </a:solidFill>
              </a:rPr>
              <a:t>dan</a:t>
            </a:r>
            <a:r>
              <a:rPr lang="en-US" sz="1200" dirty="0">
                <a:solidFill>
                  <a:schemeClr val="bg1"/>
                </a:solidFill>
              </a:rPr>
              <a:t> Tata </a:t>
            </a:r>
            <a:r>
              <a:rPr lang="en-US" sz="1200" dirty="0" err="1">
                <a:solidFill>
                  <a:schemeClr val="bg1"/>
                </a:solidFill>
              </a:rPr>
              <a:t>Kelola</a:t>
            </a:r>
            <a:endParaRPr lang="en-US" sz="1200" dirty="0">
              <a:solidFill>
                <a:schemeClr val="bg1"/>
              </a:solidFill>
            </a:endParaRPr>
          </a:p>
        </p:txBody>
      </p:sp>
      <p:sp>
        <p:nvSpPr>
          <p:cNvPr id="108" name="Oval 107"/>
          <p:cNvSpPr/>
          <p:nvPr/>
        </p:nvSpPr>
        <p:spPr>
          <a:xfrm>
            <a:off x="6462435" y="5125974"/>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09" name="TextBox 108"/>
          <p:cNvSpPr txBox="1"/>
          <p:nvPr/>
        </p:nvSpPr>
        <p:spPr>
          <a:xfrm>
            <a:off x="6508338" y="5150423"/>
            <a:ext cx="306494" cy="338554"/>
          </a:xfrm>
          <a:prstGeom prst="rect">
            <a:avLst/>
          </a:prstGeom>
          <a:noFill/>
        </p:spPr>
        <p:txBody>
          <a:bodyPr wrap="none" rtlCol="0">
            <a:spAutoFit/>
          </a:bodyPr>
          <a:lstStyle/>
          <a:p>
            <a:r>
              <a:rPr lang="en-US" sz="1600" b="1" dirty="0"/>
              <a:t>9</a:t>
            </a:r>
          </a:p>
        </p:txBody>
      </p:sp>
      <p:cxnSp>
        <p:nvCxnSpPr>
          <p:cNvPr id="68" name="Straight Connector 67"/>
          <p:cNvCxnSpPr/>
          <p:nvPr/>
        </p:nvCxnSpPr>
        <p:spPr>
          <a:xfrm flipV="1">
            <a:off x="1763726" y="2012720"/>
            <a:ext cx="5887545" cy="8463"/>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p:nvPr/>
        </p:nvCxnSpPr>
        <p:spPr>
          <a:xfrm>
            <a:off x="1750505" y="2021183"/>
            <a:ext cx="0" cy="29114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flipH="1">
            <a:off x="4702397" y="2021183"/>
            <a:ext cx="2431" cy="32287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flipH="1">
            <a:off x="7651584" y="2012720"/>
            <a:ext cx="2431" cy="32287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flipH="1">
            <a:off x="4703612" y="1533338"/>
            <a:ext cx="0" cy="472153"/>
          </a:xfrm>
          <a:prstGeom prst="straightConnector1">
            <a:avLst/>
          </a:prstGeom>
          <a:ln w="38100">
            <a:tailEnd type="none"/>
          </a:ln>
        </p:spPr>
        <p:style>
          <a:lnRef idx="1">
            <a:schemeClr val="accent1"/>
          </a:lnRef>
          <a:fillRef idx="0">
            <a:schemeClr val="accent1"/>
          </a:fillRef>
          <a:effectRef idx="0">
            <a:schemeClr val="accent1"/>
          </a:effectRef>
          <a:fontRef idx="minor">
            <a:schemeClr val="tx1"/>
          </a:fontRef>
        </p:style>
      </p:cxnSp>
      <p:grpSp>
        <p:nvGrpSpPr>
          <p:cNvPr id="156" name="Group 155"/>
          <p:cNvGrpSpPr/>
          <p:nvPr/>
        </p:nvGrpSpPr>
        <p:grpSpPr>
          <a:xfrm>
            <a:off x="9375090" y="2308890"/>
            <a:ext cx="2580366" cy="3237570"/>
            <a:chOff x="9040785" y="2312330"/>
            <a:chExt cx="2580366" cy="3237570"/>
          </a:xfrm>
        </p:grpSpPr>
        <p:grpSp>
          <p:nvGrpSpPr>
            <p:cNvPr id="155" name="Group 154"/>
            <p:cNvGrpSpPr/>
            <p:nvPr/>
          </p:nvGrpSpPr>
          <p:grpSpPr>
            <a:xfrm>
              <a:off x="9381491" y="3381792"/>
              <a:ext cx="2012686" cy="2168108"/>
              <a:chOff x="9381491" y="3381792"/>
              <a:chExt cx="2012686" cy="2168108"/>
            </a:xfrm>
          </p:grpSpPr>
          <p:sp>
            <p:nvSpPr>
              <p:cNvPr id="81" name="Rectangle 80"/>
              <p:cNvSpPr/>
              <p:nvPr/>
            </p:nvSpPr>
            <p:spPr>
              <a:xfrm>
                <a:off x="9417083" y="3381792"/>
                <a:ext cx="1977094" cy="21681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Freeform 109"/>
              <p:cNvSpPr/>
              <p:nvPr/>
            </p:nvSpPr>
            <p:spPr>
              <a:xfrm>
                <a:off x="9641322" y="3410820"/>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E921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Pilar</a:t>
                </a:r>
                <a:r>
                  <a:rPr lang="en-US" sz="1200" dirty="0">
                    <a:solidFill>
                      <a:schemeClr val="bg1"/>
                    </a:solidFill>
                  </a:rPr>
                  <a:t> </a:t>
                </a:r>
                <a:r>
                  <a:rPr lang="en-US" sz="1200" dirty="0" err="1">
                    <a:solidFill>
                      <a:schemeClr val="bg1"/>
                    </a:solidFill>
                  </a:rPr>
                  <a:t>Sosial</a:t>
                </a:r>
                <a:endParaRPr lang="en-US" sz="1200" dirty="0">
                  <a:solidFill>
                    <a:schemeClr val="bg1"/>
                  </a:solidFill>
                </a:endParaRPr>
              </a:p>
            </p:txBody>
          </p:sp>
          <p:sp>
            <p:nvSpPr>
              <p:cNvPr id="111" name="Oval 110"/>
              <p:cNvSpPr/>
              <p:nvPr/>
            </p:nvSpPr>
            <p:spPr>
              <a:xfrm>
                <a:off x="9425758" y="3402746"/>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12" name="TextBox 111"/>
              <p:cNvSpPr txBox="1"/>
              <p:nvPr/>
            </p:nvSpPr>
            <p:spPr>
              <a:xfrm>
                <a:off x="9381491" y="3438527"/>
                <a:ext cx="550151" cy="338554"/>
              </a:xfrm>
              <a:prstGeom prst="rect">
                <a:avLst/>
              </a:prstGeom>
              <a:noFill/>
            </p:spPr>
            <p:txBody>
              <a:bodyPr wrap="none" rtlCol="0">
                <a:spAutoFit/>
              </a:bodyPr>
              <a:lstStyle/>
              <a:p>
                <a:r>
                  <a:rPr lang="en-US" sz="1600" b="1" dirty="0"/>
                  <a:t>111</a:t>
                </a:r>
              </a:p>
            </p:txBody>
          </p:sp>
          <p:sp>
            <p:nvSpPr>
              <p:cNvPr id="113" name="Freeform 112"/>
              <p:cNvSpPr/>
              <p:nvPr/>
            </p:nvSpPr>
            <p:spPr>
              <a:xfrm>
                <a:off x="9641322" y="3992885"/>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F9C2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tx1"/>
                    </a:solidFill>
                  </a:rPr>
                  <a:t>Pilar</a:t>
                </a:r>
                <a:r>
                  <a:rPr lang="en-US" sz="1200" dirty="0">
                    <a:solidFill>
                      <a:schemeClr val="tx1"/>
                    </a:solidFill>
                  </a:rPr>
                  <a:t> </a:t>
                </a:r>
                <a:r>
                  <a:rPr lang="en-US" sz="1200" dirty="0" err="1">
                    <a:solidFill>
                      <a:schemeClr val="tx1"/>
                    </a:solidFill>
                  </a:rPr>
                  <a:t>Ekonomi</a:t>
                </a:r>
                <a:endParaRPr lang="en-US" sz="1200" dirty="0">
                  <a:solidFill>
                    <a:schemeClr val="tx1"/>
                  </a:solidFill>
                </a:endParaRPr>
              </a:p>
            </p:txBody>
          </p:sp>
          <p:sp>
            <p:nvSpPr>
              <p:cNvPr id="114" name="Oval 113"/>
              <p:cNvSpPr/>
              <p:nvPr/>
            </p:nvSpPr>
            <p:spPr>
              <a:xfrm>
                <a:off x="9425758" y="3984811"/>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15" name="TextBox 114"/>
              <p:cNvSpPr txBox="1"/>
              <p:nvPr/>
            </p:nvSpPr>
            <p:spPr>
              <a:xfrm>
                <a:off x="9438641" y="4020592"/>
                <a:ext cx="428322" cy="338554"/>
              </a:xfrm>
              <a:prstGeom prst="rect">
                <a:avLst/>
              </a:prstGeom>
              <a:noFill/>
            </p:spPr>
            <p:txBody>
              <a:bodyPr wrap="none" rtlCol="0">
                <a:spAutoFit/>
              </a:bodyPr>
              <a:lstStyle/>
              <a:p>
                <a:r>
                  <a:rPr lang="en-US" sz="1600" b="1" dirty="0"/>
                  <a:t>91</a:t>
                </a:r>
              </a:p>
            </p:txBody>
          </p:sp>
          <p:sp>
            <p:nvSpPr>
              <p:cNvPr id="116" name="Freeform 115"/>
              <p:cNvSpPr/>
              <p:nvPr/>
            </p:nvSpPr>
            <p:spPr>
              <a:xfrm>
                <a:off x="9641322" y="4513964"/>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60BA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tx1"/>
                    </a:solidFill>
                  </a:rPr>
                  <a:t>Pilar</a:t>
                </a:r>
                <a:r>
                  <a:rPr lang="en-US" sz="1200" dirty="0">
                    <a:solidFill>
                      <a:schemeClr val="tx1"/>
                    </a:solidFill>
                  </a:rPr>
                  <a:t> </a:t>
                </a:r>
                <a:r>
                  <a:rPr lang="en-US" sz="1200" dirty="0" err="1">
                    <a:solidFill>
                      <a:schemeClr val="tx1"/>
                    </a:solidFill>
                  </a:rPr>
                  <a:t>Lingkungan</a:t>
                </a:r>
                <a:endParaRPr lang="en-US" sz="1200" dirty="0">
                  <a:solidFill>
                    <a:schemeClr val="tx1"/>
                  </a:solidFill>
                </a:endParaRPr>
              </a:p>
            </p:txBody>
          </p:sp>
          <p:sp>
            <p:nvSpPr>
              <p:cNvPr id="117" name="Oval 116"/>
              <p:cNvSpPr/>
              <p:nvPr/>
            </p:nvSpPr>
            <p:spPr>
              <a:xfrm>
                <a:off x="9425758" y="4505890"/>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18" name="TextBox 117"/>
              <p:cNvSpPr txBox="1"/>
              <p:nvPr/>
            </p:nvSpPr>
            <p:spPr>
              <a:xfrm>
                <a:off x="9425941" y="4548021"/>
                <a:ext cx="428322" cy="338554"/>
              </a:xfrm>
              <a:prstGeom prst="rect">
                <a:avLst/>
              </a:prstGeom>
              <a:noFill/>
            </p:spPr>
            <p:txBody>
              <a:bodyPr wrap="none" rtlCol="0">
                <a:spAutoFit/>
              </a:bodyPr>
              <a:lstStyle/>
              <a:p>
                <a:r>
                  <a:rPr lang="en-US" sz="1600" b="1" dirty="0"/>
                  <a:t>83</a:t>
                </a:r>
              </a:p>
            </p:txBody>
          </p:sp>
          <p:sp>
            <p:nvSpPr>
              <p:cNvPr id="119" name="Freeform 118"/>
              <p:cNvSpPr/>
              <p:nvPr/>
            </p:nvSpPr>
            <p:spPr>
              <a:xfrm>
                <a:off x="9629349" y="5087501"/>
                <a:ext cx="1634607" cy="375300"/>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1747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r>
                  <a:rPr lang="en-US" sz="1200" dirty="0" err="1">
                    <a:solidFill>
                      <a:schemeClr val="bg1"/>
                    </a:solidFill>
                  </a:rPr>
                  <a:t>Pilar</a:t>
                </a:r>
                <a:r>
                  <a:rPr lang="en-US" sz="1200" dirty="0">
                    <a:solidFill>
                      <a:schemeClr val="bg1"/>
                    </a:solidFill>
                  </a:rPr>
                  <a:t> </a:t>
                </a:r>
                <a:r>
                  <a:rPr lang="en-US" sz="1200" dirty="0" err="1">
                    <a:solidFill>
                      <a:schemeClr val="bg1"/>
                    </a:solidFill>
                  </a:rPr>
                  <a:t>Hukum</a:t>
                </a:r>
                <a:r>
                  <a:rPr lang="en-US" sz="1200" dirty="0">
                    <a:solidFill>
                      <a:schemeClr val="bg1"/>
                    </a:solidFill>
                  </a:rPr>
                  <a:t> </a:t>
                </a:r>
                <a:r>
                  <a:rPr lang="en-US" sz="1200" dirty="0" err="1">
                    <a:solidFill>
                      <a:schemeClr val="bg1"/>
                    </a:solidFill>
                  </a:rPr>
                  <a:t>dan</a:t>
                </a:r>
                <a:r>
                  <a:rPr lang="en-US" sz="1200" dirty="0">
                    <a:solidFill>
                      <a:schemeClr val="bg1"/>
                    </a:solidFill>
                  </a:rPr>
                  <a:t> Tata </a:t>
                </a:r>
                <a:r>
                  <a:rPr lang="en-US" sz="1200" dirty="0" err="1">
                    <a:solidFill>
                      <a:schemeClr val="bg1"/>
                    </a:solidFill>
                  </a:rPr>
                  <a:t>Kelola</a:t>
                </a:r>
                <a:endParaRPr lang="en-US" sz="1200" dirty="0">
                  <a:solidFill>
                    <a:schemeClr val="bg1"/>
                  </a:solidFill>
                </a:endParaRPr>
              </a:p>
            </p:txBody>
          </p:sp>
          <p:sp>
            <p:nvSpPr>
              <p:cNvPr id="120" name="Oval 119"/>
              <p:cNvSpPr/>
              <p:nvPr/>
            </p:nvSpPr>
            <p:spPr>
              <a:xfrm>
                <a:off x="9413785" y="5079427"/>
                <a:ext cx="404272" cy="38337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21" name="TextBox 120"/>
              <p:cNvSpPr txBox="1"/>
              <p:nvPr/>
            </p:nvSpPr>
            <p:spPr>
              <a:xfrm>
                <a:off x="9413241" y="5122926"/>
                <a:ext cx="428322" cy="338554"/>
              </a:xfrm>
              <a:prstGeom prst="rect">
                <a:avLst/>
              </a:prstGeom>
              <a:noFill/>
            </p:spPr>
            <p:txBody>
              <a:bodyPr wrap="none" rtlCol="0">
                <a:spAutoFit/>
              </a:bodyPr>
              <a:lstStyle/>
              <a:p>
                <a:r>
                  <a:rPr lang="en-US" sz="1600" b="1" dirty="0"/>
                  <a:t>34</a:t>
                </a:r>
              </a:p>
            </p:txBody>
          </p:sp>
        </p:grpSp>
        <p:sp>
          <p:nvSpPr>
            <p:cNvPr id="143" name="Freeform 142"/>
            <p:cNvSpPr/>
            <p:nvPr/>
          </p:nvSpPr>
          <p:spPr>
            <a:xfrm>
              <a:off x="9542757" y="2344060"/>
              <a:ext cx="2078394" cy="658431"/>
            </a:xfrm>
            <a:custGeom>
              <a:avLst/>
              <a:gdLst>
                <a:gd name="connsiteX0" fmla="*/ 57161 w 2357666"/>
                <a:gd name="connsiteY0" fmla="*/ 0 h 740956"/>
                <a:gd name="connsiteX1" fmla="*/ 2234171 w 2357666"/>
                <a:gd name="connsiteY1" fmla="*/ 0 h 740956"/>
                <a:gd name="connsiteX2" fmla="*/ 2357666 w 2357666"/>
                <a:gd name="connsiteY2" fmla="*/ 123495 h 740956"/>
                <a:gd name="connsiteX3" fmla="*/ 2357666 w 2357666"/>
                <a:gd name="connsiteY3" fmla="*/ 617461 h 740956"/>
                <a:gd name="connsiteX4" fmla="*/ 2234171 w 2357666"/>
                <a:gd name="connsiteY4" fmla="*/ 740956 h 740956"/>
                <a:gd name="connsiteX5" fmla="*/ 0 w 2357666"/>
                <a:gd name="connsiteY5" fmla="*/ 740956 h 740956"/>
                <a:gd name="connsiteX6" fmla="*/ 48834 w 2357666"/>
                <a:gd name="connsiteY6" fmla="*/ 715333 h 740956"/>
                <a:gd name="connsiteX7" fmla="*/ 247387 w 2357666"/>
                <a:gd name="connsiteY7" fmla="*/ 354346 h 740956"/>
                <a:gd name="connsiteX8" fmla="*/ 115484 w 2357666"/>
                <a:gd name="connsiteY8" fmla="*/ 46517 h 740956"/>
                <a:gd name="connsiteX9" fmla="*/ 57161 w 2357666"/>
                <a:gd name="connsiteY9" fmla="*/ 0 h 740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7666" h="740956">
                  <a:moveTo>
                    <a:pt x="57161" y="0"/>
                  </a:moveTo>
                  <a:lnTo>
                    <a:pt x="2234171" y="0"/>
                  </a:lnTo>
                  <a:cubicBezTo>
                    <a:pt x="2302375" y="0"/>
                    <a:pt x="2357666" y="55291"/>
                    <a:pt x="2357666" y="123495"/>
                  </a:cubicBezTo>
                  <a:lnTo>
                    <a:pt x="2357666" y="617461"/>
                  </a:lnTo>
                  <a:cubicBezTo>
                    <a:pt x="2357666" y="685665"/>
                    <a:pt x="2302375" y="740956"/>
                    <a:pt x="2234171" y="740956"/>
                  </a:cubicBezTo>
                  <a:lnTo>
                    <a:pt x="0" y="740956"/>
                  </a:lnTo>
                  <a:lnTo>
                    <a:pt x="48834" y="715333"/>
                  </a:lnTo>
                  <a:cubicBezTo>
                    <a:pt x="168627" y="637100"/>
                    <a:pt x="247387" y="504614"/>
                    <a:pt x="247387" y="354346"/>
                  </a:cubicBezTo>
                  <a:cubicBezTo>
                    <a:pt x="247387" y="234132"/>
                    <a:pt x="196980" y="125298"/>
                    <a:pt x="115484" y="46517"/>
                  </a:cubicBezTo>
                  <a:lnTo>
                    <a:pt x="57161" y="0"/>
                  </a:lnTo>
                  <a:close/>
                </a:path>
              </a:pathLst>
            </a:custGeom>
            <a:solidFill>
              <a:srgbClr val="F89F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algn="ctr"/>
              <a:r>
                <a:rPr lang="en-US" sz="1600" b="1" dirty="0">
                  <a:solidFill>
                    <a:schemeClr val="bg1"/>
                  </a:solidFill>
                </a:rPr>
                <a:t>TOTAL</a:t>
              </a:r>
            </a:p>
          </p:txBody>
        </p:sp>
        <p:sp>
          <p:nvSpPr>
            <p:cNvPr id="144" name="Oval 143"/>
            <p:cNvSpPr/>
            <p:nvPr/>
          </p:nvSpPr>
          <p:spPr>
            <a:xfrm>
              <a:off x="9040785" y="2312330"/>
              <a:ext cx="695165" cy="698624"/>
            </a:xfrm>
            <a:prstGeom prst="ellipse">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dirty="0">
                <a:solidFill>
                  <a:schemeClr val="tx1"/>
                </a:solidFill>
                <a:latin typeface="Calibri" panose="020F0502020204030204" pitchFamily="34" charset="0"/>
                <a:cs typeface="Calibri" panose="020F0502020204030204" pitchFamily="34" charset="0"/>
              </a:endParaRPr>
            </a:p>
          </p:txBody>
        </p:sp>
        <p:sp>
          <p:nvSpPr>
            <p:cNvPr id="145" name="TextBox 144"/>
            <p:cNvSpPr txBox="1"/>
            <p:nvPr/>
          </p:nvSpPr>
          <p:spPr>
            <a:xfrm>
              <a:off x="9103227" y="2475437"/>
              <a:ext cx="593432" cy="369332"/>
            </a:xfrm>
            <a:prstGeom prst="rect">
              <a:avLst/>
            </a:prstGeom>
            <a:solidFill>
              <a:schemeClr val="bg1"/>
            </a:solidFill>
          </p:spPr>
          <p:txBody>
            <a:bodyPr wrap="none" rtlCol="0">
              <a:spAutoFit/>
            </a:bodyPr>
            <a:lstStyle/>
            <a:p>
              <a:r>
                <a:rPr lang="en-US" b="1" dirty="0"/>
                <a:t>319</a:t>
              </a:r>
            </a:p>
          </p:txBody>
        </p:sp>
      </p:grpSp>
      <p:sp>
        <p:nvSpPr>
          <p:cNvPr id="157" name="Chevron 156"/>
          <p:cNvSpPr/>
          <p:nvPr/>
        </p:nvSpPr>
        <p:spPr>
          <a:xfrm>
            <a:off x="8769721" y="2432042"/>
            <a:ext cx="358282" cy="454257"/>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8" name="Chevron 157"/>
          <p:cNvSpPr/>
          <p:nvPr/>
        </p:nvSpPr>
        <p:spPr>
          <a:xfrm>
            <a:off x="8973079" y="2432042"/>
            <a:ext cx="358282" cy="454257"/>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0" name="Chevron 159"/>
          <p:cNvSpPr/>
          <p:nvPr/>
        </p:nvSpPr>
        <p:spPr>
          <a:xfrm rot="5400000">
            <a:off x="1558142" y="3000232"/>
            <a:ext cx="358282" cy="454257"/>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1" name="Chevron 160"/>
          <p:cNvSpPr/>
          <p:nvPr/>
        </p:nvSpPr>
        <p:spPr>
          <a:xfrm rot="5400000">
            <a:off x="4534153" y="2940192"/>
            <a:ext cx="358282" cy="454257"/>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2" name="Chevron 161"/>
          <p:cNvSpPr/>
          <p:nvPr/>
        </p:nvSpPr>
        <p:spPr>
          <a:xfrm rot="5400000">
            <a:off x="7453014" y="2975402"/>
            <a:ext cx="358282" cy="454257"/>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3" name="Chevron 162"/>
          <p:cNvSpPr/>
          <p:nvPr/>
        </p:nvSpPr>
        <p:spPr>
          <a:xfrm rot="5400000">
            <a:off x="10646207" y="2959138"/>
            <a:ext cx="358282" cy="454257"/>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658849133"/>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EDA7C93-9141-4A12-827E-60EB1BD797E1}" type="slidenum">
              <a:rPr lang="en-US" smtClean="0"/>
              <a:pPr/>
              <a:t>9</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058888621"/>
              </p:ext>
            </p:extLst>
          </p:nvPr>
        </p:nvGraphicFramePr>
        <p:xfrm>
          <a:off x="937394" y="810525"/>
          <a:ext cx="9978256" cy="5837925"/>
        </p:xfrm>
        <a:graphic>
          <a:graphicData uri="http://schemas.openxmlformats.org/drawingml/2006/table">
            <a:tbl>
              <a:tblPr firstRow="1" bandRow="1">
                <a:tableStyleId>{85BE263C-DBD7-4A20-BB59-AAB30ACAA65A}</a:tableStyleId>
              </a:tblPr>
              <a:tblGrid>
                <a:gridCol w="1627659">
                  <a:extLst>
                    <a:ext uri="{9D8B030D-6E8A-4147-A177-3AD203B41FA5}">
                      <a16:colId xmlns:a16="http://schemas.microsoft.com/office/drawing/2014/main" val="20000"/>
                    </a:ext>
                  </a:extLst>
                </a:gridCol>
                <a:gridCol w="1174745">
                  <a:extLst>
                    <a:ext uri="{9D8B030D-6E8A-4147-A177-3AD203B41FA5}">
                      <a16:colId xmlns:a16="http://schemas.microsoft.com/office/drawing/2014/main" val="20001"/>
                    </a:ext>
                  </a:extLst>
                </a:gridCol>
                <a:gridCol w="1372895">
                  <a:extLst>
                    <a:ext uri="{9D8B030D-6E8A-4147-A177-3AD203B41FA5}">
                      <a16:colId xmlns:a16="http://schemas.microsoft.com/office/drawing/2014/main" val="20002"/>
                    </a:ext>
                  </a:extLst>
                </a:gridCol>
                <a:gridCol w="5802957">
                  <a:extLst>
                    <a:ext uri="{9D8B030D-6E8A-4147-A177-3AD203B41FA5}">
                      <a16:colId xmlns:a16="http://schemas.microsoft.com/office/drawing/2014/main" val="20003"/>
                    </a:ext>
                  </a:extLst>
                </a:gridCol>
              </a:tblGrid>
              <a:tr h="747742">
                <a:tc>
                  <a:txBody>
                    <a:bodyPr/>
                    <a:lstStyle/>
                    <a:p>
                      <a:pPr algn="ctr"/>
                      <a:r>
                        <a:rPr lang="id-ID" sz="1300" dirty="0">
                          <a:latin typeface="Tahoma" pitchFamily="34" charset="0"/>
                          <a:ea typeface="Tahoma" pitchFamily="34" charset="0"/>
                          <a:cs typeface="Tahoma" pitchFamily="34" charset="0"/>
                        </a:rPr>
                        <a:t>PILAR/GOAL</a:t>
                      </a:r>
                      <a:endParaRPr lang="en-US" sz="1300" dirty="0">
                        <a:latin typeface="Tahoma" pitchFamily="34" charset="0"/>
                        <a:ea typeface="Tahoma" pitchFamily="34" charset="0"/>
                        <a:cs typeface="Tahoma" pitchFamily="34" charset="0"/>
                      </a:endParaRPr>
                    </a:p>
                  </a:txBody>
                  <a:tcPr anchor="ctr"/>
                </a:tc>
                <a:tc>
                  <a:txBody>
                    <a:bodyPr/>
                    <a:lstStyle/>
                    <a:p>
                      <a:pPr algn="ctr"/>
                      <a:r>
                        <a:rPr lang="id-ID" sz="1300" dirty="0">
                          <a:latin typeface="Tahoma" pitchFamily="34" charset="0"/>
                          <a:ea typeface="Tahoma" pitchFamily="34" charset="0"/>
                          <a:cs typeface="Tahoma" pitchFamily="34" charset="0"/>
                        </a:rPr>
                        <a:t>#TARGET GLOBAL</a:t>
                      </a:r>
                      <a:endParaRPr lang="en-US" sz="1300" dirty="0">
                        <a:latin typeface="Tahoma" pitchFamily="34" charset="0"/>
                        <a:ea typeface="Tahoma" pitchFamily="34" charset="0"/>
                        <a:cs typeface="Tahoma" pitchFamily="34" charset="0"/>
                      </a:endParaRPr>
                    </a:p>
                  </a:txBody>
                  <a:tcPr anchor="ctr"/>
                </a:tc>
                <a:tc>
                  <a:txBody>
                    <a:bodyPr/>
                    <a:lstStyle/>
                    <a:p>
                      <a:pPr algn="ctr"/>
                      <a:r>
                        <a:rPr lang="id-ID" sz="1300" dirty="0">
                          <a:latin typeface="Tahoma" pitchFamily="34" charset="0"/>
                          <a:ea typeface="Tahoma" pitchFamily="34" charset="0"/>
                          <a:cs typeface="Tahoma" pitchFamily="34" charset="0"/>
                        </a:rPr>
                        <a:t>#TARGET RPJMN 2015-2019</a:t>
                      </a:r>
                      <a:endParaRPr lang="en-US" sz="1300" dirty="0">
                        <a:latin typeface="Tahoma" pitchFamily="34" charset="0"/>
                        <a:ea typeface="Tahoma" pitchFamily="34" charset="0"/>
                        <a:cs typeface="Tahoma" pitchFamily="34" charset="0"/>
                      </a:endParaRPr>
                    </a:p>
                  </a:txBody>
                  <a:tcPr anchor="ctr"/>
                </a:tc>
                <a:tc>
                  <a:txBody>
                    <a:bodyPr/>
                    <a:lstStyle/>
                    <a:p>
                      <a:pPr algn="ctr"/>
                      <a:r>
                        <a:rPr lang="id-ID" sz="1300" dirty="0">
                          <a:latin typeface="Tahoma" pitchFamily="34" charset="0"/>
                          <a:ea typeface="Tahoma" pitchFamily="34" charset="0"/>
                          <a:cs typeface="Tahoma" pitchFamily="34" charset="0"/>
                        </a:rPr>
                        <a:t>HIGHLIGHT BEBERAPA PRIORITAS NASIONAL </a:t>
                      </a:r>
                    </a:p>
                    <a:p>
                      <a:pPr algn="ctr"/>
                      <a:r>
                        <a:rPr lang="id-ID" sz="1300" dirty="0">
                          <a:latin typeface="Tahoma" pitchFamily="34" charset="0"/>
                          <a:ea typeface="Tahoma" pitchFamily="34" charset="0"/>
                          <a:cs typeface="Tahoma" pitchFamily="34" charset="0"/>
                        </a:rPr>
                        <a:t>(DAFTAR</a:t>
                      </a:r>
                      <a:r>
                        <a:rPr lang="id-ID" sz="1300" baseline="0" dirty="0">
                          <a:latin typeface="Tahoma" pitchFamily="34" charset="0"/>
                          <a:ea typeface="Tahoma" pitchFamily="34" charset="0"/>
                          <a:cs typeface="Tahoma" pitchFamily="34" charset="0"/>
                        </a:rPr>
                        <a:t> LENGKAP TERLAMPIR)</a:t>
                      </a:r>
                      <a:endParaRPr lang="en-US" sz="1300" dirty="0">
                        <a:latin typeface="Tahoma" pitchFamily="34" charset="0"/>
                        <a:ea typeface="Tahoma" pitchFamily="34" charset="0"/>
                        <a:cs typeface="Tahoma" pitchFamily="34" charset="0"/>
                      </a:endParaRPr>
                    </a:p>
                  </a:txBody>
                  <a:tcPr anchor="ctr"/>
                </a:tc>
                <a:extLst>
                  <a:ext uri="{0D108BD9-81ED-4DB2-BD59-A6C34878D82A}">
                    <a16:rowId xmlns:a16="http://schemas.microsoft.com/office/drawing/2014/main" val="10000"/>
                  </a:ext>
                </a:extLst>
              </a:tr>
              <a:tr h="1096688">
                <a:tc>
                  <a:txBody>
                    <a:bodyPr/>
                    <a:lstStyle/>
                    <a:p>
                      <a:r>
                        <a:rPr lang="id-ID" sz="1400" b="1" dirty="0">
                          <a:latin typeface="Tahoma" pitchFamily="34" charset="0"/>
                          <a:ea typeface="Tahoma" pitchFamily="34" charset="0"/>
                          <a:cs typeface="Tahoma" pitchFamily="34" charset="0"/>
                        </a:rPr>
                        <a:t>SOSIAL </a:t>
                      </a:r>
                    </a:p>
                    <a:p>
                      <a:r>
                        <a:rPr lang="id-ID" sz="1400" b="1" dirty="0">
                          <a:latin typeface="Tahoma" pitchFamily="34" charset="0"/>
                          <a:ea typeface="Tahoma" pitchFamily="34" charset="0"/>
                          <a:cs typeface="Tahoma" pitchFamily="34" charset="0"/>
                        </a:rPr>
                        <a:t>(1, 2, 3, 4, 5)</a:t>
                      </a:r>
                      <a:endParaRPr lang="en-US" sz="1400" b="1" dirty="0">
                        <a:latin typeface="Tahoma" pitchFamily="34" charset="0"/>
                        <a:ea typeface="Tahoma" pitchFamily="34" charset="0"/>
                        <a:cs typeface="Tahoma" pitchFamily="34" charset="0"/>
                      </a:endParaRPr>
                    </a:p>
                  </a:txBody>
                  <a:tcPr>
                    <a:lnB w="12700" cap="flat" cmpd="sng" algn="ctr">
                      <a:solidFill>
                        <a:schemeClr val="tx1"/>
                      </a:solidFill>
                      <a:prstDash val="solid"/>
                      <a:round/>
                      <a:headEnd type="none" w="med" len="med"/>
                      <a:tailEnd type="none" w="med" len="med"/>
                    </a:lnB>
                    <a:noFill/>
                  </a:tcPr>
                </a:tc>
                <a:tc>
                  <a:txBody>
                    <a:bodyPr/>
                    <a:lstStyle/>
                    <a:p>
                      <a:pPr algn="ctr"/>
                      <a:r>
                        <a:rPr lang="id-ID" sz="1600" b="1" dirty="0">
                          <a:latin typeface="Tahoma" pitchFamily="34" charset="0"/>
                          <a:ea typeface="Tahoma" pitchFamily="34" charset="0"/>
                          <a:cs typeface="Tahoma" pitchFamily="34" charset="0"/>
                        </a:rPr>
                        <a:t>47</a:t>
                      </a:r>
                      <a:endParaRPr lang="en-US" sz="1600" b="1" dirty="0">
                        <a:latin typeface="Tahoma" pitchFamily="34" charset="0"/>
                        <a:ea typeface="Tahoma" pitchFamily="34" charset="0"/>
                        <a:cs typeface="Tahoma" pitchFamily="34" charset="0"/>
                      </a:endParaRPr>
                    </a:p>
                  </a:txBody>
                  <a:tcPr>
                    <a:lnB w="12700" cap="flat" cmpd="sng" algn="ctr">
                      <a:solidFill>
                        <a:schemeClr val="tx1"/>
                      </a:solidFill>
                      <a:prstDash val="solid"/>
                      <a:round/>
                      <a:headEnd type="none" w="med" len="med"/>
                      <a:tailEnd type="none" w="med" len="med"/>
                    </a:lnB>
                    <a:noFill/>
                  </a:tcPr>
                </a:tc>
                <a:tc>
                  <a:txBody>
                    <a:bodyPr/>
                    <a:lstStyle/>
                    <a:p>
                      <a:pPr algn="ctr"/>
                      <a:r>
                        <a:rPr lang="id-ID" sz="1600" b="1">
                          <a:latin typeface="Tahoma" pitchFamily="34" charset="0"/>
                          <a:ea typeface="Tahoma" pitchFamily="34" charset="0"/>
                          <a:cs typeface="Tahoma" pitchFamily="34" charset="0"/>
                        </a:rPr>
                        <a:t>2</a:t>
                      </a:r>
                      <a:r>
                        <a:rPr lang="en-US" sz="1600" b="1">
                          <a:latin typeface="Tahoma" pitchFamily="34" charset="0"/>
                          <a:ea typeface="Tahoma" pitchFamily="34" charset="0"/>
                          <a:cs typeface="Tahoma" pitchFamily="34" charset="0"/>
                        </a:rPr>
                        <a:t>5</a:t>
                      </a:r>
                      <a:endParaRPr lang="en-US" sz="1600" b="1" dirty="0">
                        <a:latin typeface="Tahoma" pitchFamily="34" charset="0"/>
                        <a:ea typeface="Tahoma" pitchFamily="34" charset="0"/>
                        <a:cs typeface="Tahoma" pitchFamily="34" charset="0"/>
                      </a:endParaRPr>
                    </a:p>
                  </a:txBody>
                  <a:tcPr>
                    <a:lnB w="12700" cap="flat" cmpd="sng" algn="ctr">
                      <a:solidFill>
                        <a:schemeClr val="tx1"/>
                      </a:solidFill>
                      <a:prstDash val="solid"/>
                      <a:round/>
                      <a:headEnd type="none" w="med" len="med"/>
                      <a:tailEnd type="none" w="med" len="med"/>
                    </a:lnB>
                    <a:noFill/>
                  </a:tcPr>
                </a:tc>
                <a:tc>
                  <a:txBody>
                    <a:bodyPr/>
                    <a:lstStyle/>
                    <a:p>
                      <a:pPr marL="171450" indent="-171450">
                        <a:buFont typeface="Arial" pitchFamily="34" charset="0"/>
                        <a:buChar char="•"/>
                      </a:pPr>
                      <a:r>
                        <a:rPr lang="id-ID" sz="1200" dirty="0">
                          <a:latin typeface="Tahoma" pitchFamily="34" charset="0"/>
                          <a:ea typeface="Tahoma" pitchFamily="34" charset="0"/>
                          <a:cs typeface="Tahoma" pitchFamily="34" charset="0"/>
                        </a:rPr>
                        <a:t>Penanggulangan</a:t>
                      </a:r>
                      <a:r>
                        <a:rPr lang="id-ID" sz="1200" baseline="0" dirty="0">
                          <a:latin typeface="Tahoma" pitchFamily="34" charset="0"/>
                          <a:ea typeface="Tahoma" pitchFamily="34" charset="0"/>
                          <a:cs typeface="Tahoma" pitchFamily="34" charset="0"/>
                        </a:rPr>
                        <a:t> Kemiskinan</a:t>
                      </a:r>
                    </a:p>
                    <a:p>
                      <a:pPr marL="171450" indent="-171450">
                        <a:buFont typeface="Arial" pitchFamily="34" charset="0"/>
                        <a:buChar char="•"/>
                      </a:pPr>
                      <a:r>
                        <a:rPr lang="id-ID" sz="1200" baseline="0" dirty="0">
                          <a:latin typeface="Tahoma" pitchFamily="34" charset="0"/>
                          <a:ea typeface="Tahoma" pitchFamily="34" charset="0"/>
                          <a:cs typeface="Tahoma" pitchFamily="34" charset="0"/>
                        </a:rPr>
                        <a:t>Peningkatan Kesejahteraan Masyarakat</a:t>
                      </a:r>
                    </a:p>
                    <a:p>
                      <a:pPr marL="171450" indent="-171450">
                        <a:buFont typeface="Arial" pitchFamily="34" charset="0"/>
                        <a:buChar char="•"/>
                      </a:pPr>
                      <a:r>
                        <a:rPr lang="id-ID" sz="1200" dirty="0">
                          <a:latin typeface="Tahoma" pitchFamily="34" charset="0"/>
                          <a:ea typeface="Tahoma" pitchFamily="34" charset="0"/>
                          <a:cs typeface="Tahoma" pitchFamily="34" charset="0"/>
                        </a:rPr>
                        <a:t>Peningkatan Kedaulatan Pangan</a:t>
                      </a:r>
                    </a:p>
                    <a:p>
                      <a:pPr marL="171450" indent="-171450">
                        <a:buFont typeface="Arial" pitchFamily="34" charset="0"/>
                        <a:buChar char="•"/>
                      </a:pPr>
                      <a:r>
                        <a:rPr lang="id-ID" sz="1200" dirty="0">
                          <a:latin typeface="Tahoma" pitchFamily="34" charset="0"/>
                          <a:ea typeface="Tahoma" pitchFamily="34" charset="0"/>
                          <a:cs typeface="Tahoma" pitchFamily="34" charset="0"/>
                        </a:rPr>
                        <a:t>Pelaksanaan Program Indonesia Pintar</a:t>
                      </a:r>
                      <a:r>
                        <a:rPr lang="id-ID" sz="1200" baseline="0" dirty="0">
                          <a:latin typeface="Tahoma" pitchFamily="34" charset="0"/>
                          <a:ea typeface="Tahoma" pitchFamily="34" charset="0"/>
                          <a:cs typeface="Tahoma" pitchFamily="34" charset="0"/>
                        </a:rPr>
                        <a:t> dan Indonesia Sehat</a:t>
                      </a:r>
                      <a:endParaRPr lang="id-ID" sz="1200" dirty="0">
                        <a:latin typeface="Tahoma" pitchFamily="34" charset="0"/>
                        <a:ea typeface="Tahoma" pitchFamily="34" charset="0"/>
                        <a:cs typeface="Tahoma" pitchFamily="34" charset="0"/>
                      </a:endParaRPr>
                    </a:p>
                    <a:p>
                      <a:pPr marL="171450" indent="-171450">
                        <a:buFont typeface="Arial" pitchFamily="34" charset="0"/>
                        <a:buChar char="•"/>
                      </a:pPr>
                      <a:r>
                        <a:rPr lang="id-ID" sz="1200" baseline="0" dirty="0">
                          <a:latin typeface="Tahoma" pitchFamily="34" charset="0"/>
                          <a:ea typeface="Tahoma" pitchFamily="34" charset="0"/>
                          <a:cs typeface="Tahoma" pitchFamily="34" charset="0"/>
                        </a:rPr>
                        <a:t>Melindungi Anak, Perempuan dan Kelompok Marjinal</a:t>
                      </a:r>
                      <a:endParaRPr lang="en-US" sz="1200" dirty="0">
                        <a:latin typeface="Tahoma" pitchFamily="34" charset="0"/>
                        <a:ea typeface="Tahoma" pitchFamily="34" charset="0"/>
                        <a:cs typeface="Tahoma" pitchFamily="34" charset="0"/>
                      </a:endParaRPr>
                    </a:p>
                  </a:txBody>
                  <a:tcPr>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2960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sz="1400" b="1" dirty="0">
                          <a:latin typeface="Tahoma" pitchFamily="34" charset="0"/>
                          <a:ea typeface="Tahoma" pitchFamily="34" charset="0"/>
                          <a:cs typeface="Tahoma" pitchFamily="34" charset="0"/>
                        </a:rPr>
                        <a:t>EKONOMI </a:t>
                      </a:r>
                    </a:p>
                    <a:p>
                      <a:pPr marL="0" marR="0" indent="0" algn="l" defTabSz="914400" rtl="0" eaLnBrk="1" fontAlgn="auto" latinLnBrk="0" hangingPunct="1">
                        <a:lnSpc>
                          <a:spcPct val="100000"/>
                        </a:lnSpc>
                        <a:spcBef>
                          <a:spcPts val="0"/>
                        </a:spcBef>
                        <a:spcAft>
                          <a:spcPts val="0"/>
                        </a:spcAft>
                        <a:buClrTx/>
                        <a:buSzTx/>
                        <a:buFontTx/>
                        <a:buNone/>
                        <a:tabLst/>
                        <a:defRPr/>
                      </a:pPr>
                      <a:r>
                        <a:rPr lang="id-ID" sz="1400" b="1" dirty="0">
                          <a:latin typeface="Tahoma" pitchFamily="34" charset="0"/>
                          <a:ea typeface="Tahoma" pitchFamily="34" charset="0"/>
                          <a:cs typeface="Tahoma" pitchFamily="34" charset="0"/>
                        </a:rPr>
                        <a:t>(7, 8, 9, 10, 17)</a:t>
                      </a:r>
                      <a:endParaRPr lang="en-US" sz="1400" b="1" dirty="0">
                        <a:latin typeface="Tahoma" pitchFamily="34" charset="0"/>
                        <a:ea typeface="Tahoma" pitchFamily="34" charset="0"/>
                        <a:cs typeface="Tahoma" pitchFamily="34" charset="0"/>
                      </a:endParaRPr>
                    </a:p>
                    <a:p>
                      <a:endParaRPr lang="en-US" sz="1400" b="1" dirty="0">
                        <a:latin typeface="Tahoma" pitchFamily="34" charset="0"/>
                        <a:ea typeface="Tahoma" pitchFamily="34" charset="0"/>
                        <a:cs typeface="Tahoma"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id-ID" sz="1600" b="1" dirty="0">
                          <a:latin typeface="Tahoma" pitchFamily="34" charset="0"/>
                          <a:ea typeface="Tahoma" pitchFamily="34" charset="0"/>
                          <a:cs typeface="Tahoma" pitchFamily="34" charset="0"/>
                        </a:rPr>
                        <a:t>54</a:t>
                      </a:r>
                      <a:endParaRPr lang="en-US" sz="1600" b="1" dirty="0">
                        <a:latin typeface="Tahoma" pitchFamily="34" charset="0"/>
                        <a:ea typeface="Tahoma" pitchFamily="34" charset="0"/>
                        <a:cs typeface="Tahoma"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id-ID" sz="1600" b="1" dirty="0">
                          <a:latin typeface="Tahoma" pitchFamily="34" charset="0"/>
                          <a:ea typeface="Tahoma" pitchFamily="34" charset="0"/>
                          <a:cs typeface="Tahoma" pitchFamily="34" charset="0"/>
                        </a:rPr>
                        <a:t>30</a:t>
                      </a:r>
                      <a:endParaRPr lang="en-US" sz="1600" b="1" dirty="0">
                        <a:latin typeface="Tahoma" pitchFamily="34" charset="0"/>
                        <a:ea typeface="Tahoma" pitchFamily="34" charset="0"/>
                        <a:cs typeface="Tahoma"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itchFamily="34" charset="0"/>
                        <a:buChar char="•"/>
                      </a:pPr>
                      <a:r>
                        <a:rPr lang="id-ID" sz="1200" dirty="0">
                          <a:latin typeface="Tahoma" pitchFamily="34" charset="0"/>
                          <a:ea typeface="Tahoma" pitchFamily="34" charset="0"/>
                          <a:cs typeface="Tahoma" pitchFamily="34" charset="0"/>
                        </a:rPr>
                        <a:t>Kedaulatan Energi</a:t>
                      </a:r>
                    </a:p>
                    <a:p>
                      <a:pPr marL="171450" indent="-171450">
                        <a:buFont typeface="Arial" pitchFamily="34" charset="0"/>
                        <a:buChar char="•"/>
                      </a:pPr>
                      <a:r>
                        <a:rPr lang="id-ID" sz="1200" dirty="0">
                          <a:latin typeface="Tahoma" pitchFamily="34" charset="0"/>
                          <a:ea typeface="Tahoma" pitchFamily="34" charset="0"/>
                          <a:cs typeface="Tahoma" pitchFamily="34" charset="0"/>
                        </a:rPr>
                        <a:t>Akselerasi Pertumbuhan Ekonomi</a:t>
                      </a:r>
                      <a:r>
                        <a:rPr lang="id-ID" sz="1200" baseline="0" dirty="0">
                          <a:latin typeface="Tahoma" pitchFamily="34" charset="0"/>
                          <a:ea typeface="Tahoma" pitchFamily="34" charset="0"/>
                          <a:cs typeface="Tahoma" pitchFamily="34" charset="0"/>
                        </a:rPr>
                        <a:t> Nasional</a:t>
                      </a:r>
                    </a:p>
                    <a:p>
                      <a:pPr marL="171450" indent="-171450">
                        <a:buFont typeface="Arial" pitchFamily="34" charset="0"/>
                        <a:buChar char="•"/>
                      </a:pPr>
                      <a:r>
                        <a:rPr lang="id-ID" sz="1200" baseline="0" dirty="0">
                          <a:latin typeface="Tahoma" pitchFamily="34" charset="0"/>
                          <a:ea typeface="Tahoma" pitchFamily="34" charset="0"/>
                          <a:cs typeface="Tahoma" pitchFamily="34" charset="0"/>
                        </a:rPr>
                        <a:t>Peningkatan Daya Saing Tenaga Kerja</a:t>
                      </a:r>
                    </a:p>
                    <a:p>
                      <a:pPr marL="171450" indent="-171450">
                        <a:buFont typeface="Arial" pitchFamily="34" charset="0"/>
                        <a:buChar char="•"/>
                      </a:pPr>
                      <a:r>
                        <a:rPr lang="id-ID" sz="1200" baseline="0" dirty="0">
                          <a:latin typeface="Tahoma" pitchFamily="34" charset="0"/>
                          <a:ea typeface="Tahoma" pitchFamily="34" charset="0"/>
                          <a:cs typeface="Tahoma" pitchFamily="34" charset="0"/>
                        </a:rPr>
                        <a:t>Membangun Konektivitas Nasional </a:t>
                      </a:r>
                    </a:p>
                    <a:p>
                      <a:pPr marL="171450" indent="-171450">
                        <a:buFont typeface="Arial" pitchFamily="34" charset="0"/>
                        <a:buChar char="•"/>
                      </a:pPr>
                      <a:r>
                        <a:rPr lang="id-ID" sz="1200" baseline="0" dirty="0">
                          <a:latin typeface="Tahoma" pitchFamily="34" charset="0"/>
                          <a:ea typeface="Tahoma" pitchFamily="34" charset="0"/>
                          <a:cs typeface="Tahoma" pitchFamily="34" charset="0"/>
                        </a:rPr>
                        <a:t>Pemerataan Pembangunan Antar Wilayah</a:t>
                      </a:r>
                    </a:p>
                    <a:p>
                      <a:pPr marL="171450" indent="-171450">
                        <a:buFont typeface="Arial" pitchFamily="34" charset="0"/>
                        <a:buChar char="•"/>
                      </a:pPr>
                      <a:r>
                        <a:rPr lang="id-ID" sz="1200" baseline="0" dirty="0">
                          <a:latin typeface="Tahoma" pitchFamily="34" charset="0"/>
                          <a:ea typeface="Tahoma" pitchFamily="34" charset="0"/>
                          <a:cs typeface="Tahoma" pitchFamily="34" charset="0"/>
                        </a:rPr>
                        <a:t>Pelaksanaan Politik LN Bebas Aktif</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149548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sz="1400" b="1" dirty="0">
                          <a:latin typeface="Tahoma" pitchFamily="34" charset="0"/>
                          <a:ea typeface="Tahoma" pitchFamily="34" charset="0"/>
                          <a:cs typeface="Tahoma" pitchFamily="34" charset="0"/>
                        </a:rPr>
                        <a:t>LINGKUNGAN </a:t>
                      </a:r>
                    </a:p>
                    <a:p>
                      <a:pPr marL="0" marR="0" indent="0" algn="l" defTabSz="914400" rtl="0" eaLnBrk="1" fontAlgn="auto" latinLnBrk="0" hangingPunct="1">
                        <a:lnSpc>
                          <a:spcPct val="100000"/>
                        </a:lnSpc>
                        <a:spcBef>
                          <a:spcPts val="0"/>
                        </a:spcBef>
                        <a:spcAft>
                          <a:spcPts val="0"/>
                        </a:spcAft>
                        <a:buClrTx/>
                        <a:buSzTx/>
                        <a:buFontTx/>
                        <a:buNone/>
                        <a:tabLst/>
                        <a:defRPr/>
                      </a:pPr>
                      <a:r>
                        <a:rPr lang="id-ID" sz="1400" b="1" dirty="0">
                          <a:latin typeface="Tahoma" pitchFamily="34" charset="0"/>
                          <a:ea typeface="Tahoma" pitchFamily="34" charset="0"/>
                          <a:cs typeface="Tahoma" pitchFamily="34" charset="0"/>
                        </a:rPr>
                        <a:t>(6, 11, 12, 13,</a:t>
                      </a:r>
                      <a:r>
                        <a:rPr lang="id-ID" sz="1400" b="1" baseline="0" dirty="0">
                          <a:latin typeface="Tahoma" pitchFamily="34" charset="0"/>
                          <a:ea typeface="Tahoma" pitchFamily="34" charset="0"/>
                          <a:cs typeface="Tahoma" pitchFamily="34" charset="0"/>
                        </a:rPr>
                        <a:t> 14, 15)</a:t>
                      </a:r>
                      <a:endParaRPr lang="en-US" sz="1400" b="1" dirty="0">
                        <a:latin typeface="Tahoma" pitchFamily="34" charset="0"/>
                        <a:ea typeface="Tahoma" pitchFamily="34" charset="0"/>
                        <a:cs typeface="Tahoma" pitchFamily="34" charset="0"/>
                      </a:endParaRPr>
                    </a:p>
                    <a:p>
                      <a:endParaRPr lang="en-US" sz="1400" b="1" dirty="0">
                        <a:latin typeface="Tahoma" pitchFamily="34" charset="0"/>
                        <a:ea typeface="Tahoma" pitchFamily="34" charset="0"/>
                        <a:cs typeface="Tahoma"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id-ID" sz="1600" b="1" dirty="0">
                          <a:latin typeface="Tahoma" pitchFamily="34" charset="0"/>
                          <a:ea typeface="Tahoma" pitchFamily="34" charset="0"/>
                          <a:cs typeface="Tahoma" pitchFamily="34" charset="0"/>
                        </a:rPr>
                        <a:t>56</a:t>
                      </a:r>
                      <a:endParaRPr lang="en-US" sz="1600" b="1" dirty="0">
                        <a:latin typeface="Tahoma" pitchFamily="34" charset="0"/>
                        <a:ea typeface="Tahoma" pitchFamily="34" charset="0"/>
                        <a:cs typeface="Tahoma"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id-ID" sz="1600" b="1" dirty="0">
                          <a:latin typeface="Tahoma" pitchFamily="34" charset="0"/>
                          <a:ea typeface="Tahoma" pitchFamily="34" charset="0"/>
                          <a:cs typeface="Tahoma" pitchFamily="34" charset="0"/>
                        </a:rPr>
                        <a:t>31</a:t>
                      </a:r>
                      <a:endParaRPr lang="en-US" sz="1600" b="1" dirty="0">
                        <a:latin typeface="Tahoma" pitchFamily="34" charset="0"/>
                        <a:ea typeface="Tahoma" pitchFamily="34" charset="0"/>
                        <a:cs typeface="Tahoma"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itchFamily="34" charset="0"/>
                        <a:buChar char="•"/>
                      </a:pPr>
                      <a:r>
                        <a:rPr lang="id-ID" sz="1200" dirty="0">
                          <a:latin typeface="Tahoma" pitchFamily="34" charset="0"/>
                          <a:ea typeface="Tahoma" pitchFamily="34" charset="0"/>
                          <a:cs typeface="Tahoma" pitchFamily="34" charset="0"/>
                        </a:rPr>
                        <a:t>Ketahanan</a:t>
                      </a:r>
                      <a:r>
                        <a:rPr lang="id-ID" sz="1200" baseline="0" dirty="0">
                          <a:latin typeface="Tahoma" pitchFamily="34" charset="0"/>
                          <a:ea typeface="Tahoma" pitchFamily="34" charset="0"/>
                          <a:cs typeface="Tahoma" pitchFamily="34" charset="0"/>
                        </a:rPr>
                        <a:t> Air</a:t>
                      </a:r>
                    </a:p>
                    <a:p>
                      <a:pPr marL="171450" indent="-171450">
                        <a:buFont typeface="Arial" pitchFamily="34" charset="0"/>
                        <a:buChar char="•"/>
                      </a:pPr>
                      <a:r>
                        <a:rPr lang="id-ID" sz="1200" baseline="0" dirty="0">
                          <a:latin typeface="Tahoma" pitchFamily="34" charset="0"/>
                          <a:ea typeface="Tahoma" pitchFamily="34" charset="0"/>
                          <a:cs typeface="Tahoma" pitchFamily="34" charset="0"/>
                        </a:rPr>
                        <a:t>Membangun Perumahan dan Kawasan Permukiman</a:t>
                      </a:r>
                    </a:p>
                    <a:p>
                      <a:pPr marL="171450" indent="-171450">
                        <a:buFont typeface="Arial" pitchFamily="34" charset="0"/>
                        <a:buChar char="•"/>
                      </a:pPr>
                      <a:r>
                        <a:rPr lang="id-ID" sz="1200" baseline="0" dirty="0">
                          <a:latin typeface="Tahoma" pitchFamily="34" charset="0"/>
                          <a:ea typeface="Tahoma" pitchFamily="34" charset="0"/>
                          <a:cs typeface="Tahoma" pitchFamily="34" charset="0"/>
                        </a:rPr>
                        <a:t>Penanganan Perubahan Iklim dan Penyediaan Informasi Iklim dan Kebencanaan </a:t>
                      </a:r>
                      <a:r>
                        <a:rPr lang="id-ID" sz="1200" baseline="0" dirty="0">
                          <a:latin typeface="Tahoma" pitchFamily="34" charset="0"/>
                          <a:ea typeface="Tahoma" pitchFamily="34" charset="0"/>
                          <a:cs typeface="Tahoma" pitchFamily="34" charset="0"/>
                          <a:sym typeface="Wingdings" pitchFamily="2" charset="2"/>
                        </a:rPr>
                        <a:t> RAN Pengurangan Emisi GRK</a:t>
                      </a:r>
                    </a:p>
                    <a:p>
                      <a:pPr marL="171450" indent="-171450">
                        <a:buFont typeface="Arial" pitchFamily="34" charset="0"/>
                        <a:buChar char="•"/>
                      </a:pPr>
                      <a:r>
                        <a:rPr lang="id-ID" sz="1200" baseline="0" dirty="0">
                          <a:latin typeface="Tahoma" pitchFamily="34" charset="0"/>
                          <a:ea typeface="Tahoma" pitchFamily="34" charset="0"/>
                          <a:cs typeface="Tahoma" pitchFamily="34" charset="0"/>
                          <a:sym typeface="Wingdings" pitchFamily="2" charset="2"/>
                        </a:rPr>
                        <a:t>Pengembangan Ekonomi Maritim dan Kelautan</a:t>
                      </a:r>
                    </a:p>
                    <a:p>
                      <a:pPr marL="171450" indent="-171450">
                        <a:buFont typeface="Arial" pitchFamily="34" charset="0"/>
                        <a:buChar char="•"/>
                      </a:pPr>
                      <a:r>
                        <a:rPr lang="id-ID" sz="1200" baseline="0" dirty="0">
                          <a:latin typeface="Tahoma" pitchFamily="34" charset="0"/>
                          <a:ea typeface="Tahoma" pitchFamily="34" charset="0"/>
                          <a:cs typeface="Tahoma" pitchFamily="34" charset="0"/>
                          <a:sym typeface="Wingdings" pitchFamily="2" charset="2"/>
                        </a:rPr>
                        <a:t>Pelestarian SDA, LH dan Pengelolaan Bencana</a:t>
                      </a:r>
                    </a:p>
                    <a:p>
                      <a:pPr marL="171450" indent="-171450">
                        <a:buFont typeface="Arial" pitchFamily="34" charset="0"/>
                        <a:buChar char="•"/>
                      </a:pPr>
                      <a:r>
                        <a:rPr lang="id-ID" sz="1200" baseline="0" dirty="0">
                          <a:latin typeface="Tahoma" pitchFamily="34" charset="0"/>
                          <a:ea typeface="Tahoma" pitchFamily="34" charset="0"/>
                          <a:cs typeface="Tahoma" pitchFamily="34" charset="0"/>
                          <a:sym typeface="Wingdings" pitchFamily="2" charset="2"/>
                        </a:rPr>
                        <a:t>Rencana Aksi dan Strategi Keanekaragaman Hayati Indonesia</a:t>
                      </a:r>
                      <a:endParaRPr lang="en-US" sz="1200" dirty="0">
                        <a:latin typeface="Tahoma" pitchFamily="34" charset="0"/>
                        <a:ea typeface="Tahoma" pitchFamily="34" charset="0"/>
                        <a:cs typeface="Tahoma"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797591">
                <a:tc>
                  <a:txBody>
                    <a:bodyPr/>
                    <a:lstStyle/>
                    <a:p>
                      <a:r>
                        <a:rPr lang="id-ID" sz="1400" b="1" dirty="0">
                          <a:latin typeface="Tahoma" pitchFamily="34" charset="0"/>
                          <a:ea typeface="Tahoma" pitchFamily="34" charset="0"/>
                          <a:cs typeface="Tahoma" pitchFamily="34" charset="0"/>
                        </a:rPr>
                        <a:t>HUKUM DAN TATA KELOLA (16)</a:t>
                      </a:r>
                      <a:endParaRPr lang="en-US" sz="1400" b="1" dirty="0">
                        <a:latin typeface="Tahoma" pitchFamily="34" charset="0"/>
                        <a:ea typeface="Tahoma" pitchFamily="34" charset="0"/>
                        <a:cs typeface="Tahoma"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id-ID" sz="1600" b="1" dirty="0">
                          <a:latin typeface="Tahoma" pitchFamily="34" charset="0"/>
                          <a:ea typeface="Tahoma" pitchFamily="34" charset="0"/>
                          <a:cs typeface="Tahoma" pitchFamily="34" charset="0"/>
                        </a:rPr>
                        <a:t>12</a:t>
                      </a:r>
                      <a:endParaRPr lang="en-US" sz="1600" b="1" dirty="0">
                        <a:latin typeface="Tahoma" pitchFamily="34" charset="0"/>
                        <a:ea typeface="Tahoma" pitchFamily="34" charset="0"/>
                        <a:cs typeface="Tahoma"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id-ID" sz="1600" b="1" dirty="0">
                          <a:latin typeface="Tahoma" pitchFamily="34" charset="0"/>
                          <a:ea typeface="Tahoma" pitchFamily="34" charset="0"/>
                          <a:cs typeface="Tahoma" pitchFamily="34" charset="0"/>
                        </a:rPr>
                        <a:t>8</a:t>
                      </a:r>
                      <a:endParaRPr lang="en-US" sz="1600" b="1" dirty="0">
                        <a:latin typeface="Tahoma" pitchFamily="34" charset="0"/>
                        <a:ea typeface="Tahoma" pitchFamily="34" charset="0"/>
                        <a:cs typeface="Tahoma"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171450" indent="-171450">
                        <a:buFont typeface="Arial" pitchFamily="34" charset="0"/>
                        <a:buChar char="•"/>
                      </a:pPr>
                      <a:r>
                        <a:rPr lang="id-ID" sz="1200" dirty="0">
                          <a:latin typeface="Tahoma" pitchFamily="34" charset="0"/>
                          <a:ea typeface="Tahoma" pitchFamily="34" charset="0"/>
                          <a:cs typeface="Tahoma" pitchFamily="34" charset="0"/>
                        </a:rPr>
                        <a:t>Meningkatkan Kualitas</a:t>
                      </a:r>
                      <a:r>
                        <a:rPr lang="id-ID" sz="1200" baseline="0" dirty="0">
                          <a:latin typeface="Tahoma" pitchFamily="34" charset="0"/>
                          <a:ea typeface="Tahoma" pitchFamily="34" charset="0"/>
                          <a:cs typeface="Tahoma" pitchFamily="34" charset="0"/>
                        </a:rPr>
                        <a:t> Perlindungan WNI</a:t>
                      </a:r>
                    </a:p>
                    <a:p>
                      <a:pPr marL="171450" indent="-171450">
                        <a:buFont typeface="Arial" pitchFamily="34" charset="0"/>
                        <a:buChar char="•"/>
                      </a:pPr>
                      <a:r>
                        <a:rPr lang="id-ID" sz="1200" baseline="0" dirty="0">
                          <a:latin typeface="Tahoma" pitchFamily="34" charset="0"/>
                          <a:ea typeface="Tahoma" pitchFamily="34" charset="0"/>
                          <a:cs typeface="Tahoma" pitchFamily="34" charset="0"/>
                        </a:rPr>
                        <a:t>Peningkatan Penegakan Hukum yang Berkeadilan</a:t>
                      </a:r>
                    </a:p>
                    <a:p>
                      <a:pPr marL="171450" indent="-171450">
                        <a:buFont typeface="Arial" pitchFamily="34" charset="0"/>
                        <a:buChar char="•"/>
                      </a:pPr>
                      <a:r>
                        <a:rPr lang="id-ID" sz="1200" baseline="0" dirty="0">
                          <a:latin typeface="Tahoma" pitchFamily="34" charset="0"/>
                          <a:ea typeface="Tahoma" pitchFamily="34" charset="0"/>
                          <a:cs typeface="Tahoma" pitchFamily="34" charset="0"/>
                        </a:rPr>
                        <a:t>Membangun Transparansi dan Akuntabilitas Kinerja Pemerintahan</a:t>
                      </a:r>
                      <a:endParaRPr lang="en-US" sz="1200" dirty="0">
                        <a:latin typeface="Tahoma" pitchFamily="34" charset="0"/>
                        <a:ea typeface="Tahoma" pitchFamily="34" charset="0"/>
                        <a:cs typeface="Tahoma" pitchFamily="34" charset="0"/>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404334">
                <a:tc>
                  <a:txBody>
                    <a:bodyPr/>
                    <a:lstStyle/>
                    <a:p>
                      <a:r>
                        <a:rPr lang="id-ID" sz="1400" b="1" dirty="0">
                          <a:latin typeface="Tahoma" pitchFamily="34" charset="0"/>
                          <a:ea typeface="Tahoma" pitchFamily="34" charset="0"/>
                          <a:cs typeface="Tahoma" pitchFamily="34" charset="0"/>
                        </a:rPr>
                        <a:t>TOTAL</a:t>
                      </a:r>
                      <a:endParaRPr lang="en-US" sz="1400" b="1" dirty="0">
                        <a:latin typeface="Tahoma" pitchFamily="34" charset="0"/>
                        <a:ea typeface="Tahoma" pitchFamily="34" charset="0"/>
                        <a:cs typeface="Tahoma" pitchFamily="34" charset="0"/>
                      </a:endParaRPr>
                    </a:p>
                  </a:txBody>
                  <a:tcPr>
                    <a:lnT w="12700" cap="flat" cmpd="sng" algn="ctr">
                      <a:solidFill>
                        <a:schemeClr val="tx1"/>
                      </a:solidFill>
                      <a:prstDash val="solid"/>
                      <a:round/>
                      <a:headEnd type="none" w="med" len="med"/>
                      <a:tailEnd type="none" w="med" len="med"/>
                    </a:lnT>
                    <a:solidFill>
                      <a:schemeClr val="accent4">
                        <a:lumMod val="40000"/>
                        <a:lumOff val="60000"/>
                      </a:schemeClr>
                    </a:solidFill>
                  </a:tcPr>
                </a:tc>
                <a:tc>
                  <a:txBody>
                    <a:bodyPr/>
                    <a:lstStyle/>
                    <a:p>
                      <a:pPr algn="ctr"/>
                      <a:r>
                        <a:rPr lang="id-ID" sz="1600" b="1" dirty="0">
                          <a:latin typeface="Tahoma" pitchFamily="34" charset="0"/>
                          <a:ea typeface="Tahoma" pitchFamily="34" charset="0"/>
                          <a:cs typeface="Tahoma" pitchFamily="34" charset="0"/>
                        </a:rPr>
                        <a:t>169</a:t>
                      </a:r>
                      <a:endParaRPr lang="en-US" sz="1600" b="1" dirty="0">
                        <a:latin typeface="Tahoma" pitchFamily="34" charset="0"/>
                        <a:ea typeface="Tahoma" pitchFamily="34" charset="0"/>
                        <a:cs typeface="Tahoma" pitchFamily="34" charset="0"/>
                      </a:endParaRPr>
                    </a:p>
                  </a:txBody>
                  <a:tcPr>
                    <a:lnT w="12700" cap="flat" cmpd="sng" algn="ctr">
                      <a:solidFill>
                        <a:schemeClr val="tx1"/>
                      </a:solidFill>
                      <a:prstDash val="solid"/>
                      <a:round/>
                      <a:headEnd type="none" w="med" len="med"/>
                      <a:tailEnd type="none" w="med" len="med"/>
                    </a:lnT>
                    <a:solidFill>
                      <a:schemeClr val="accent4">
                        <a:lumMod val="40000"/>
                        <a:lumOff val="60000"/>
                      </a:schemeClr>
                    </a:solidFill>
                  </a:tcPr>
                </a:tc>
                <a:tc>
                  <a:txBody>
                    <a:bodyPr/>
                    <a:lstStyle/>
                    <a:p>
                      <a:pPr algn="ctr"/>
                      <a:r>
                        <a:rPr lang="id-ID" sz="1600" b="1">
                          <a:latin typeface="Tahoma" pitchFamily="34" charset="0"/>
                          <a:ea typeface="Tahoma" pitchFamily="34" charset="0"/>
                          <a:cs typeface="Tahoma" pitchFamily="34" charset="0"/>
                        </a:rPr>
                        <a:t>9</a:t>
                      </a:r>
                      <a:r>
                        <a:rPr lang="en-US" sz="1600" b="1">
                          <a:latin typeface="Tahoma" pitchFamily="34" charset="0"/>
                          <a:ea typeface="Tahoma" pitchFamily="34" charset="0"/>
                          <a:cs typeface="Tahoma" pitchFamily="34" charset="0"/>
                        </a:rPr>
                        <a:t>4</a:t>
                      </a:r>
                      <a:endParaRPr lang="en-US" sz="1600" b="1" dirty="0">
                        <a:latin typeface="Tahoma" pitchFamily="34" charset="0"/>
                        <a:ea typeface="Tahoma" pitchFamily="34" charset="0"/>
                        <a:cs typeface="Tahoma" pitchFamily="34" charset="0"/>
                      </a:endParaRPr>
                    </a:p>
                  </a:txBody>
                  <a:tcPr>
                    <a:lnT w="12700" cap="flat" cmpd="sng" algn="ctr">
                      <a:solidFill>
                        <a:schemeClr val="tx1"/>
                      </a:solidFill>
                      <a:prstDash val="solid"/>
                      <a:round/>
                      <a:headEnd type="none" w="med" len="med"/>
                      <a:tailEnd type="none" w="med" len="med"/>
                    </a:lnT>
                    <a:solidFill>
                      <a:schemeClr val="accent4">
                        <a:lumMod val="40000"/>
                        <a:lumOff val="60000"/>
                      </a:schemeClr>
                    </a:solidFill>
                  </a:tcPr>
                </a:tc>
                <a:tc>
                  <a:txBody>
                    <a:bodyPr/>
                    <a:lstStyle/>
                    <a:p>
                      <a:endParaRPr lang="en-US" sz="1300" dirty="0">
                        <a:latin typeface="Tahoma" pitchFamily="34" charset="0"/>
                        <a:ea typeface="Tahoma" pitchFamily="34" charset="0"/>
                        <a:cs typeface="Tahoma" pitchFamily="34" charset="0"/>
                      </a:endParaRPr>
                    </a:p>
                  </a:txBody>
                  <a:tcPr>
                    <a:lnT w="12700" cap="flat" cmpd="sng" algn="ctr">
                      <a:solidFill>
                        <a:schemeClr val="tx1"/>
                      </a:solidFill>
                      <a:prstDash val="solid"/>
                      <a:round/>
                      <a:headEnd type="none" w="med" len="med"/>
                      <a:tailEnd type="none" w="med" len="med"/>
                    </a:lnT>
                    <a:solidFill>
                      <a:schemeClr val="accent4">
                        <a:lumMod val="40000"/>
                        <a:lumOff val="60000"/>
                      </a:schemeClr>
                    </a:solidFill>
                  </a:tcPr>
                </a:tc>
                <a:extLst>
                  <a:ext uri="{0D108BD9-81ED-4DB2-BD59-A6C34878D82A}">
                    <a16:rowId xmlns:a16="http://schemas.microsoft.com/office/drawing/2014/main" val="10005"/>
                  </a:ext>
                </a:extLst>
              </a:tr>
            </a:tbl>
          </a:graphicData>
        </a:graphic>
      </p:graphicFrame>
      <p:sp>
        <p:nvSpPr>
          <p:cNvPr id="4" name="Title 1"/>
          <p:cNvSpPr txBox="1">
            <a:spLocks/>
          </p:cNvSpPr>
          <p:nvPr/>
        </p:nvSpPr>
        <p:spPr>
          <a:xfrm>
            <a:off x="937394" y="63116"/>
            <a:ext cx="10979618" cy="60564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Calibri" panose="020F0502020204030204" pitchFamily="34" charset="0"/>
                <a:ea typeface="+mj-ea"/>
                <a:cs typeface="+mj-cs"/>
              </a:defRPr>
            </a:lvl1pPr>
          </a:lstStyle>
          <a:p>
            <a:r>
              <a:rPr lang="en-US" sz="3600" b="1" dirty="0" err="1"/>
              <a:t>Kesesuian</a:t>
            </a:r>
            <a:r>
              <a:rPr lang="en-US" sz="3600" b="1" dirty="0"/>
              <a:t> Target SDGs </a:t>
            </a:r>
            <a:r>
              <a:rPr lang="en-US" sz="3600" b="1" dirty="0" err="1"/>
              <a:t>dengan</a:t>
            </a:r>
            <a:r>
              <a:rPr lang="en-US" sz="3600" b="1" dirty="0"/>
              <a:t> RPJMN 2015-2019</a:t>
            </a:r>
          </a:p>
        </p:txBody>
      </p:sp>
    </p:spTree>
    <p:extLst>
      <p:ext uri="{BB962C8B-B14F-4D97-AF65-F5344CB8AC3E}">
        <p14:creationId xmlns:p14="http://schemas.microsoft.com/office/powerpoint/2010/main" val="4030349203"/>
      </p:ext>
    </p:extLst>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EDA7C93-9141-4A12-827E-60EB1BD797E1}" type="slidenum">
              <a:rPr lang="en-US" smtClean="0"/>
              <a:pPr/>
              <a:t>10</a:t>
            </a:fld>
            <a:endParaRPr lang="en-US" dirty="0"/>
          </a:p>
        </p:txBody>
      </p:sp>
      <p:sp>
        <p:nvSpPr>
          <p:cNvPr id="3" name="Rectangle 2"/>
          <p:cNvSpPr/>
          <p:nvPr/>
        </p:nvSpPr>
        <p:spPr>
          <a:xfrm>
            <a:off x="411681" y="1454895"/>
            <a:ext cx="2993891" cy="5208258"/>
          </a:xfrm>
          <a:prstGeom prst="rect">
            <a:avLst/>
          </a:prstGeom>
          <a:gradFill flip="none" rotWithShape="1">
            <a:gsLst>
              <a:gs pos="10000">
                <a:schemeClr val="accent1">
                  <a:lumMod val="5000"/>
                  <a:lumOff val="95000"/>
                </a:schemeClr>
              </a:gs>
              <a:gs pos="100000">
                <a:schemeClr val="accent3">
                  <a:lumMod val="60000"/>
                  <a:lumOff val="40000"/>
                </a:schemeClr>
              </a:gs>
              <a:gs pos="79000">
                <a:schemeClr val="accent3">
                  <a:lumMod val="60000"/>
                  <a:lumOff val="40000"/>
                </a:schemeClr>
              </a:gs>
            </a:gsLst>
            <a:lin ang="162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TextBox 23"/>
          <p:cNvSpPr txBox="1"/>
          <p:nvPr/>
        </p:nvSpPr>
        <p:spPr>
          <a:xfrm>
            <a:off x="450844" y="1738643"/>
            <a:ext cx="2717544" cy="358438"/>
          </a:xfrm>
          <a:prstGeom prst="rect">
            <a:avLst/>
          </a:prstGeom>
          <a:noFill/>
        </p:spPr>
        <p:txBody>
          <a:bodyPr wrap="square" rtlCol="0">
            <a:spAutoFit/>
          </a:bodyPr>
          <a:lstStyle/>
          <a:p>
            <a:pPr lvl="0"/>
            <a:endParaRPr lang="en-US" sz="1100" b="1" dirty="0">
              <a:latin typeface="Eras Medium ITC" panose="020B0602030504020804" pitchFamily="34" charset="0"/>
            </a:endParaRPr>
          </a:p>
        </p:txBody>
      </p:sp>
      <p:sp>
        <p:nvSpPr>
          <p:cNvPr id="25" name="TextBox 24"/>
          <p:cNvSpPr txBox="1"/>
          <p:nvPr/>
        </p:nvSpPr>
        <p:spPr>
          <a:xfrm>
            <a:off x="375718" y="880539"/>
            <a:ext cx="2453429" cy="461665"/>
          </a:xfrm>
          <a:prstGeom prst="rect">
            <a:avLst/>
          </a:prstGeom>
          <a:noFill/>
        </p:spPr>
        <p:txBody>
          <a:bodyPr wrap="none" rtlCol="0">
            <a:spAutoFit/>
          </a:bodyPr>
          <a:lstStyle/>
          <a:p>
            <a:r>
              <a:rPr lang="en-US" sz="2400" b="1" dirty="0" err="1">
                <a:solidFill>
                  <a:schemeClr val="accent5"/>
                </a:solidFill>
                <a:latin typeface="Calibri" panose="020F0502020204030204" pitchFamily="34" charset="0"/>
                <a:cs typeface="Calibri" panose="020F0502020204030204" pitchFamily="34" charset="0"/>
              </a:rPr>
              <a:t>Prinsip</a:t>
            </a:r>
            <a:r>
              <a:rPr lang="en-US" sz="2400" b="1" dirty="0">
                <a:solidFill>
                  <a:schemeClr val="accent5"/>
                </a:solidFill>
                <a:latin typeface="Calibri" panose="020F0502020204030204" pitchFamily="34" charset="0"/>
                <a:cs typeface="Calibri" panose="020F0502020204030204" pitchFamily="34" charset="0"/>
              </a:rPr>
              <a:t> </a:t>
            </a:r>
            <a:r>
              <a:rPr lang="en-US" sz="2400" b="1" dirty="0" err="1">
                <a:solidFill>
                  <a:schemeClr val="accent5"/>
                </a:solidFill>
                <a:latin typeface="Calibri" panose="020F0502020204030204" pitchFamily="34" charset="0"/>
                <a:cs typeface="Calibri" panose="020F0502020204030204" pitchFamily="34" charset="0"/>
              </a:rPr>
              <a:t>Kemitraan</a:t>
            </a:r>
            <a:endParaRPr lang="en-US" sz="2400" b="1" dirty="0">
              <a:solidFill>
                <a:schemeClr val="accent5"/>
              </a:solidFill>
              <a:latin typeface="Calibri" panose="020F0502020204030204" pitchFamily="34" charset="0"/>
              <a:cs typeface="Calibri" panose="020F0502020204030204" pitchFamily="34" charset="0"/>
            </a:endParaRPr>
          </a:p>
        </p:txBody>
      </p:sp>
      <p:grpSp>
        <p:nvGrpSpPr>
          <p:cNvPr id="29" name="Group 28"/>
          <p:cNvGrpSpPr/>
          <p:nvPr/>
        </p:nvGrpSpPr>
        <p:grpSpPr>
          <a:xfrm>
            <a:off x="4338860" y="880539"/>
            <a:ext cx="7578152" cy="5444060"/>
            <a:chOff x="4446902" y="1415502"/>
            <a:chExt cx="6120810" cy="4272384"/>
          </a:xfrm>
        </p:grpSpPr>
        <p:grpSp>
          <p:nvGrpSpPr>
            <p:cNvPr id="4" name="Group 3"/>
            <p:cNvGrpSpPr/>
            <p:nvPr/>
          </p:nvGrpSpPr>
          <p:grpSpPr>
            <a:xfrm>
              <a:off x="4778642" y="1906293"/>
              <a:ext cx="5512572" cy="3781593"/>
              <a:chOff x="1712683" y="1538513"/>
              <a:chExt cx="8534858" cy="4441919"/>
            </a:xfrm>
          </p:grpSpPr>
          <p:sp>
            <p:nvSpPr>
              <p:cNvPr id="5" name="Rectangle 4"/>
              <p:cNvSpPr/>
              <p:nvPr/>
            </p:nvSpPr>
            <p:spPr>
              <a:xfrm>
                <a:off x="1712687" y="1538513"/>
                <a:ext cx="3147163" cy="2238118"/>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pPr marL="177800" indent="-177800">
                  <a:buFont typeface="+mj-lt"/>
                  <a:buAutoNum type="arabicPeriod"/>
                  <a:defRPr/>
                </a:pPr>
                <a:r>
                  <a:rPr lang="en-US" sz="1100" dirty="0" err="1"/>
                  <a:t>Penetapan</a:t>
                </a:r>
                <a:r>
                  <a:rPr lang="en-US" sz="1100" dirty="0"/>
                  <a:t> </a:t>
                </a:r>
                <a:r>
                  <a:rPr lang="en-US" sz="1100" dirty="0" err="1"/>
                  <a:t>Indikator</a:t>
                </a:r>
                <a:r>
                  <a:rPr lang="id-ID" sz="1100" dirty="0"/>
                  <a:t> dalam Setiap Target/Sasaran</a:t>
                </a:r>
              </a:p>
              <a:p>
                <a:pPr marL="177800" indent="-177800">
                  <a:buFont typeface="+mj-lt"/>
                  <a:buAutoNum type="arabicPeriod"/>
                  <a:defRPr/>
                </a:pPr>
                <a:r>
                  <a:rPr lang="id-ID" sz="1100" dirty="0"/>
                  <a:t>Pengembangan Kebijakan, Regulasi, </a:t>
                </a:r>
                <a:r>
                  <a:rPr lang="en-US" sz="1100" dirty="0"/>
                  <a:t>&amp;</a:t>
                </a:r>
                <a:r>
                  <a:rPr lang="id-ID" sz="1100" dirty="0"/>
                  <a:t> Penyelarasan</a:t>
                </a:r>
                <a:r>
                  <a:rPr lang="en-US" sz="1100" dirty="0"/>
                  <a:t> Program</a:t>
                </a:r>
                <a:r>
                  <a:rPr lang="id-ID" sz="1100" dirty="0"/>
                  <a:t> /Kegiatan</a:t>
                </a:r>
              </a:p>
              <a:p>
                <a:pPr marL="177800" indent="-177800">
                  <a:buFont typeface="+mj-lt"/>
                  <a:buAutoNum type="arabicPeriod"/>
                  <a:defRPr/>
                </a:pPr>
                <a:r>
                  <a:rPr lang="en-US" sz="1100" dirty="0" err="1"/>
                  <a:t>Pe</a:t>
                </a:r>
                <a:r>
                  <a:rPr lang="id-ID" sz="1100" dirty="0"/>
                  <a:t>nyiapan</a:t>
                </a:r>
                <a:r>
                  <a:rPr lang="en-US" sz="1100" dirty="0"/>
                  <a:t> Data </a:t>
                </a:r>
                <a:r>
                  <a:rPr lang="en-US" sz="1100" dirty="0" err="1"/>
                  <a:t>dan</a:t>
                </a:r>
                <a:r>
                  <a:rPr lang="en-US" sz="1100" dirty="0"/>
                  <a:t> </a:t>
                </a:r>
                <a:r>
                  <a:rPr lang="en-US" sz="1100" dirty="0" err="1"/>
                  <a:t>Informasi</a:t>
                </a:r>
                <a:r>
                  <a:rPr lang="id-ID" sz="1100" dirty="0"/>
                  <a:t> yang Digunakan</a:t>
                </a:r>
              </a:p>
              <a:p>
                <a:pPr marL="177800" indent="-177800">
                  <a:buFont typeface="+mj-lt"/>
                  <a:buAutoNum type="arabicPeriod"/>
                  <a:defRPr/>
                </a:pPr>
                <a:r>
                  <a:rPr lang="en-US" sz="1100" dirty="0" err="1"/>
                  <a:t>Sosialisasi</a:t>
                </a:r>
                <a:r>
                  <a:rPr lang="en-US" sz="1100" dirty="0"/>
                  <a:t>/</a:t>
                </a:r>
                <a:r>
                  <a:rPr lang="en-US" sz="1100" dirty="0" err="1"/>
                  <a:t>Diseminas</a:t>
                </a:r>
                <a:r>
                  <a:rPr lang="en-US" sz="1100" dirty="0"/>
                  <a:t>, </a:t>
                </a:r>
                <a:r>
                  <a:rPr lang="en-US" sz="1100" dirty="0" err="1"/>
                  <a:t>Komunikasi</a:t>
                </a:r>
                <a:r>
                  <a:rPr lang="en-US" sz="1100" dirty="0"/>
                  <a:t> </a:t>
                </a:r>
                <a:r>
                  <a:rPr lang="id-ID" sz="1100" dirty="0"/>
                  <a:t>&amp; </a:t>
                </a:r>
                <a:r>
                  <a:rPr lang="en-US" sz="1100" dirty="0" err="1"/>
                  <a:t>Advokasi</a:t>
                </a:r>
                <a:endParaRPr lang="id-ID" sz="1100" dirty="0"/>
              </a:p>
              <a:p>
                <a:pPr marL="177800" indent="-177800">
                  <a:buFont typeface="+mj-lt"/>
                  <a:buAutoNum type="arabicPeriod"/>
                  <a:defRPr/>
                </a:pPr>
                <a:r>
                  <a:rPr lang="id-ID" sz="1100" dirty="0"/>
                  <a:t>Monev &amp;</a:t>
                </a:r>
                <a:r>
                  <a:rPr lang="en-US" sz="1100" dirty="0"/>
                  <a:t> </a:t>
                </a:r>
                <a:r>
                  <a:rPr lang="en-US" sz="1100" dirty="0" err="1"/>
                  <a:t>Pelaporan</a:t>
                </a:r>
                <a:endParaRPr lang="id-ID" sz="1100" dirty="0"/>
              </a:p>
              <a:p>
                <a:pPr marL="177800" indent="-177800">
                  <a:buFont typeface="+mj-lt"/>
                  <a:buAutoNum type="arabicPeriod"/>
                  <a:defRPr/>
                </a:pPr>
                <a:r>
                  <a:rPr lang="en-US" sz="1100" dirty="0"/>
                  <a:t>P</a:t>
                </a:r>
                <a:r>
                  <a:rPr lang="id-ID" sz="1100" dirty="0"/>
                  <a:t>endanaan</a:t>
                </a:r>
                <a:endParaRPr lang="en-US" sz="1100" dirty="0">
                  <a:solidFill>
                    <a:prstClr val="black"/>
                  </a:solidFill>
                </a:endParaRPr>
              </a:p>
            </p:txBody>
          </p:sp>
          <p:sp>
            <p:nvSpPr>
              <p:cNvPr id="6" name="Rectangle 5"/>
              <p:cNvSpPr/>
              <p:nvPr/>
            </p:nvSpPr>
            <p:spPr>
              <a:xfrm>
                <a:off x="7100375" y="1538514"/>
                <a:ext cx="3147166" cy="1620000"/>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t" anchorCtr="0"/>
              <a:lstStyle/>
              <a:p>
                <a:pPr marL="177800" indent="-177800">
                  <a:buFont typeface="+mj-lt"/>
                  <a:buAutoNum type="arabicPeriod"/>
                  <a:defRPr/>
                </a:pPr>
                <a:r>
                  <a:rPr lang="en-US" sz="1100" dirty="0" err="1"/>
                  <a:t>Peningkatan</a:t>
                </a:r>
                <a:r>
                  <a:rPr lang="en-US" sz="1100" dirty="0"/>
                  <a:t> </a:t>
                </a:r>
                <a:r>
                  <a:rPr lang="en-US" sz="1100" dirty="0" err="1"/>
                  <a:t>Kapasitas</a:t>
                </a:r>
                <a:endParaRPr lang="en-US" sz="1100" dirty="0"/>
              </a:p>
              <a:p>
                <a:pPr marL="177800" indent="-177800">
                  <a:buFont typeface="+mj-lt"/>
                  <a:buAutoNum type="arabicPeriod"/>
                  <a:defRPr/>
                </a:pPr>
                <a:r>
                  <a:rPr lang="en-US" sz="1100" dirty="0" err="1"/>
                  <a:t>Pemantauan</a:t>
                </a:r>
                <a:r>
                  <a:rPr lang="en-US" sz="1100" dirty="0"/>
                  <a:t> </a:t>
                </a:r>
                <a:r>
                  <a:rPr lang="en-US" sz="1100" dirty="0" err="1"/>
                  <a:t>dan</a:t>
                </a:r>
                <a:r>
                  <a:rPr lang="en-US" sz="1100" dirty="0"/>
                  <a:t> </a:t>
                </a:r>
                <a:r>
                  <a:rPr lang="en-US" sz="1100" dirty="0" err="1"/>
                  <a:t>Evaluasi</a:t>
                </a:r>
                <a:endParaRPr lang="en-US" sz="1100" dirty="0"/>
              </a:p>
              <a:p>
                <a:pPr marL="177800" indent="-177800">
                  <a:buFont typeface="+mj-lt"/>
                  <a:buAutoNum type="arabicPeriod"/>
                  <a:defRPr/>
                </a:pPr>
                <a:r>
                  <a:rPr lang="en-US" sz="1100" i="1" dirty="0"/>
                  <a:t>Policy </a:t>
                </a:r>
                <a:r>
                  <a:rPr lang="id-ID" sz="1100" i="1" dirty="0"/>
                  <a:t>Research</a:t>
                </a:r>
                <a:r>
                  <a:rPr lang="en-US" sz="1100" dirty="0">
                    <a:solidFill>
                      <a:prstClr val="black">
                        <a:lumMod val="75000"/>
                        <a:lumOff val="25000"/>
                      </a:prstClr>
                    </a:solidFill>
                  </a:rPr>
                  <a:t> </a:t>
                </a:r>
              </a:p>
            </p:txBody>
          </p:sp>
          <p:sp>
            <p:nvSpPr>
              <p:cNvPr id="7" name="Rectangle 6"/>
              <p:cNvSpPr/>
              <p:nvPr/>
            </p:nvSpPr>
            <p:spPr>
              <a:xfrm>
                <a:off x="1712683" y="4360432"/>
                <a:ext cx="3147166" cy="1620000"/>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b" anchorCtr="0"/>
              <a:lstStyle/>
              <a:p>
                <a:pPr marL="228600" indent="-228600">
                  <a:buFont typeface="+mj-lt"/>
                  <a:buAutoNum type="arabicPeriod"/>
                  <a:defRPr/>
                </a:pPr>
                <a:r>
                  <a:rPr lang="en-US" sz="1100" dirty="0" err="1"/>
                  <a:t>Advokasi</a:t>
                </a:r>
                <a:r>
                  <a:rPr lang="id-ID" sz="1100" dirty="0"/>
                  <a:t> kepada</a:t>
                </a:r>
                <a:r>
                  <a:rPr lang="en-US" sz="1100" dirty="0"/>
                  <a:t> </a:t>
                </a:r>
                <a:r>
                  <a:rPr lang="en-US" sz="1100" dirty="0" err="1"/>
                  <a:t>Pelaku</a:t>
                </a:r>
                <a:r>
                  <a:rPr lang="en-US" sz="1100" dirty="0"/>
                  <a:t> Usaha</a:t>
                </a:r>
              </a:p>
              <a:p>
                <a:pPr marL="228600" indent="-228600">
                  <a:buFont typeface="+mj-lt"/>
                  <a:buAutoNum type="arabicPeriod"/>
                  <a:defRPr/>
                </a:pPr>
                <a:r>
                  <a:rPr lang="en-US" sz="1100" dirty="0" err="1"/>
                  <a:t>Fasilitasi</a:t>
                </a:r>
                <a:r>
                  <a:rPr lang="en-US" sz="1100" dirty="0"/>
                  <a:t> Program</a:t>
                </a:r>
                <a:r>
                  <a:rPr lang="id-ID" sz="1100" dirty="0"/>
                  <a:t>/Kegiatan kepada Pelaku Usaha</a:t>
                </a:r>
                <a:endParaRPr lang="en-US" sz="1100" dirty="0"/>
              </a:p>
              <a:p>
                <a:pPr marL="228600" indent="-228600">
                  <a:buFont typeface="+mj-lt"/>
                  <a:buAutoNum type="arabicPeriod"/>
                  <a:defRPr/>
                </a:pPr>
                <a:r>
                  <a:rPr lang="en-US" sz="1100" dirty="0" err="1"/>
                  <a:t>Peningkatan</a:t>
                </a:r>
                <a:r>
                  <a:rPr lang="en-US" sz="1100" dirty="0"/>
                  <a:t> </a:t>
                </a:r>
                <a:r>
                  <a:rPr lang="en-US" sz="1100" dirty="0" err="1"/>
                  <a:t>Kapasitas</a:t>
                </a:r>
                <a:endParaRPr lang="en-US" sz="1100" dirty="0"/>
              </a:p>
              <a:p>
                <a:pPr marL="228600" indent="-228600">
                  <a:buFont typeface="+mj-lt"/>
                  <a:buAutoNum type="arabicPeriod"/>
                  <a:defRPr/>
                </a:pPr>
                <a:r>
                  <a:rPr lang="en-US" sz="1100" dirty="0" err="1"/>
                  <a:t>Dukungan</a:t>
                </a:r>
                <a:r>
                  <a:rPr lang="en-US" sz="1100" dirty="0"/>
                  <a:t> </a:t>
                </a:r>
                <a:r>
                  <a:rPr lang="en-US" sz="1100" dirty="0" err="1"/>
                  <a:t>Pendanaan</a:t>
                </a:r>
                <a:r>
                  <a:rPr lang="en-US" sz="1100" dirty="0"/>
                  <a:t> </a:t>
                </a:r>
              </a:p>
              <a:p>
                <a:pPr algn="ctr"/>
                <a:endParaRPr lang="en-US" sz="1100" dirty="0">
                  <a:solidFill>
                    <a:prstClr val="black"/>
                  </a:solidFill>
                </a:endParaRPr>
              </a:p>
            </p:txBody>
          </p:sp>
          <p:sp>
            <p:nvSpPr>
              <p:cNvPr id="8" name="Rectangle 7"/>
              <p:cNvSpPr/>
              <p:nvPr/>
            </p:nvSpPr>
            <p:spPr>
              <a:xfrm>
                <a:off x="7100375" y="4360432"/>
                <a:ext cx="3147166" cy="1620000"/>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b" anchorCtr="0"/>
              <a:lstStyle/>
              <a:p>
                <a:pPr marL="177800" indent="-177800">
                  <a:buFont typeface="+mj-lt"/>
                  <a:buAutoNum type="arabicPeriod"/>
                  <a:defRPr/>
                </a:pPr>
                <a:r>
                  <a:rPr lang="en-US" sz="1100"/>
                  <a:t>Diseminasi dan Advokasi</a:t>
                </a:r>
                <a:r>
                  <a:rPr lang="id-ID" sz="1100"/>
                  <a:t> kepada Masyarakat</a:t>
                </a:r>
                <a:endParaRPr lang="en-US" sz="1100"/>
              </a:p>
              <a:p>
                <a:pPr marL="177800" indent="-177800">
                  <a:buFont typeface="+mj-lt"/>
                  <a:buAutoNum type="arabicPeriod"/>
                  <a:defRPr/>
                </a:pPr>
                <a:r>
                  <a:rPr lang="en-US" sz="1100"/>
                  <a:t>Fasilitasi Program</a:t>
                </a:r>
                <a:r>
                  <a:rPr lang="id-ID" sz="1100"/>
                  <a:t>/Kegiatan di Lapangan</a:t>
                </a:r>
                <a:endParaRPr lang="en-US" sz="1100"/>
              </a:p>
              <a:p>
                <a:pPr marL="177800" indent="-177800">
                  <a:buFont typeface="+mj-lt"/>
                  <a:buAutoNum type="arabicPeriod"/>
                  <a:defRPr/>
                </a:pPr>
                <a:r>
                  <a:rPr lang="en-US" sz="1100"/>
                  <a:t>Membangun pemahaman publik</a:t>
                </a:r>
              </a:p>
              <a:p>
                <a:pPr marL="177800" indent="-177800">
                  <a:buFont typeface="+mj-lt"/>
                  <a:buAutoNum type="arabicPeriod"/>
                  <a:defRPr/>
                </a:pPr>
                <a:r>
                  <a:rPr lang="en-US" sz="1100" i="1"/>
                  <a:t>Monitoring</a:t>
                </a:r>
                <a:r>
                  <a:rPr lang="id-ID" sz="1100" i="1"/>
                  <a:t> </a:t>
                </a:r>
                <a:r>
                  <a:rPr lang="id-ID" sz="1100"/>
                  <a:t>Pelaksanaan</a:t>
                </a:r>
                <a:endParaRPr lang="en-US" sz="1100" i="1"/>
              </a:p>
            </p:txBody>
          </p:sp>
        </p:grpSp>
        <p:grpSp>
          <p:nvGrpSpPr>
            <p:cNvPr id="9" name="Group 8"/>
            <p:cNvGrpSpPr/>
            <p:nvPr/>
          </p:nvGrpSpPr>
          <p:grpSpPr>
            <a:xfrm>
              <a:off x="6228642" y="2557093"/>
              <a:ext cx="2612571" cy="2612571"/>
              <a:chOff x="4266857" y="2673327"/>
              <a:chExt cx="2612571" cy="2612571"/>
            </a:xfrm>
          </p:grpSpPr>
          <p:sp>
            <p:nvSpPr>
              <p:cNvPr id="10" name="Oval 9"/>
              <p:cNvSpPr/>
              <p:nvPr/>
            </p:nvSpPr>
            <p:spPr>
              <a:xfrm>
                <a:off x="4266857" y="2673327"/>
                <a:ext cx="2612571" cy="2612571"/>
              </a:xfrm>
              <a:prstGeom prst="ellipse">
                <a:avLst/>
              </a:prstGeom>
              <a:noFill/>
              <a:ln w="19050">
                <a:solidFill>
                  <a:srgbClr val="007E39"/>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11" name="Freeform 10"/>
              <p:cNvSpPr/>
              <p:nvPr/>
            </p:nvSpPr>
            <p:spPr>
              <a:xfrm>
                <a:off x="4425645" y="2832113"/>
                <a:ext cx="1147498" cy="1146246"/>
              </a:xfrm>
              <a:custGeom>
                <a:avLst/>
                <a:gdLst>
                  <a:gd name="connsiteX0" fmla="*/ 1529997 w 1529997"/>
                  <a:gd name="connsiteY0" fmla="*/ 0 h 1528328"/>
                  <a:gd name="connsiteX1" fmla="*/ 1529997 w 1529997"/>
                  <a:gd name="connsiteY1" fmla="*/ 630000 h 1528328"/>
                  <a:gd name="connsiteX2" fmla="*/ 634644 w 1529997"/>
                  <a:gd name="connsiteY2" fmla="*/ 1437980 h 1528328"/>
                  <a:gd name="connsiteX3" fmla="*/ 630082 w 1529997"/>
                  <a:gd name="connsiteY3" fmla="*/ 1528328 h 1528328"/>
                  <a:gd name="connsiteX4" fmla="*/ 0 w 1529997"/>
                  <a:gd name="connsiteY4" fmla="*/ 1527157 h 1528328"/>
                  <a:gd name="connsiteX5" fmla="*/ 185581 w 1529997"/>
                  <a:gd name="connsiteY5" fmla="*/ 799020 h 1528328"/>
                  <a:gd name="connsiteX6" fmla="*/ 253783 w 1529997"/>
                  <a:gd name="connsiteY6" fmla="*/ 687059 h 1528328"/>
                  <a:gd name="connsiteX7" fmla="*/ 223509 w 1529997"/>
                  <a:gd name="connsiteY7" fmla="*/ 311980 h 1528328"/>
                  <a:gd name="connsiteX8" fmla="*/ 615185 w 1529997"/>
                  <a:gd name="connsiteY8" fmla="*/ 305695 h 1528328"/>
                  <a:gd name="connsiteX9" fmla="*/ 675462 w 1529997"/>
                  <a:gd name="connsiteY9" fmla="*/ 260694 h 1528328"/>
                  <a:gd name="connsiteX10" fmla="*/ 1529997 w 1529997"/>
                  <a:gd name="connsiteY10" fmla="*/ 0 h 1528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29997" h="1528328">
                    <a:moveTo>
                      <a:pt x="1529997" y="0"/>
                    </a:moveTo>
                    <a:lnTo>
                      <a:pt x="1529997" y="630000"/>
                    </a:lnTo>
                    <a:cubicBezTo>
                      <a:pt x="1064007" y="630000"/>
                      <a:pt x="680733" y="984150"/>
                      <a:pt x="634644" y="1437980"/>
                    </a:cubicBezTo>
                    <a:lnTo>
                      <a:pt x="630082" y="1528328"/>
                    </a:lnTo>
                    <a:lnTo>
                      <a:pt x="0" y="1527157"/>
                    </a:lnTo>
                    <a:cubicBezTo>
                      <a:pt x="490" y="1263443"/>
                      <a:pt x="67677" y="1015414"/>
                      <a:pt x="185581" y="799020"/>
                    </a:cubicBezTo>
                    <a:lnTo>
                      <a:pt x="253783" y="687059"/>
                    </a:lnTo>
                    <a:lnTo>
                      <a:pt x="223509" y="311980"/>
                    </a:lnTo>
                    <a:lnTo>
                      <a:pt x="615185" y="305695"/>
                    </a:lnTo>
                    <a:lnTo>
                      <a:pt x="675462" y="260694"/>
                    </a:lnTo>
                    <a:cubicBezTo>
                      <a:pt x="919491" y="96085"/>
                      <a:pt x="1213540" y="0"/>
                      <a:pt x="1529997" y="0"/>
                    </a:cubicBezTo>
                    <a:close/>
                  </a:path>
                </a:pathLst>
              </a:custGeom>
              <a:solidFill>
                <a:srgbClr val="4F92BC"/>
              </a:solidFill>
              <a:ln>
                <a:noFill/>
              </a:ln>
              <a:effectLst>
                <a:outerShdw blurRad="63500" sx="102000" sy="102000" algn="ctr"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sz="1350">
                  <a:solidFill>
                    <a:prstClr val="black"/>
                  </a:solidFill>
                </a:endParaRPr>
              </a:p>
            </p:txBody>
          </p:sp>
          <p:sp>
            <p:nvSpPr>
              <p:cNvPr id="12" name="Freeform 11"/>
              <p:cNvSpPr/>
              <p:nvPr/>
            </p:nvSpPr>
            <p:spPr>
              <a:xfrm>
                <a:off x="5572030" y="2832114"/>
                <a:ext cx="1148612" cy="1148711"/>
              </a:xfrm>
              <a:custGeom>
                <a:avLst/>
                <a:gdLst>
                  <a:gd name="connsiteX0" fmla="*/ 0 w 1531482"/>
                  <a:gd name="connsiteY0" fmla="*/ 1 h 1531615"/>
                  <a:gd name="connsiteX1" fmla="*/ 850056 w 1531482"/>
                  <a:gd name="connsiteY1" fmla="*/ 256877 h 1531615"/>
                  <a:gd name="connsiteX2" fmla="*/ 927602 w 1531482"/>
                  <a:gd name="connsiteY2" fmla="*/ 314267 h 1531615"/>
                  <a:gd name="connsiteX3" fmla="*/ 1303732 w 1531482"/>
                  <a:gd name="connsiteY3" fmla="*/ 317686 h 1531615"/>
                  <a:gd name="connsiteX4" fmla="*/ 1276666 w 1531482"/>
                  <a:gd name="connsiteY4" fmla="*/ 684859 h 1531615"/>
                  <a:gd name="connsiteX5" fmla="*/ 1351545 w 1531482"/>
                  <a:gd name="connsiteY5" fmla="*/ 810111 h 1531615"/>
                  <a:gd name="connsiteX6" fmla="*/ 1531482 w 1531482"/>
                  <a:gd name="connsiteY6" fmla="*/ 1531615 h 1531615"/>
                  <a:gd name="connsiteX7" fmla="*/ 901435 w 1531482"/>
                  <a:gd name="connsiteY7" fmla="*/ 1530950 h 1531615"/>
                  <a:gd name="connsiteX8" fmla="*/ 901483 w 1531482"/>
                  <a:gd name="connsiteY8" fmla="*/ 1530000 h 1531615"/>
                  <a:gd name="connsiteX9" fmla="*/ 1483 w 1531482"/>
                  <a:gd name="connsiteY9" fmla="*/ 630000 h 1531615"/>
                  <a:gd name="connsiteX10" fmla="*/ 611 w 1531482"/>
                  <a:gd name="connsiteY10" fmla="*/ 630044 h 1531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31482" h="1531615">
                    <a:moveTo>
                      <a:pt x="0" y="1"/>
                    </a:moveTo>
                    <a:cubicBezTo>
                      <a:pt x="304739" y="-295"/>
                      <a:pt x="600179" y="90331"/>
                      <a:pt x="850056" y="256877"/>
                    </a:cubicBezTo>
                    <a:lnTo>
                      <a:pt x="927602" y="314267"/>
                    </a:lnTo>
                    <a:lnTo>
                      <a:pt x="1303732" y="317686"/>
                    </a:lnTo>
                    <a:lnTo>
                      <a:pt x="1276666" y="684859"/>
                    </a:lnTo>
                    <a:lnTo>
                      <a:pt x="1351545" y="810111"/>
                    </a:lnTo>
                    <a:cubicBezTo>
                      <a:pt x="1468878" y="1030170"/>
                      <a:pt x="1531750" y="1277666"/>
                      <a:pt x="1531482" y="1531615"/>
                    </a:cubicBezTo>
                    <a:lnTo>
                      <a:pt x="901435" y="1530950"/>
                    </a:lnTo>
                    <a:lnTo>
                      <a:pt x="901483" y="1530000"/>
                    </a:lnTo>
                    <a:cubicBezTo>
                      <a:pt x="901483" y="1032944"/>
                      <a:pt x="498539" y="630000"/>
                      <a:pt x="1483" y="630000"/>
                    </a:cubicBezTo>
                    <a:lnTo>
                      <a:pt x="611" y="630044"/>
                    </a:lnTo>
                    <a:close/>
                  </a:path>
                </a:pathLst>
              </a:custGeom>
              <a:solidFill>
                <a:srgbClr val="B0C141"/>
              </a:solidFill>
              <a:ln>
                <a:no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sz="1350">
                  <a:solidFill>
                    <a:prstClr val="black"/>
                  </a:solidFill>
                </a:endParaRPr>
              </a:p>
            </p:txBody>
          </p:sp>
          <p:sp>
            <p:nvSpPr>
              <p:cNvPr id="13" name="Freeform 12"/>
              <p:cNvSpPr/>
              <p:nvPr/>
            </p:nvSpPr>
            <p:spPr>
              <a:xfrm>
                <a:off x="5574157" y="3978369"/>
                <a:ext cx="1146485" cy="1148742"/>
              </a:xfrm>
              <a:custGeom>
                <a:avLst/>
                <a:gdLst>
                  <a:gd name="connsiteX0" fmla="*/ 1528646 w 1528646"/>
                  <a:gd name="connsiteY0" fmla="*/ 0 h 1531656"/>
                  <a:gd name="connsiteX1" fmla="*/ 1344872 w 1528646"/>
                  <a:gd name="connsiteY1" fmla="*/ 729306 h 1531656"/>
                  <a:gd name="connsiteX2" fmla="*/ 1278070 w 1528646"/>
                  <a:gd name="connsiteY2" fmla="*/ 839571 h 1531656"/>
                  <a:gd name="connsiteX3" fmla="*/ 1303354 w 1528646"/>
                  <a:gd name="connsiteY3" fmla="*/ 1215139 h 1531656"/>
                  <a:gd name="connsiteX4" fmla="*/ 926523 w 1528646"/>
                  <a:gd name="connsiteY4" fmla="*/ 1216166 h 1531656"/>
                  <a:gd name="connsiteX5" fmla="*/ 855787 w 1528646"/>
                  <a:gd name="connsiteY5" fmla="*/ 1269209 h 1531656"/>
                  <a:gd name="connsiteX6" fmla="*/ 946 w 1528646"/>
                  <a:gd name="connsiteY6" fmla="*/ 1531656 h 1531656"/>
                  <a:gd name="connsiteX7" fmla="*/ 0 w 1528646"/>
                  <a:gd name="connsiteY7" fmla="*/ 901590 h 1531656"/>
                  <a:gd name="connsiteX8" fmla="*/ 90667 w 1528646"/>
                  <a:gd name="connsiteY8" fmla="*/ 897012 h 1531656"/>
                  <a:gd name="connsiteX9" fmla="*/ 898647 w 1528646"/>
                  <a:gd name="connsiteY9" fmla="*/ 1658 h 1531656"/>
                  <a:gd name="connsiteX10" fmla="*/ 898598 w 1528646"/>
                  <a:gd name="connsiteY10" fmla="*/ 683 h 1531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28646" h="1531656">
                    <a:moveTo>
                      <a:pt x="1528646" y="0"/>
                    </a:moveTo>
                    <a:cubicBezTo>
                      <a:pt x="1528932" y="263983"/>
                      <a:pt x="1462344" y="512428"/>
                      <a:pt x="1344872" y="729306"/>
                    </a:cubicBezTo>
                    <a:lnTo>
                      <a:pt x="1278070" y="839571"/>
                    </a:lnTo>
                    <a:lnTo>
                      <a:pt x="1303354" y="1215139"/>
                    </a:lnTo>
                    <a:lnTo>
                      <a:pt x="926523" y="1216166"/>
                    </a:lnTo>
                    <a:lnTo>
                      <a:pt x="855787" y="1269209"/>
                    </a:lnTo>
                    <a:cubicBezTo>
                      <a:pt x="611881" y="1434465"/>
                      <a:pt x="317725" y="1531180"/>
                      <a:pt x="946" y="1531656"/>
                    </a:cubicBezTo>
                    <a:lnTo>
                      <a:pt x="0" y="901590"/>
                    </a:lnTo>
                    <a:lnTo>
                      <a:pt x="90667" y="897012"/>
                    </a:lnTo>
                    <a:cubicBezTo>
                      <a:pt x="544497" y="850923"/>
                      <a:pt x="898647" y="467648"/>
                      <a:pt x="898647" y="1658"/>
                    </a:cubicBezTo>
                    <a:lnTo>
                      <a:pt x="898598" y="683"/>
                    </a:lnTo>
                    <a:close/>
                  </a:path>
                </a:pathLst>
              </a:custGeom>
              <a:solidFill>
                <a:srgbClr val="FE9300"/>
              </a:solidFill>
              <a:ln>
                <a:noFill/>
              </a:ln>
              <a:effectLst>
                <a:outerShdw blurRad="63500" sx="102000" sy="102000" algn="ctr" rotWithShape="0">
                  <a:prstClr val="black">
                    <a:alpha val="40000"/>
                  </a:prstClr>
                </a:outerShdw>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sz="1350">
                  <a:solidFill>
                    <a:prstClr val="black"/>
                  </a:solidFill>
                </a:endParaRPr>
              </a:p>
            </p:txBody>
          </p:sp>
          <p:sp>
            <p:nvSpPr>
              <p:cNvPr id="14" name="Freeform 13"/>
              <p:cNvSpPr/>
              <p:nvPr/>
            </p:nvSpPr>
            <p:spPr>
              <a:xfrm>
                <a:off x="4425642" y="3979512"/>
                <a:ext cx="1149990" cy="1147599"/>
              </a:xfrm>
              <a:custGeom>
                <a:avLst/>
                <a:gdLst>
                  <a:gd name="connsiteX0" fmla="*/ 0 w 1533320"/>
                  <a:gd name="connsiteY0" fmla="*/ 0 h 1530132"/>
                  <a:gd name="connsiteX1" fmla="*/ 630004 w 1533320"/>
                  <a:gd name="connsiteY1" fmla="*/ 55 h 1530132"/>
                  <a:gd name="connsiteX2" fmla="*/ 630000 w 1533320"/>
                  <a:gd name="connsiteY2" fmla="*/ 134 h 1530132"/>
                  <a:gd name="connsiteX3" fmla="*/ 1530000 w 1533320"/>
                  <a:gd name="connsiteY3" fmla="*/ 900134 h 1530132"/>
                  <a:gd name="connsiteX4" fmla="*/ 1531953 w 1533320"/>
                  <a:gd name="connsiteY4" fmla="*/ 900036 h 1530132"/>
                  <a:gd name="connsiteX5" fmla="*/ 1533320 w 1533320"/>
                  <a:gd name="connsiteY5" fmla="*/ 1530129 h 1530132"/>
                  <a:gd name="connsiteX6" fmla="*/ 682846 w 1533320"/>
                  <a:gd name="connsiteY6" fmla="*/ 1274201 h 1530132"/>
                  <a:gd name="connsiteX7" fmla="*/ 653353 w 1533320"/>
                  <a:gd name="connsiteY7" fmla="*/ 1252424 h 1530132"/>
                  <a:gd name="connsiteX8" fmla="*/ 268081 w 1533320"/>
                  <a:gd name="connsiteY8" fmla="*/ 1266622 h 1530132"/>
                  <a:gd name="connsiteX9" fmla="*/ 278822 w 1533320"/>
                  <a:gd name="connsiteY9" fmla="*/ 878421 h 1530132"/>
                  <a:gd name="connsiteX10" fmla="*/ 257700 w 1533320"/>
                  <a:gd name="connsiteY10" fmla="*/ 849939 h 1530132"/>
                  <a:gd name="connsiteX11" fmla="*/ 0 w 1533320"/>
                  <a:gd name="connsiteY11" fmla="*/ 0 h 1530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33320" h="1530132">
                    <a:moveTo>
                      <a:pt x="0" y="0"/>
                    </a:moveTo>
                    <a:lnTo>
                      <a:pt x="630004" y="55"/>
                    </a:lnTo>
                    <a:lnTo>
                      <a:pt x="630000" y="134"/>
                    </a:lnTo>
                    <a:cubicBezTo>
                      <a:pt x="630000" y="497190"/>
                      <a:pt x="1032944" y="900134"/>
                      <a:pt x="1530000" y="900134"/>
                    </a:cubicBezTo>
                    <a:lnTo>
                      <a:pt x="1531953" y="900036"/>
                    </a:lnTo>
                    <a:lnTo>
                      <a:pt x="1533320" y="1530129"/>
                    </a:lnTo>
                    <a:cubicBezTo>
                      <a:pt x="1228536" y="1530791"/>
                      <a:pt x="932946" y="1440493"/>
                      <a:pt x="682846" y="1274201"/>
                    </a:cubicBezTo>
                    <a:lnTo>
                      <a:pt x="653353" y="1252424"/>
                    </a:lnTo>
                    <a:lnTo>
                      <a:pt x="268081" y="1266622"/>
                    </a:lnTo>
                    <a:lnTo>
                      <a:pt x="278822" y="878421"/>
                    </a:lnTo>
                    <a:lnTo>
                      <a:pt x="257700" y="849939"/>
                    </a:lnTo>
                    <a:cubicBezTo>
                      <a:pt x="90888" y="600186"/>
                      <a:pt x="-26" y="304784"/>
                      <a:pt x="0" y="0"/>
                    </a:cubicBezTo>
                    <a:close/>
                  </a:path>
                </a:pathLst>
              </a:custGeom>
              <a:solidFill>
                <a:srgbClr val="E65F3B"/>
              </a:solidFill>
              <a:ln>
                <a:noFill/>
              </a:ln>
              <a:effectLst>
                <a:outerShdw blurRad="63500" sx="102000" sy="102000" algn="ctr" rotWithShape="0">
                  <a:prstClr val="black">
                    <a:alpha val="40000"/>
                  </a:prstClr>
                </a:outerShdw>
              </a:effectLst>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sz="1350">
                  <a:solidFill>
                    <a:prstClr val="black"/>
                  </a:solidFill>
                </a:endParaRPr>
              </a:p>
            </p:txBody>
          </p:sp>
          <p:sp>
            <p:nvSpPr>
              <p:cNvPr id="15" name="Oval 14"/>
              <p:cNvSpPr/>
              <p:nvPr/>
            </p:nvSpPr>
            <p:spPr>
              <a:xfrm>
                <a:off x="4965642" y="3372113"/>
                <a:ext cx="1215000" cy="1215000"/>
              </a:xfrm>
              <a:prstGeom prst="ellipse">
                <a:avLst/>
              </a:prstGeom>
              <a:blipFill>
                <a:blip r:embed="rId2"/>
                <a:stretch>
                  <a:fillRect/>
                </a:stretch>
              </a:blipFill>
            </p:spPr>
            <p:style>
              <a:lnRef idx="0">
                <a:schemeClr val="dk1"/>
              </a:lnRef>
              <a:fillRef idx="3">
                <a:schemeClr val="dk1"/>
              </a:fillRef>
              <a:effectRef idx="3">
                <a:schemeClr val="dk1"/>
              </a:effectRef>
              <a:fontRef idx="minor">
                <a:schemeClr val="lt1"/>
              </a:fontRef>
            </p:style>
            <p:txBody>
              <a:bodyPr rtlCol="0" anchor="ctr"/>
              <a:lstStyle/>
              <a:p>
                <a:pPr algn="ctr"/>
                <a:r>
                  <a:rPr lang="en-US" sz="800">
                    <a:solidFill>
                      <a:schemeClr val="tx1"/>
                    </a:solidFill>
                    <a:latin typeface="Bebas Neue Bold"/>
                  </a:rPr>
                  <a:t>Implementasi</a:t>
                </a:r>
                <a:r>
                  <a:rPr lang="en-US" sz="900">
                    <a:solidFill>
                      <a:schemeClr val="tx1"/>
                    </a:solidFill>
                    <a:latin typeface="Bebas Neue Bold"/>
                  </a:rPr>
                  <a:t> </a:t>
                </a:r>
                <a:r>
                  <a:rPr lang="en-US" sz="1050" b="1">
                    <a:solidFill>
                      <a:schemeClr val="tx1"/>
                    </a:solidFill>
                    <a:latin typeface="Bebas Neue Bold"/>
                  </a:rPr>
                  <a:t>TPB/SDGs</a:t>
                </a:r>
              </a:p>
            </p:txBody>
          </p:sp>
          <p:sp>
            <p:nvSpPr>
              <p:cNvPr id="16" name="TextBox 15"/>
              <p:cNvSpPr txBox="1"/>
              <p:nvPr/>
            </p:nvSpPr>
            <p:spPr>
              <a:xfrm rot="18820713">
                <a:off x="4354387" y="3150418"/>
                <a:ext cx="1188609" cy="461665"/>
              </a:xfrm>
              <a:prstGeom prst="rect">
                <a:avLst/>
              </a:prstGeom>
              <a:noFill/>
            </p:spPr>
            <p:txBody>
              <a:bodyPr wrap="square" rtlCol="0">
                <a:spAutoFit/>
              </a:bodyPr>
              <a:lstStyle/>
              <a:p>
                <a:pPr algn="ctr"/>
                <a:r>
                  <a:rPr lang="en-US" sz="1200" b="1">
                    <a:solidFill>
                      <a:prstClr val="white"/>
                    </a:solidFill>
                    <a:effectLst>
                      <a:outerShdw blurRad="38100" dist="38100" dir="2700000" algn="tl">
                        <a:srgbClr val="000000">
                          <a:alpha val="43137"/>
                        </a:srgbClr>
                      </a:outerShdw>
                    </a:effectLst>
                  </a:rPr>
                  <a:t>PEMERINTAH &amp; PARLEMEN</a:t>
                </a:r>
              </a:p>
            </p:txBody>
          </p:sp>
          <p:sp>
            <p:nvSpPr>
              <p:cNvPr id="17" name="TextBox 16"/>
              <p:cNvSpPr txBox="1"/>
              <p:nvPr/>
            </p:nvSpPr>
            <p:spPr>
              <a:xfrm rot="2797765">
                <a:off x="5541891" y="3156119"/>
                <a:ext cx="1311539" cy="461665"/>
              </a:xfrm>
              <a:prstGeom prst="rect">
                <a:avLst/>
              </a:prstGeom>
              <a:noFill/>
            </p:spPr>
            <p:txBody>
              <a:bodyPr wrap="square" rtlCol="0">
                <a:spAutoFit/>
              </a:bodyPr>
              <a:lstStyle/>
              <a:p>
                <a:pPr algn="ctr"/>
                <a:r>
                  <a:rPr lang="en-US" sz="1200" b="1">
                    <a:solidFill>
                      <a:prstClr val="white"/>
                    </a:solidFill>
                    <a:effectLst>
                      <a:outerShdw blurRad="38100" dist="38100" dir="2700000" algn="tl">
                        <a:srgbClr val="000000">
                          <a:alpha val="43137"/>
                        </a:srgbClr>
                      </a:outerShdw>
                    </a:effectLst>
                  </a:rPr>
                  <a:t>AKADEMISI &amp; PAKAR</a:t>
                </a:r>
              </a:p>
            </p:txBody>
          </p:sp>
          <p:sp>
            <p:nvSpPr>
              <p:cNvPr id="18" name="TextBox 17"/>
              <p:cNvSpPr txBox="1"/>
              <p:nvPr/>
            </p:nvSpPr>
            <p:spPr>
              <a:xfrm rot="18881220">
                <a:off x="5577586" y="4435156"/>
                <a:ext cx="1164101" cy="276999"/>
              </a:xfrm>
              <a:prstGeom prst="rect">
                <a:avLst/>
              </a:prstGeom>
              <a:noFill/>
            </p:spPr>
            <p:txBody>
              <a:bodyPr wrap="none" rtlCol="0">
                <a:spAutoFit/>
              </a:bodyPr>
              <a:lstStyle/>
              <a:p>
                <a:r>
                  <a:rPr lang="en-US" sz="1200" b="1">
                    <a:solidFill>
                      <a:prstClr val="white"/>
                    </a:solidFill>
                    <a:effectLst>
                      <a:outerShdw blurRad="38100" dist="38100" dir="2700000" algn="tl">
                        <a:srgbClr val="000000">
                          <a:alpha val="43137"/>
                        </a:srgbClr>
                      </a:outerShdw>
                    </a:effectLst>
                  </a:rPr>
                  <a:t>OMS &amp; MEDIA</a:t>
                </a:r>
              </a:p>
            </p:txBody>
          </p:sp>
          <p:sp>
            <p:nvSpPr>
              <p:cNvPr id="19" name="TextBox 18"/>
              <p:cNvSpPr txBox="1"/>
              <p:nvPr/>
            </p:nvSpPr>
            <p:spPr>
              <a:xfrm rot="2666529">
                <a:off x="4303182" y="4372107"/>
                <a:ext cx="1245978" cy="461665"/>
              </a:xfrm>
              <a:prstGeom prst="rect">
                <a:avLst/>
              </a:prstGeom>
              <a:noFill/>
            </p:spPr>
            <p:txBody>
              <a:bodyPr wrap="square" rtlCol="0">
                <a:spAutoFit/>
              </a:bodyPr>
              <a:lstStyle/>
              <a:p>
                <a:pPr algn="ctr"/>
                <a:r>
                  <a:rPr lang="en-US" sz="1200" b="1">
                    <a:solidFill>
                      <a:prstClr val="white"/>
                    </a:solidFill>
                    <a:effectLst>
                      <a:outerShdw blurRad="38100" dist="38100" dir="2700000" algn="tl">
                        <a:srgbClr val="000000">
                          <a:alpha val="43137"/>
                        </a:srgbClr>
                      </a:outerShdw>
                    </a:effectLst>
                  </a:rPr>
                  <a:t>FILANTROPI &amp; BISNIS</a:t>
                </a:r>
              </a:p>
            </p:txBody>
          </p:sp>
        </p:grpSp>
        <p:sp>
          <p:nvSpPr>
            <p:cNvPr id="20" name="Oval 19"/>
            <p:cNvSpPr/>
            <p:nvPr/>
          </p:nvSpPr>
          <p:spPr>
            <a:xfrm>
              <a:off x="4447964" y="2512315"/>
              <a:ext cx="540000" cy="540000"/>
            </a:xfrm>
            <a:prstGeom prst="ellipse">
              <a:avLst/>
            </a:prstGeom>
            <a:solidFill>
              <a:srgbClr val="4F92BC"/>
            </a:solidFill>
            <a:ln>
              <a:noFill/>
            </a:ln>
            <a:effectLst>
              <a:outerShdw blurRad="63500" sx="102000" sy="102000" algn="ctr"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3200" b="1">
                  <a:solidFill>
                    <a:prstClr val="white"/>
                  </a:solidFill>
                </a:rPr>
                <a:t>P</a:t>
              </a:r>
            </a:p>
          </p:txBody>
        </p:sp>
        <p:sp>
          <p:nvSpPr>
            <p:cNvPr id="21" name="Oval 20"/>
            <p:cNvSpPr/>
            <p:nvPr/>
          </p:nvSpPr>
          <p:spPr>
            <a:xfrm>
              <a:off x="10027712" y="2450323"/>
              <a:ext cx="540000" cy="540000"/>
            </a:xfrm>
            <a:prstGeom prst="ellipse">
              <a:avLst/>
            </a:prstGeom>
            <a:solidFill>
              <a:srgbClr val="B0C141"/>
            </a:solidFill>
            <a:ln>
              <a:no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3200" b="1">
                  <a:solidFill>
                    <a:prstClr val="white"/>
                  </a:solidFill>
                </a:rPr>
                <a:t>A</a:t>
              </a:r>
            </a:p>
          </p:txBody>
        </p:sp>
        <p:sp>
          <p:nvSpPr>
            <p:cNvPr id="22" name="Oval 21"/>
            <p:cNvSpPr/>
            <p:nvPr/>
          </p:nvSpPr>
          <p:spPr>
            <a:xfrm>
              <a:off x="10027712" y="4659346"/>
              <a:ext cx="540000" cy="540000"/>
            </a:xfrm>
            <a:prstGeom prst="ellipse">
              <a:avLst/>
            </a:prstGeom>
            <a:solidFill>
              <a:srgbClr val="FE9300"/>
            </a:solidFill>
            <a:ln>
              <a:noFill/>
            </a:ln>
            <a:effectLst>
              <a:outerShdw blurRad="63500" sx="102000" sy="102000" algn="ctr" rotWithShape="0">
                <a:prstClr val="black">
                  <a:alpha val="40000"/>
                </a:prstClr>
              </a:outerShdw>
            </a:effectLst>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3200" b="1">
                  <a:solidFill>
                    <a:prstClr val="white"/>
                  </a:solidFill>
                </a:rPr>
                <a:t>O</a:t>
              </a:r>
            </a:p>
          </p:txBody>
        </p:sp>
        <p:sp>
          <p:nvSpPr>
            <p:cNvPr id="23" name="Oval 22"/>
            <p:cNvSpPr/>
            <p:nvPr/>
          </p:nvSpPr>
          <p:spPr>
            <a:xfrm>
              <a:off x="4446902" y="4659346"/>
              <a:ext cx="540000" cy="540000"/>
            </a:xfrm>
            <a:prstGeom prst="ellipse">
              <a:avLst/>
            </a:prstGeom>
            <a:solidFill>
              <a:srgbClr val="E65F3B"/>
            </a:solidFill>
            <a:ln/>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3200" b="1">
                  <a:solidFill>
                    <a:prstClr val="white"/>
                  </a:solidFill>
                </a:rPr>
                <a:t>F</a:t>
              </a:r>
              <a:endParaRPr lang="en-US" sz="1400" b="1">
                <a:solidFill>
                  <a:prstClr val="white"/>
                </a:solidFill>
              </a:endParaRPr>
            </a:p>
          </p:txBody>
        </p:sp>
        <p:sp>
          <p:nvSpPr>
            <p:cNvPr id="26" name="TextBox 25"/>
            <p:cNvSpPr txBox="1"/>
            <p:nvPr/>
          </p:nvSpPr>
          <p:spPr>
            <a:xfrm>
              <a:off x="4767610" y="1415502"/>
              <a:ext cx="5619836" cy="362305"/>
            </a:xfrm>
            <a:prstGeom prst="rect">
              <a:avLst/>
            </a:prstGeom>
            <a:noFill/>
          </p:spPr>
          <p:txBody>
            <a:bodyPr wrap="square" rtlCol="0">
              <a:spAutoFit/>
            </a:bodyPr>
            <a:lstStyle/>
            <a:p>
              <a:pPr algn="ctr"/>
              <a:r>
                <a:rPr lang="en-US" sz="2400" b="1" dirty="0">
                  <a:solidFill>
                    <a:schemeClr val="accent5"/>
                  </a:solidFill>
                  <a:latin typeface="Calibri" panose="020F0502020204030204" pitchFamily="34" charset="0"/>
                  <a:cs typeface="Calibri" panose="020F0502020204030204" pitchFamily="34" charset="0"/>
                </a:rPr>
                <a:t>Platform </a:t>
              </a:r>
              <a:r>
                <a:rPr lang="en-US" sz="2400" b="1" dirty="0" err="1">
                  <a:solidFill>
                    <a:schemeClr val="accent5"/>
                  </a:solidFill>
                  <a:latin typeface="Calibri" panose="020F0502020204030204" pitchFamily="34" charset="0"/>
                  <a:cs typeface="Calibri" panose="020F0502020204030204" pitchFamily="34" charset="0"/>
                </a:rPr>
                <a:t>Partisipasi</a:t>
              </a:r>
              <a:r>
                <a:rPr lang="en-US" sz="2400" b="1" dirty="0">
                  <a:solidFill>
                    <a:schemeClr val="accent5"/>
                  </a:solidFill>
                  <a:latin typeface="Calibri" panose="020F0502020204030204" pitchFamily="34" charset="0"/>
                  <a:cs typeface="Calibri" panose="020F0502020204030204" pitchFamily="34" charset="0"/>
                </a:rPr>
                <a:t> TPB/SDGs</a:t>
              </a:r>
            </a:p>
          </p:txBody>
        </p:sp>
      </p:grpSp>
      <p:graphicFrame>
        <p:nvGraphicFramePr>
          <p:cNvPr id="27" name="Diagram 26"/>
          <p:cNvGraphicFramePr/>
          <p:nvPr>
            <p:extLst>
              <p:ext uri="{D42A27DB-BD31-4B8C-83A1-F6EECF244321}">
                <p14:modId xmlns:p14="http://schemas.microsoft.com/office/powerpoint/2010/main" val="2867504444"/>
              </p:ext>
            </p:extLst>
          </p:nvPr>
        </p:nvGraphicFramePr>
        <p:xfrm>
          <a:off x="146364" y="1643282"/>
          <a:ext cx="3536416" cy="46813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8" name="Title 1"/>
          <p:cNvSpPr txBox="1">
            <a:spLocks/>
          </p:cNvSpPr>
          <p:nvPr/>
        </p:nvSpPr>
        <p:spPr>
          <a:xfrm>
            <a:off x="937394" y="63116"/>
            <a:ext cx="10311046" cy="60564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Calibri" panose="020F0502020204030204" pitchFamily="34" charset="0"/>
                <a:ea typeface="+mj-ea"/>
                <a:cs typeface="+mj-cs"/>
              </a:defRPr>
            </a:lvl1pPr>
          </a:lstStyle>
          <a:p>
            <a:pPr algn="ctr"/>
            <a:r>
              <a:rPr lang="en-US" sz="3600" b="1" dirty="0" err="1"/>
              <a:t>Prinsip</a:t>
            </a:r>
            <a:r>
              <a:rPr lang="en-US" sz="3600" b="1" dirty="0"/>
              <a:t> </a:t>
            </a:r>
            <a:r>
              <a:rPr lang="en-US" sz="3600" b="1" dirty="0" err="1"/>
              <a:t>dan</a:t>
            </a:r>
            <a:r>
              <a:rPr lang="en-US" sz="3600" b="1" dirty="0"/>
              <a:t> </a:t>
            </a:r>
            <a:r>
              <a:rPr lang="en-US" sz="3600" b="1" dirty="0" err="1"/>
              <a:t>Partisipasi</a:t>
            </a:r>
            <a:r>
              <a:rPr lang="en-US" sz="3600" b="1" dirty="0"/>
              <a:t> </a:t>
            </a:r>
            <a:r>
              <a:rPr lang="en-US" sz="3600" b="1" dirty="0" err="1"/>
              <a:t>Parapihak</a:t>
            </a:r>
            <a:endParaRPr lang="en-US" sz="3600" b="1" dirty="0"/>
          </a:p>
        </p:txBody>
      </p:sp>
    </p:spTree>
    <p:extLst>
      <p:ext uri="{BB962C8B-B14F-4D97-AF65-F5344CB8AC3E}">
        <p14:creationId xmlns:p14="http://schemas.microsoft.com/office/powerpoint/2010/main" val="3421027102"/>
      </p:ext>
    </p:extLst>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Diagram 13"/>
          <p:cNvGraphicFramePr/>
          <p:nvPr>
            <p:extLst>
              <p:ext uri="{D42A27DB-BD31-4B8C-83A1-F6EECF244321}">
                <p14:modId xmlns:p14="http://schemas.microsoft.com/office/powerpoint/2010/main" val="2669914931"/>
              </p:ext>
            </p:extLst>
          </p:nvPr>
        </p:nvGraphicFramePr>
        <p:xfrm>
          <a:off x="436727" y="1460309"/>
          <a:ext cx="11368585" cy="459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043101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marL="0" indent="0">
              <a:buNone/>
            </a:pPr>
            <a:r>
              <a:rPr lang="en-US" dirty="0" err="1"/>
              <a:t>Berdasarkan</a:t>
            </a:r>
            <a:r>
              <a:rPr lang="en-US" dirty="0"/>
              <a:t> </a:t>
            </a:r>
            <a:r>
              <a:rPr lang="en-US" b="1" dirty="0"/>
              <a:t>UU 24/2007 </a:t>
            </a:r>
            <a:r>
              <a:rPr lang="en-US" dirty="0" err="1"/>
              <a:t>tentang</a:t>
            </a:r>
            <a:r>
              <a:rPr lang="en-US" dirty="0"/>
              <a:t> </a:t>
            </a:r>
            <a:r>
              <a:rPr lang="en-US" b="1" dirty="0" err="1"/>
              <a:t>Penanggulangan</a:t>
            </a:r>
            <a:r>
              <a:rPr lang="en-US" b="1" dirty="0"/>
              <a:t> </a:t>
            </a:r>
            <a:r>
              <a:rPr lang="en-US" b="1" dirty="0" err="1"/>
              <a:t>Bencana</a:t>
            </a:r>
            <a:r>
              <a:rPr lang="en-US" dirty="0"/>
              <a:t>, </a:t>
            </a:r>
          </a:p>
          <a:p>
            <a:pPr marL="0" indent="0">
              <a:buNone/>
            </a:pPr>
            <a:r>
              <a:rPr lang="en-US" b="1" dirty="0" err="1"/>
              <a:t>Bencana</a:t>
            </a:r>
            <a:r>
              <a:rPr lang="en-US" dirty="0"/>
              <a:t> </a:t>
            </a:r>
            <a:r>
              <a:rPr lang="en-US" dirty="0" err="1"/>
              <a:t>adalah</a:t>
            </a:r>
            <a:r>
              <a:rPr lang="en-US" dirty="0"/>
              <a:t> </a:t>
            </a:r>
            <a:r>
              <a:rPr lang="en-US" dirty="0" err="1"/>
              <a:t>peristiwa</a:t>
            </a:r>
            <a:r>
              <a:rPr lang="en-US" dirty="0"/>
              <a:t> </a:t>
            </a:r>
            <a:r>
              <a:rPr lang="en-US" dirty="0" err="1"/>
              <a:t>atau</a:t>
            </a:r>
            <a:r>
              <a:rPr lang="en-US" dirty="0"/>
              <a:t> </a:t>
            </a:r>
            <a:r>
              <a:rPr lang="en-US" dirty="0" err="1"/>
              <a:t>rangkaian</a:t>
            </a:r>
            <a:r>
              <a:rPr lang="en-US" dirty="0"/>
              <a:t> </a:t>
            </a:r>
            <a:r>
              <a:rPr lang="en-US" dirty="0" err="1"/>
              <a:t>peristiwa</a:t>
            </a:r>
            <a:r>
              <a:rPr lang="en-US" dirty="0"/>
              <a:t> yang </a:t>
            </a:r>
            <a:r>
              <a:rPr lang="en-US" dirty="0" err="1"/>
              <a:t>mengancam</a:t>
            </a:r>
            <a:r>
              <a:rPr lang="en-US" dirty="0"/>
              <a:t> </a:t>
            </a:r>
            <a:r>
              <a:rPr lang="en-US" dirty="0" err="1"/>
              <a:t>dan</a:t>
            </a:r>
            <a:r>
              <a:rPr lang="en-US" dirty="0"/>
              <a:t> </a:t>
            </a:r>
            <a:r>
              <a:rPr lang="en-US" dirty="0" err="1"/>
              <a:t>mengganggu</a:t>
            </a:r>
            <a:r>
              <a:rPr lang="en-US" dirty="0"/>
              <a:t> </a:t>
            </a:r>
            <a:r>
              <a:rPr lang="en-US" dirty="0" err="1"/>
              <a:t>kehidupan</a:t>
            </a:r>
            <a:r>
              <a:rPr lang="en-US" dirty="0"/>
              <a:t> </a:t>
            </a:r>
            <a:r>
              <a:rPr lang="en-US" dirty="0" err="1"/>
              <a:t>dan</a:t>
            </a:r>
            <a:r>
              <a:rPr lang="en-US" dirty="0"/>
              <a:t> </a:t>
            </a:r>
            <a:r>
              <a:rPr lang="en-US" dirty="0" err="1"/>
              <a:t>penghidupan</a:t>
            </a:r>
            <a:r>
              <a:rPr lang="en-US" dirty="0"/>
              <a:t> </a:t>
            </a:r>
            <a:r>
              <a:rPr lang="en-US" dirty="0" err="1"/>
              <a:t>masyarakat</a:t>
            </a:r>
            <a:r>
              <a:rPr lang="en-US" dirty="0"/>
              <a:t> yang </a:t>
            </a:r>
            <a:r>
              <a:rPr lang="en-US" dirty="0" err="1"/>
              <a:t>disebabkan</a:t>
            </a:r>
            <a:r>
              <a:rPr lang="en-US" dirty="0"/>
              <a:t>, </a:t>
            </a:r>
            <a:r>
              <a:rPr lang="en-US" dirty="0" err="1"/>
              <a:t>baik</a:t>
            </a:r>
            <a:r>
              <a:rPr lang="en-US" dirty="0"/>
              <a:t> </a:t>
            </a:r>
            <a:r>
              <a:rPr lang="en-US" dirty="0" err="1"/>
              <a:t>oleh</a:t>
            </a:r>
            <a:r>
              <a:rPr lang="en-US" dirty="0"/>
              <a:t> </a:t>
            </a:r>
            <a:r>
              <a:rPr lang="en-US" dirty="0" err="1"/>
              <a:t>faktor</a:t>
            </a:r>
            <a:r>
              <a:rPr lang="en-US" dirty="0"/>
              <a:t> </a:t>
            </a:r>
            <a:r>
              <a:rPr lang="en-US" dirty="0" err="1"/>
              <a:t>alam</a:t>
            </a:r>
            <a:r>
              <a:rPr lang="en-US" dirty="0"/>
              <a:t> </a:t>
            </a:r>
            <a:r>
              <a:rPr lang="en-US" dirty="0" err="1"/>
              <a:t>dan</a:t>
            </a:r>
            <a:r>
              <a:rPr lang="en-US" dirty="0"/>
              <a:t>/</a:t>
            </a:r>
            <a:r>
              <a:rPr lang="en-US" dirty="0" err="1"/>
              <a:t>atau</a:t>
            </a:r>
            <a:r>
              <a:rPr lang="en-US" dirty="0"/>
              <a:t> </a:t>
            </a:r>
            <a:r>
              <a:rPr lang="en-US" dirty="0" err="1"/>
              <a:t>faktor</a:t>
            </a:r>
            <a:r>
              <a:rPr lang="en-US" dirty="0"/>
              <a:t> </a:t>
            </a:r>
            <a:r>
              <a:rPr lang="en-US" dirty="0" err="1"/>
              <a:t>nonalam</a:t>
            </a:r>
            <a:r>
              <a:rPr lang="en-US" dirty="0"/>
              <a:t> </a:t>
            </a:r>
            <a:r>
              <a:rPr lang="en-US" dirty="0" err="1"/>
              <a:t>maupun</a:t>
            </a:r>
            <a:r>
              <a:rPr lang="en-US" dirty="0"/>
              <a:t> </a:t>
            </a:r>
            <a:r>
              <a:rPr lang="en-US" dirty="0" err="1"/>
              <a:t>faktor</a:t>
            </a:r>
            <a:r>
              <a:rPr lang="en-US" dirty="0"/>
              <a:t> </a:t>
            </a:r>
            <a:r>
              <a:rPr lang="en-US" dirty="0" err="1"/>
              <a:t>manusia</a:t>
            </a:r>
            <a:r>
              <a:rPr lang="en-US" dirty="0"/>
              <a:t> </a:t>
            </a:r>
            <a:r>
              <a:rPr lang="en-US" dirty="0" err="1"/>
              <a:t>sehingga</a:t>
            </a:r>
            <a:r>
              <a:rPr lang="en-US" dirty="0"/>
              <a:t> </a:t>
            </a:r>
            <a:r>
              <a:rPr lang="en-US" dirty="0" err="1"/>
              <a:t>mengakibatkan</a:t>
            </a:r>
            <a:r>
              <a:rPr lang="en-US" dirty="0"/>
              <a:t> </a:t>
            </a:r>
            <a:r>
              <a:rPr lang="en-US" dirty="0" err="1"/>
              <a:t>timbulnya</a:t>
            </a:r>
            <a:r>
              <a:rPr lang="en-US" dirty="0"/>
              <a:t> korban </a:t>
            </a:r>
            <a:r>
              <a:rPr lang="en-US" dirty="0" err="1"/>
              <a:t>jiwa</a:t>
            </a:r>
            <a:r>
              <a:rPr lang="en-US" dirty="0"/>
              <a:t> </a:t>
            </a:r>
            <a:r>
              <a:rPr lang="en-US" dirty="0" err="1"/>
              <a:t>manusia</a:t>
            </a:r>
            <a:r>
              <a:rPr lang="en-US" dirty="0"/>
              <a:t>, </a:t>
            </a:r>
            <a:r>
              <a:rPr lang="en-US" dirty="0" err="1"/>
              <a:t>kerusakan</a:t>
            </a:r>
            <a:r>
              <a:rPr lang="en-US" dirty="0"/>
              <a:t> </a:t>
            </a:r>
            <a:r>
              <a:rPr lang="en-US" dirty="0" err="1"/>
              <a:t>lingkungan</a:t>
            </a:r>
            <a:r>
              <a:rPr lang="en-US" dirty="0"/>
              <a:t>, </a:t>
            </a:r>
            <a:r>
              <a:rPr lang="en-US" dirty="0" err="1"/>
              <a:t>kerugian</a:t>
            </a:r>
            <a:r>
              <a:rPr lang="en-US" dirty="0"/>
              <a:t> </a:t>
            </a:r>
            <a:r>
              <a:rPr lang="en-US" dirty="0" err="1"/>
              <a:t>harta</a:t>
            </a:r>
            <a:r>
              <a:rPr lang="en-US" dirty="0"/>
              <a:t> </a:t>
            </a:r>
            <a:r>
              <a:rPr lang="en-US" dirty="0" err="1"/>
              <a:t>benda</a:t>
            </a:r>
            <a:r>
              <a:rPr lang="en-US" dirty="0"/>
              <a:t>, </a:t>
            </a:r>
            <a:r>
              <a:rPr lang="en-US" dirty="0" err="1"/>
              <a:t>dan</a:t>
            </a:r>
            <a:r>
              <a:rPr lang="en-US" dirty="0"/>
              <a:t> </a:t>
            </a:r>
            <a:r>
              <a:rPr lang="en-US" dirty="0" err="1"/>
              <a:t>dampak</a:t>
            </a:r>
            <a:r>
              <a:rPr lang="en-US" dirty="0"/>
              <a:t> </a:t>
            </a:r>
            <a:r>
              <a:rPr lang="en-US" dirty="0" err="1"/>
              <a:t>psikologis</a:t>
            </a:r>
            <a:r>
              <a:rPr lang="en-US" dirty="0"/>
              <a:t>.</a:t>
            </a:r>
          </a:p>
          <a:p>
            <a:pPr marL="0" indent="0">
              <a:buNone/>
            </a:pPr>
            <a:endParaRPr lang="en-US" dirty="0"/>
          </a:p>
          <a:p>
            <a:pPr marL="0" indent="0">
              <a:buNone/>
            </a:pPr>
            <a:r>
              <a:rPr lang="en-US" b="1" dirty="0" err="1"/>
              <a:t>Bencana</a:t>
            </a:r>
            <a:r>
              <a:rPr lang="en-US" b="1" dirty="0"/>
              <a:t> </a:t>
            </a:r>
            <a:r>
              <a:rPr lang="en-US" b="1" dirty="0" err="1"/>
              <a:t>alam</a:t>
            </a:r>
            <a:r>
              <a:rPr lang="en-US" b="1" dirty="0"/>
              <a:t> </a:t>
            </a:r>
            <a:r>
              <a:rPr lang="en-US" dirty="0" err="1"/>
              <a:t>adalah</a:t>
            </a:r>
            <a:r>
              <a:rPr lang="en-US" dirty="0"/>
              <a:t> </a:t>
            </a:r>
            <a:r>
              <a:rPr lang="en-US" dirty="0" err="1"/>
              <a:t>bencana</a:t>
            </a:r>
            <a:r>
              <a:rPr lang="en-US" dirty="0"/>
              <a:t> yang </a:t>
            </a:r>
            <a:r>
              <a:rPr lang="en-US" dirty="0" err="1"/>
              <a:t>diakibatkan</a:t>
            </a:r>
            <a:r>
              <a:rPr lang="en-US" dirty="0"/>
              <a:t> </a:t>
            </a:r>
            <a:r>
              <a:rPr lang="en-US" dirty="0" err="1"/>
              <a:t>oleh</a:t>
            </a:r>
            <a:r>
              <a:rPr lang="en-US" dirty="0"/>
              <a:t> </a:t>
            </a:r>
            <a:r>
              <a:rPr lang="en-US" dirty="0" err="1"/>
              <a:t>peristiwa</a:t>
            </a:r>
            <a:r>
              <a:rPr lang="en-US" dirty="0"/>
              <a:t> </a:t>
            </a:r>
            <a:r>
              <a:rPr lang="en-US" dirty="0" err="1"/>
              <a:t>atau</a:t>
            </a:r>
            <a:r>
              <a:rPr lang="en-US" dirty="0"/>
              <a:t> </a:t>
            </a:r>
            <a:r>
              <a:rPr lang="en-US" dirty="0" err="1"/>
              <a:t>serangkaian</a:t>
            </a:r>
            <a:r>
              <a:rPr lang="en-US" dirty="0"/>
              <a:t> </a:t>
            </a:r>
            <a:r>
              <a:rPr lang="en-US" dirty="0" err="1"/>
              <a:t>peristiwa</a:t>
            </a:r>
            <a:r>
              <a:rPr lang="en-US" dirty="0"/>
              <a:t> yang </a:t>
            </a:r>
            <a:r>
              <a:rPr lang="en-US" dirty="0" err="1"/>
              <a:t>disebabkan</a:t>
            </a:r>
            <a:r>
              <a:rPr lang="en-US" dirty="0"/>
              <a:t> </a:t>
            </a:r>
            <a:r>
              <a:rPr lang="en-US" dirty="0" err="1"/>
              <a:t>oleh</a:t>
            </a:r>
            <a:r>
              <a:rPr lang="en-US" dirty="0"/>
              <a:t> </a:t>
            </a:r>
            <a:r>
              <a:rPr lang="en-US" dirty="0" err="1"/>
              <a:t>alam</a:t>
            </a:r>
            <a:r>
              <a:rPr lang="en-US" dirty="0"/>
              <a:t> </a:t>
            </a:r>
            <a:r>
              <a:rPr lang="en-US" dirty="0" err="1"/>
              <a:t>antara</a:t>
            </a:r>
            <a:r>
              <a:rPr lang="en-US" dirty="0"/>
              <a:t> lain </a:t>
            </a:r>
            <a:r>
              <a:rPr lang="en-US" dirty="0" err="1"/>
              <a:t>berupa</a:t>
            </a:r>
            <a:r>
              <a:rPr lang="en-US" dirty="0"/>
              <a:t> </a:t>
            </a:r>
            <a:r>
              <a:rPr lang="en-US" dirty="0" err="1"/>
              <a:t>gempa</a:t>
            </a:r>
            <a:r>
              <a:rPr lang="en-US" dirty="0"/>
              <a:t> </a:t>
            </a:r>
            <a:r>
              <a:rPr lang="en-US" dirty="0" err="1"/>
              <a:t>bumi</a:t>
            </a:r>
            <a:r>
              <a:rPr lang="en-US" dirty="0"/>
              <a:t>, tsunami, </a:t>
            </a:r>
            <a:r>
              <a:rPr lang="en-US" dirty="0" err="1"/>
              <a:t>gunung</a:t>
            </a:r>
            <a:r>
              <a:rPr lang="en-US" dirty="0"/>
              <a:t> </a:t>
            </a:r>
            <a:r>
              <a:rPr lang="en-US" dirty="0" err="1"/>
              <a:t>meletus</a:t>
            </a:r>
            <a:r>
              <a:rPr lang="en-US" dirty="0"/>
              <a:t>, </a:t>
            </a:r>
            <a:r>
              <a:rPr lang="en-US" dirty="0" err="1"/>
              <a:t>banjir</a:t>
            </a:r>
            <a:r>
              <a:rPr lang="en-US" dirty="0"/>
              <a:t>, </a:t>
            </a:r>
            <a:r>
              <a:rPr lang="en-US" dirty="0" err="1"/>
              <a:t>kekeringan</a:t>
            </a:r>
            <a:r>
              <a:rPr lang="en-US" dirty="0"/>
              <a:t>, </a:t>
            </a:r>
            <a:r>
              <a:rPr lang="en-US" dirty="0" err="1"/>
              <a:t>angin</a:t>
            </a:r>
            <a:r>
              <a:rPr lang="en-US" dirty="0"/>
              <a:t> </a:t>
            </a:r>
            <a:r>
              <a:rPr lang="en-US" dirty="0" err="1"/>
              <a:t>topan</a:t>
            </a:r>
            <a:r>
              <a:rPr lang="en-US" dirty="0"/>
              <a:t>, </a:t>
            </a:r>
            <a:r>
              <a:rPr lang="en-US" dirty="0" err="1"/>
              <a:t>dan</a:t>
            </a:r>
            <a:r>
              <a:rPr lang="en-US" dirty="0"/>
              <a:t> </a:t>
            </a:r>
            <a:r>
              <a:rPr lang="en-US" dirty="0" err="1"/>
              <a:t>tanah</a:t>
            </a:r>
            <a:r>
              <a:rPr lang="en-US" dirty="0"/>
              <a:t> </a:t>
            </a:r>
            <a:r>
              <a:rPr lang="en-US" dirty="0" err="1"/>
              <a:t>langsor</a:t>
            </a:r>
            <a:r>
              <a:rPr lang="en-US" dirty="0"/>
              <a:t>. </a:t>
            </a:r>
          </a:p>
        </p:txBody>
      </p:sp>
      <p:sp>
        <p:nvSpPr>
          <p:cNvPr id="3" name="Slide Number Placeholder 2"/>
          <p:cNvSpPr>
            <a:spLocks noGrp="1"/>
          </p:cNvSpPr>
          <p:nvPr>
            <p:ph type="sldNum" sz="quarter" idx="12"/>
          </p:nvPr>
        </p:nvSpPr>
        <p:spPr/>
        <p:txBody>
          <a:bodyPr/>
          <a:lstStyle/>
          <a:p>
            <a:fld id="{192C646E-8A71-4229-9321-274B093DFD02}" type="slidenum">
              <a:rPr lang="en-US" smtClean="0">
                <a:solidFill>
                  <a:prstClr val="white"/>
                </a:solidFill>
              </a:rPr>
              <a:pPr/>
              <a:t>12</a:t>
            </a:fld>
            <a:endParaRPr lang="en-US" dirty="0">
              <a:solidFill>
                <a:prstClr val="white"/>
              </a:solidFill>
            </a:endParaRPr>
          </a:p>
        </p:txBody>
      </p:sp>
      <p:sp>
        <p:nvSpPr>
          <p:cNvPr id="4" name="Title 3"/>
          <p:cNvSpPr>
            <a:spLocks noGrp="1"/>
          </p:cNvSpPr>
          <p:nvPr>
            <p:ph type="title"/>
          </p:nvPr>
        </p:nvSpPr>
        <p:spPr/>
        <p:txBody>
          <a:bodyPr>
            <a:normAutofit/>
          </a:bodyPr>
          <a:lstStyle/>
          <a:p>
            <a:r>
              <a:rPr lang="en-US" sz="4000" dirty="0" err="1"/>
              <a:t>Lingkup</a:t>
            </a:r>
            <a:r>
              <a:rPr lang="en-US" sz="4000" dirty="0"/>
              <a:t> </a:t>
            </a:r>
            <a:r>
              <a:rPr lang="en-US" sz="4000" dirty="0" err="1"/>
              <a:t>Kebencanaan</a:t>
            </a:r>
            <a:r>
              <a:rPr lang="en-US" sz="4000" dirty="0"/>
              <a:t> </a:t>
            </a:r>
          </a:p>
        </p:txBody>
      </p:sp>
    </p:spTree>
    <p:extLst>
      <p:ext uri="{BB962C8B-B14F-4D97-AF65-F5344CB8AC3E}">
        <p14:creationId xmlns:p14="http://schemas.microsoft.com/office/powerpoint/2010/main" val="1680072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04E9FA72-BE82-480E-8122-0ADDFDABD6E4}" type="slidenum">
              <a:rPr lang="en-US" smtClean="0"/>
              <a:pPr/>
              <a:t>13</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204788"/>
            <a:ext cx="12193587"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7397839"/>
      </p:ext>
    </p:extLst>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3291" y="1296537"/>
            <a:ext cx="11471270" cy="2315343"/>
          </a:xfrm>
        </p:spPr>
        <p:txBody>
          <a:bodyPr/>
          <a:lstStyle/>
          <a:p>
            <a:pPr algn="just"/>
            <a:r>
              <a:rPr lang="en-US" dirty="0" err="1"/>
              <a:t>Sebagian</a:t>
            </a:r>
            <a:r>
              <a:rPr lang="en-US" dirty="0"/>
              <a:t> </a:t>
            </a:r>
            <a:r>
              <a:rPr lang="en-US" dirty="0" err="1"/>
              <a:t>besar</a:t>
            </a:r>
            <a:r>
              <a:rPr lang="en-US" dirty="0"/>
              <a:t> </a:t>
            </a:r>
            <a:r>
              <a:rPr lang="en-US" dirty="0" err="1"/>
              <a:t>kejadian</a:t>
            </a:r>
            <a:r>
              <a:rPr lang="en-US" dirty="0"/>
              <a:t> </a:t>
            </a:r>
            <a:r>
              <a:rPr lang="en-US" dirty="0" err="1"/>
              <a:t>bencana</a:t>
            </a:r>
            <a:r>
              <a:rPr lang="en-US" dirty="0"/>
              <a:t> 5 </a:t>
            </a:r>
            <a:r>
              <a:rPr lang="en-US" dirty="0" err="1"/>
              <a:t>tahun</a:t>
            </a:r>
            <a:r>
              <a:rPr lang="en-US" dirty="0"/>
              <a:t> </a:t>
            </a:r>
            <a:r>
              <a:rPr lang="en-US" dirty="0" err="1"/>
              <a:t>terakhir</a:t>
            </a:r>
            <a:r>
              <a:rPr lang="en-US" dirty="0"/>
              <a:t> </a:t>
            </a:r>
            <a:r>
              <a:rPr lang="en-US" dirty="0" err="1"/>
              <a:t>didominasi</a:t>
            </a:r>
            <a:r>
              <a:rPr lang="en-US" dirty="0"/>
              <a:t> </a:t>
            </a:r>
            <a:r>
              <a:rPr lang="en-US" dirty="0" err="1"/>
              <a:t>oleh</a:t>
            </a:r>
            <a:r>
              <a:rPr lang="en-US" dirty="0"/>
              <a:t> </a:t>
            </a:r>
            <a:r>
              <a:rPr lang="en-US" dirty="0" err="1"/>
              <a:t>bencana</a:t>
            </a:r>
            <a:r>
              <a:rPr lang="en-US" dirty="0"/>
              <a:t> </a:t>
            </a:r>
            <a:r>
              <a:rPr lang="en-US" b="1" dirty="0" err="1"/>
              <a:t>Hidrometeorologi</a:t>
            </a:r>
            <a:r>
              <a:rPr lang="en-US" dirty="0"/>
              <a:t>, </a:t>
            </a:r>
            <a:r>
              <a:rPr lang="en-US" dirty="0" err="1"/>
              <a:t>yaitu</a:t>
            </a:r>
            <a:r>
              <a:rPr lang="en-US" dirty="0"/>
              <a:t> </a:t>
            </a:r>
            <a:r>
              <a:rPr lang="en-US" dirty="0" err="1"/>
              <a:t>kejadian</a:t>
            </a:r>
            <a:r>
              <a:rPr lang="en-US" dirty="0"/>
              <a:t> </a:t>
            </a:r>
            <a:r>
              <a:rPr lang="en-US" dirty="0" err="1"/>
              <a:t>bencana</a:t>
            </a:r>
            <a:r>
              <a:rPr lang="en-US" dirty="0"/>
              <a:t> </a:t>
            </a:r>
            <a:r>
              <a:rPr lang="en-US" dirty="0" err="1"/>
              <a:t>akibat</a:t>
            </a:r>
            <a:r>
              <a:rPr lang="en-US" dirty="0"/>
              <a:t> </a:t>
            </a:r>
            <a:r>
              <a:rPr lang="en-US" b="1" dirty="0" err="1"/>
              <a:t>puting</a:t>
            </a:r>
            <a:r>
              <a:rPr lang="en-US" b="1" dirty="0"/>
              <a:t> </a:t>
            </a:r>
            <a:r>
              <a:rPr lang="en-US" b="1" dirty="0" err="1"/>
              <a:t>beliung</a:t>
            </a:r>
            <a:r>
              <a:rPr lang="en-US" b="1" dirty="0"/>
              <a:t>, </a:t>
            </a:r>
            <a:r>
              <a:rPr lang="en-US" b="1" dirty="0" err="1"/>
              <a:t>banjir</a:t>
            </a:r>
            <a:r>
              <a:rPr lang="en-US" b="1" dirty="0"/>
              <a:t>, </a:t>
            </a:r>
            <a:r>
              <a:rPr lang="en-US" b="1" dirty="0" err="1"/>
              <a:t>dan</a:t>
            </a:r>
            <a:r>
              <a:rPr lang="en-US" b="1" dirty="0"/>
              <a:t> </a:t>
            </a:r>
            <a:r>
              <a:rPr lang="en-US" b="1" dirty="0" err="1"/>
              <a:t>longsor</a:t>
            </a:r>
            <a:r>
              <a:rPr lang="en-US" dirty="0"/>
              <a:t>.</a:t>
            </a:r>
          </a:p>
        </p:txBody>
      </p:sp>
      <p:sp>
        <p:nvSpPr>
          <p:cNvPr id="3" name="Title 2"/>
          <p:cNvSpPr>
            <a:spLocks noGrp="1"/>
          </p:cNvSpPr>
          <p:nvPr>
            <p:ph type="title"/>
          </p:nvPr>
        </p:nvSpPr>
        <p:spPr/>
        <p:txBody>
          <a:bodyPr/>
          <a:lstStyle/>
          <a:p>
            <a:r>
              <a:rPr lang="en-US" dirty="0" err="1"/>
              <a:t>Kejadian</a:t>
            </a:r>
            <a:r>
              <a:rPr lang="en-US" dirty="0"/>
              <a:t> </a:t>
            </a:r>
            <a:r>
              <a:rPr lang="en-US" dirty="0" err="1"/>
              <a:t>Bencana</a:t>
            </a:r>
            <a:r>
              <a:rPr lang="en-US" dirty="0"/>
              <a:t> di Indonesia</a:t>
            </a:r>
          </a:p>
        </p:txBody>
      </p:sp>
      <p:pic>
        <p:nvPicPr>
          <p:cNvPr id="4" name="Picture 3"/>
          <p:cNvPicPr>
            <a:picLocks noChangeAspect="1"/>
          </p:cNvPicPr>
          <p:nvPr/>
        </p:nvPicPr>
        <p:blipFill rotWithShape="1">
          <a:blip r:embed="rId2"/>
          <a:srcRect t="7692"/>
          <a:stretch/>
        </p:blipFill>
        <p:spPr>
          <a:xfrm>
            <a:off x="2962465" y="2545491"/>
            <a:ext cx="5957120" cy="3360197"/>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5909" y="4864406"/>
            <a:ext cx="2237384" cy="1635897"/>
          </a:xfrm>
          <a:prstGeom prst="rect">
            <a:avLst/>
          </a:prstGeom>
        </p:spPr>
      </p:pic>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r="16353"/>
          <a:stretch/>
        </p:blipFill>
        <p:spPr>
          <a:xfrm>
            <a:off x="9928415" y="4864406"/>
            <a:ext cx="2238233" cy="1627786"/>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33519" y="2641132"/>
            <a:ext cx="2455770" cy="1490491"/>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0641" y="3134000"/>
            <a:ext cx="2456702" cy="1517366"/>
          </a:xfrm>
          <a:prstGeom prst="rect">
            <a:avLst/>
          </a:prstGeom>
        </p:spPr>
      </p:pic>
    </p:spTree>
    <p:extLst>
      <p:ext uri="{BB962C8B-B14F-4D97-AF65-F5344CB8AC3E}">
        <p14:creationId xmlns:p14="http://schemas.microsoft.com/office/powerpoint/2010/main" val="5272181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34" y="517526"/>
            <a:ext cx="12158133" cy="634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itle 1"/>
          <p:cNvSpPr txBox="1">
            <a:spLocks/>
          </p:cNvSpPr>
          <p:nvPr/>
        </p:nvSpPr>
        <p:spPr bwMode="auto">
          <a:xfrm>
            <a:off x="0" y="-171450"/>
            <a:ext cx="12192000" cy="714375"/>
          </a:xfrm>
          <a:prstGeom prst="rect">
            <a:avLst/>
          </a:prstGeom>
          <a:solidFill>
            <a:schemeClr val="accent1">
              <a:lumMod val="50000"/>
            </a:schemeClr>
          </a:solidFill>
          <a:ln>
            <a:noFill/>
          </a:ln>
          <a:extLst/>
        </p:spPr>
        <p:txBody>
          <a:bodyPr anchor="ct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defTabSz="914400" fontAlgn="base">
              <a:spcBef>
                <a:spcPct val="0"/>
              </a:spcBef>
              <a:spcAft>
                <a:spcPct val="0"/>
              </a:spcAft>
              <a:defRPr/>
            </a:pPr>
            <a:r>
              <a:rPr lang="en-US" altLang="en-US" sz="3600" b="1" dirty="0" err="1">
                <a:solidFill>
                  <a:prstClr val="white"/>
                </a:solidFill>
                <a:latin typeface="Calibri" charset="0"/>
              </a:rPr>
              <a:t>Sebaran</a:t>
            </a:r>
            <a:r>
              <a:rPr lang="en-US" altLang="en-US" sz="3600" b="1" dirty="0">
                <a:solidFill>
                  <a:prstClr val="white"/>
                </a:solidFill>
                <a:latin typeface="Calibri" charset="0"/>
              </a:rPr>
              <a:t> </a:t>
            </a:r>
            <a:r>
              <a:rPr lang="en-US" altLang="en-US" sz="3600" b="1" dirty="0" err="1">
                <a:solidFill>
                  <a:prstClr val="white"/>
                </a:solidFill>
                <a:latin typeface="Calibri" charset="0"/>
              </a:rPr>
              <a:t>Kejadian</a:t>
            </a:r>
            <a:r>
              <a:rPr lang="en-US" altLang="en-US" sz="3600" b="1" dirty="0">
                <a:solidFill>
                  <a:prstClr val="white"/>
                </a:solidFill>
                <a:latin typeface="Calibri" charset="0"/>
              </a:rPr>
              <a:t> </a:t>
            </a:r>
            <a:r>
              <a:rPr lang="en-US" altLang="en-US" sz="3600" b="1" dirty="0" err="1">
                <a:solidFill>
                  <a:prstClr val="white"/>
                </a:solidFill>
                <a:latin typeface="Calibri" charset="0"/>
              </a:rPr>
              <a:t>Bencana</a:t>
            </a:r>
            <a:r>
              <a:rPr lang="en-US" altLang="en-US" sz="3600" b="1" dirty="0">
                <a:solidFill>
                  <a:prstClr val="white"/>
                </a:solidFill>
                <a:latin typeface="Calibri" charset="0"/>
              </a:rPr>
              <a:t> Per </a:t>
            </a:r>
            <a:r>
              <a:rPr lang="en-US" altLang="en-US" sz="3600" b="1" dirty="0" err="1">
                <a:solidFill>
                  <a:prstClr val="white"/>
                </a:solidFill>
                <a:latin typeface="Calibri" charset="0"/>
              </a:rPr>
              <a:t>Provinsi</a:t>
            </a:r>
            <a:r>
              <a:rPr lang="en-US" altLang="en-US" sz="3600" b="1" dirty="0">
                <a:solidFill>
                  <a:prstClr val="white"/>
                </a:solidFill>
                <a:latin typeface="Calibri" charset="0"/>
              </a:rPr>
              <a:t> 201</a:t>
            </a:r>
            <a:r>
              <a:rPr lang="id-ID" altLang="en-US" sz="3600" b="1" dirty="0">
                <a:solidFill>
                  <a:prstClr val="white"/>
                </a:solidFill>
                <a:latin typeface="Calibri" charset="0"/>
              </a:rPr>
              <a:t>7</a:t>
            </a:r>
          </a:p>
        </p:txBody>
      </p:sp>
      <p:sp>
        <p:nvSpPr>
          <p:cNvPr id="5" name="Shape 191"/>
          <p:cNvSpPr txBox="1"/>
          <p:nvPr/>
        </p:nvSpPr>
        <p:spPr>
          <a:xfrm>
            <a:off x="8050680" y="789454"/>
            <a:ext cx="3830544" cy="1437155"/>
          </a:xfrm>
          <a:prstGeom prst="rect">
            <a:avLst/>
          </a:prstGeom>
          <a:solidFill>
            <a:schemeClr val="lt1"/>
          </a:solidFill>
          <a:ln>
            <a:noFill/>
          </a:ln>
        </p:spPr>
        <p:txBody>
          <a:bodyPr lIns="91425" tIns="45700" rIns="91425" bIns="45700"/>
          <a:lstStyle/>
          <a:p>
            <a:pPr defTabSz="914400" fontAlgn="base">
              <a:defRPr/>
            </a:pPr>
            <a:r>
              <a:rPr lang="id-ID" sz="1200" dirty="0">
                <a:solidFill>
                  <a:prstClr val="black"/>
                </a:solidFill>
                <a:latin typeface="Arial"/>
                <a:ea typeface="Arial"/>
                <a:cs typeface="Arial"/>
                <a:sym typeface="Arial"/>
              </a:rPr>
              <a:t>Lima provinsi </a:t>
            </a:r>
            <a:r>
              <a:rPr lang="en-US" sz="1200" dirty="0" err="1">
                <a:solidFill>
                  <a:prstClr val="black"/>
                </a:solidFill>
                <a:latin typeface="Arial"/>
                <a:ea typeface="Arial"/>
                <a:cs typeface="Arial"/>
                <a:sym typeface="Arial"/>
              </a:rPr>
              <a:t>dgn</a:t>
            </a:r>
            <a:r>
              <a:rPr lang="en-US" sz="1200" dirty="0">
                <a:solidFill>
                  <a:prstClr val="black"/>
                </a:solidFill>
                <a:latin typeface="Arial"/>
                <a:ea typeface="Arial"/>
                <a:cs typeface="Arial"/>
                <a:sym typeface="Arial"/>
              </a:rPr>
              <a:t> </a:t>
            </a:r>
            <a:r>
              <a:rPr lang="en-US" sz="1200" dirty="0" err="1">
                <a:solidFill>
                  <a:prstClr val="black"/>
                </a:solidFill>
                <a:latin typeface="Arial"/>
                <a:ea typeface="Arial"/>
                <a:cs typeface="Arial"/>
                <a:sym typeface="Arial"/>
              </a:rPr>
              <a:t>kejadian</a:t>
            </a:r>
            <a:r>
              <a:rPr lang="en-US" sz="1200" dirty="0">
                <a:solidFill>
                  <a:prstClr val="black"/>
                </a:solidFill>
                <a:latin typeface="Arial"/>
                <a:ea typeface="Arial"/>
                <a:cs typeface="Arial"/>
                <a:sym typeface="Arial"/>
              </a:rPr>
              <a:t> </a:t>
            </a:r>
            <a:r>
              <a:rPr lang="en-US" sz="1200" dirty="0" err="1">
                <a:solidFill>
                  <a:prstClr val="black"/>
                </a:solidFill>
                <a:latin typeface="Arial"/>
                <a:ea typeface="Arial"/>
                <a:cs typeface="Arial"/>
                <a:sym typeface="Arial"/>
              </a:rPr>
              <a:t>bencana</a:t>
            </a:r>
            <a:r>
              <a:rPr lang="en-US" sz="1200" dirty="0">
                <a:solidFill>
                  <a:prstClr val="black"/>
                </a:solidFill>
                <a:latin typeface="Arial"/>
                <a:ea typeface="Arial"/>
                <a:cs typeface="Arial"/>
                <a:sym typeface="Arial"/>
              </a:rPr>
              <a:t> </a:t>
            </a:r>
            <a:r>
              <a:rPr lang="en-US" sz="1200" dirty="0" err="1">
                <a:solidFill>
                  <a:prstClr val="black"/>
                </a:solidFill>
                <a:latin typeface="Arial"/>
                <a:ea typeface="Arial"/>
                <a:cs typeface="Arial"/>
                <a:sym typeface="Arial"/>
              </a:rPr>
              <a:t>terbanyak</a:t>
            </a:r>
            <a:r>
              <a:rPr lang="id-ID" sz="1200" dirty="0">
                <a:solidFill>
                  <a:prstClr val="black"/>
                </a:solidFill>
                <a:latin typeface="Arial"/>
                <a:ea typeface="Arial"/>
                <a:cs typeface="Arial"/>
                <a:sym typeface="Arial"/>
              </a:rPr>
              <a:t>: </a:t>
            </a:r>
            <a:endParaRPr lang="en-US" sz="1200" dirty="0">
              <a:solidFill>
                <a:prstClr val="black"/>
              </a:solidFill>
              <a:latin typeface="Arial"/>
              <a:ea typeface="Arial"/>
              <a:cs typeface="Arial"/>
              <a:sym typeface="Arial"/>
            </a:endParaRPr>
          </a:p>
          <a:p>
            <a:pPr defTabSz="914400" fontAlgn="base">
              <a:defRPr/>
            </a:pPr>
            <a:endParaRPr lang="en-US" sz="1200" dirty="0">
              <a:solidFill>
                <a:prstClr val="black"/>
              </a:solidFill>
              <a:latin typeface="Arial"/>
              <a:ea typeface="Arial"/>
              <a:cs typeface="Arial"/>
              <a:sym typeface="Arial"/>
            </a:endParaRPr>
          </a:p>
          <a:p>
            <a:pPr marL="228600" indent="-228600" defTabSz="914400" fontAlgn="base">
              <a:buFont typeface="+mj-lt"/>
              <a:buAutoNum type="arabicPeriod"/>
              <a:defRPr/>
            </a:pPr>
            <a:r>
              <a:rPr lang="id-ID" sz="1200" dirty="0">
                <a:solidFill>
                  <a:prstClr val="black"/>
                </a:solidFill>
                <a:latin typeface="Arial"/>
                <a:ea typeface="Arial"/>
                <a:cs typeface="Arial"/>
                <a:sym typeface="Arial"/>
              </a:rPr>
              <a:t>Jawa Tengah (640)</a:t>
            </a:r>
          </a:p>
          <a:p>
            <a:pPr marL="228600" indent="-228600" defTabSz="914400" fontAlgn="base">
              <a:buAutoNum type="arabicPeriod"/>
              <a:defRPr/>
            </a:pPr>
            <a:r>
              <a:rPr lang="id-ID" sz="1200" dirty="0">
                <a:solidFill>
                  <a:prstClr val="black"/>
                </a:solidFill>
                <a:latin typeface="Arial"/>
                <a:ea typeface="Arial"/>
                <a:cs typeface="Arial"/>
                <a:sym typeface="Arial"/>
              </a:rPr>
              <a:t>Jawa Timur (428)</a:t>
            </a:r>
          </a:p>
          <a:p>
            <a:pPr marL="228600" indent="-228600" defTabSz="914400" fontAlgn="base">
              <a:buAutoNum type="arabicPeriod"/>
              <a:defRPr/>
            </a:pPr>
            <a:r>
              <a:rPr lang="id-ID" sz="1200" dirty="0">
                <a:solidFill>
                  <a:prstClr val="black"/>
                </a:solidFill>
                <a:latin typeface="Arial"/>
                <a:ea typeface="Arial"/>
                <a:cs typeface="Arial"/>
                <a:sym typeface="Arial"/>
              </a:rPr>
              <a:t>Jawa Barat (318)</a:t>
            </a:r>
          </a:p>
          <a:p>
            <a:pPr marL="228600" indent="-228600" defTabSz="914400" fontAlgn="base">
              <a:buAutoNum type="arabicPeriod"/>
              <a:defRPr/>
            </a:pPr>
            <a:r>
              <a:rPr lang="id-ID" sz="1200" dirty="0">
                <a:solidFill>
                  <a:prstClr val="black"/>
                </a:solidFill>
                <a:latin typeface="Arial"/>
                <a:ea typeface="Arial"/>
                <a:cs typeface="Arial"/>
                <a:sym typeface="Arial"/>
              </a:rPr>
              <a:t>Aceh (91)</a:t>
            </a:r>
          </a:p>
          <a:p>
            <a:pPr marL="228600" indent="-228600" defTabSz="914400" fontAlgn="base">
              <a:buAutoNum type="arabicPeriod"/>
              <a:defRPr/>
            </a:pPr>
            <a:r>
              <a:rPr lang="id-ID" sz="1200" dirty="0">
                <a:solidFill>
                  <a:prstClr val="black"/>
                </a:solidFill>
                <a:latin typeface="Arial"/>
                <a:ea typeface="Arial"/>
                <a:cs typeface="Arial"/>
                <a:sym typeface="Arial"/>
              </a:rPr>
              <a:t>Kalimantan Selatan (63)</a:t>
            </a:r>
          </a:p>
        </p:txBody>
      </p:sp>
    </p:spTree>
    <p:extLst>
      <p:ext uri="{BB962C8B-B14F-4D97-AF65-F5344CB8AC3E}">
        <p14:creationId xmlns:p14="http://schemas.microsoft.com/office/powerpoint/2010/main" val="40214555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endParaRPr lang="id-ID"/>
          </a:p>
        </p:txBody>
      </p:sp>
      <p:pic>
        <p:nvPicPr>
          <p:cNvPr id="8195" name="Content Placeholder 4"/>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0" y="392114"/>
            <a:ext cx="12192000" cy="6465887"/>
          </a:xfrm>
        </p:spPr>
      </p:pic>
      <p:sp>
        <p:nvSpPr>
          <p:cNvPr id="8" name="Shape 197">
            <a:extLst>
              <a:ext uri="{FF2B5EF4-FFF2-40B4-BE49-F238E27FC236}">
                <a16:creationId xmlns:a16="http://schemas.microsoft.com/office/drawing/2014/main" id="{F4A1728C-EB44-41D7-A627-45B9EC560D84}"/>
              </a:ext>
            </a:extLst>
          </p:cNvPr>
          <p:cNvSpPr txBox="1"/>
          <p:nvPr/>
        </p:nvSpPr>
        <p:spPr>
          <a:xfrm>
            <a:off x="8032377" y="901748"/>
            <a:ext cx="3705412" cy="1631387"/>
          </a:xfrm>
          <a:prstGeom prst="rect">
            <a:avLst/>
          </a:prstGeom>
          <a:solidFill>
            <a:srgbClr val="FFFF00">
              <a:alpha val="76000"/>
            </a:srgbClr>
          </a:solidFill>
          <a:ln>
            <a:noFill/>
          </a:ln>
        </p:spPr>
        <p:txBody>
          <a:bodyPr lIns="91425" tIns="45700" rIns="91425" bIns="45700"/>
          <a:lstStyle/>
          <a:p>
            <a:pPr defTabSz="914400" fontAlgn="base">
              <a:defRPr/>
            </a:pPr>
            <a:r>
              <a:rPr lang="id-ID" sz="1200" dirty="0">
                <a:solidFill>
                  <a:prstClr val="black"/>
                </a:solidFill>
                <a:latin typeface="Arial"/>
                <a:ea typeface="Arial"/>
                <a:cs typeface="Arial"/>
                <a:sym typeface="Arial"/>
              </a:rPr>
              <a:t>Lima kabupaten/kota </a:t>
            </a:r>
            <a:r>
              <a:rPr lang="en-US" sz="1200" dirty="0" err="1">
                <a:solidFill>
                  <a:prstClr val="black"/>
                </a:solidFill>
                <a:latin typeface="Arial"/>
                <a:ea typeface="Arial"/>
                <a:cs typeface="Arial"/>
                <a:sym typeface="Arial"/>
              </a:rPr>
              <a:t>dgn</a:t>
            </a:r>
            <a:r>
              <a:rPr lang="en-US" sz="1200" dirty="0">
                <a:solidFill>
                  <a:prstClr val="black"/>
                </a:solidFill>
                <a:latin typeface="Arial"/>
                <a:ea typeface="Arial"/>
                <a:cs typeface="Arial"/>
                <a:sym typeface="Arial"/>
              </a:rPr>
              <a:t> </a:t>
            </a:r>
            <a:r>
              <a:rPr lang="en-US" sz="1200" dirty="0" err="1">
                <a:solidFill>
                  <a:prstClr val="black"/>
                </a:solidFill>
                <a:latin typeface="Arial"/>
                <a:ea typeface="Arial"/>
                <a:cs typeface="Arial"/>
                <a:sym typeface="Arial"/>
              </a:rPr>
              <a:t>kejadian</a:t>
            </a:r>
            <a:r>
              <a:rPr lang="en-US" sz="1200" dirty="0">
                <a:solidFill>
                  <a:prstClr val="black"/>
                </a:solidFill>
                <a:latin typeface="Arial"/>
                <a:ea typeface="Arial"/>
                <a:cs typeface="Arial"/>
                <a:sym typeface="Arial"/>
              </a:rPr>
              <a:t> </a:t>
            </a:r>
            <a:r>
              <a:rPr lang="en-US" sz="1200" dirty="0" err="1">
                <a:solidFill>
                  <a:prstClr val="black"/>
                </a:solidFill>
                <a:latin typeface="Arial"/>
                <a:ea typeface="Arial"/>
                <a:cs typeface="Arial"/>
                <a:sym typeface="Arial"/>
              </a:rPr>
              <a:t>bencana</a:t>
            </a:r>
            <a:r>
              <a:rPr lang="en-US" sz="1200" dirty="0">
                <a:solidFill>
                  <a:prstClr val="black"/>
                </a:solidFill>
                <a:latin typeface="Arial"/>
                <a:ea typeface="Arial"/>
                <a:cs typeface="Arial"/>
                <a:sym typeface="Arial"/>
              </a:rPr>
              <a:t> </a:t>
            </a:r>
            <a:r>
              <a:rPr lang="en-US" sz="1200" dirty="0" err="1">
                <a:solidFill>
                  <a:prstClr val="black"/>
                </a:solidFill>
                <a:latin typeface="Arial"/>
                <a:ea typeface="Arial"/>
                <a:cs typeface="Arial"/>
                <a:sym typeface="Arial"/>
              </a:rPr>
              <a:t>terbanyak</a:t>
            </a:r>
            <a:r>
              <a:rPr lang="id-ID" sz="1200" dirty="0">
                <a:solidFill>
                  <a:prstClr val="black"/>
                </a:solidFill>
                <a:latin typeface="Arial"/>
                <a:ea typeface="Arial"/>
                <a:cs typeface="Arial"/>
                <a:sym typeface="Arial"/>
              </a:rPr>
              <a:t>:</a:t>
            </a:r>
            <a:endParaRPr lang="en-US" sz="1200" dirty="0">
              <a:solidFill>
                <a:prstClr val="black"/>
              </a:solidFill>
              <a:latin typeface="Arial"/>
              <a:ea typeface="Arial"/>
              <a:cs typeface="Arial"/>
              <a:sym typeface="Arial"/>
            </a:endParaRPr>
          </a:p>
          <a:p>
            <a:pPr defTabSz="914400" fontAlgn="base">
              <a:defRPr/>
            </a:pPr>
            <a:endParaRPr lang="id-ID" sz="1200" dirty="0">
              <a:solidFill>
                <a:prstClr val="black"/>
              </a:solidFill>
              <a:latin typeface="Arial"/>
              <a:ea typeface="Arial"/>
              <a:cs typeface="Arial"/>
              <a:sym typeface="Arial"/>
            </a:endParaRPr>
          </a:p>
          <a:p>
            <a:pPr marL="228600" indent="-228600" defTabSz="914400" fontAlgn="base">
              <a:buAutoNum type="arabicPeriod"/>
              <a:defRPr/>
            </a:pPr>
            <a:r>
              <a:rPr lang="id-ID" sz="1200" dirty="0">
                <a:solidFill>
                  <a:prstClr val="black"/>
                </a:solidFill>
                <a:latin typeface="Arial"/>
                <a:ea typeface="Arial"/>
                <a:cs typeface="Arial"/>
                <a:sym typeface="Arial"/>
              </a:rPr>
              <a:t>Cilacap (82)</a:t>
            </a:r>
          </a:p>
          <a:p>
            <a:pPr marL="228600" indent="-228600" defTabSz="914400" fontAlgn="base">
              <a:buAutoNum type="arabicPeriod"/>
              <a:defRPr/>
            </a:pPr>
            <a:r>
              <a:rPr lang="id-ID" sz="1200" dirty="0">
                <a:solidFill>
                  <a:prstClr val="black"/>
                </a:solidFill>
                <a:latin typeface="Arial"/>
                <a:ea typeface="Arial"/>
                <a:cs typeface="Arial"/>
                <a:sym typeface="Arial"/>
              </a:rPr>
              <a:t>Bogor (79)</a:t>
            </a:r>
          </a:p>
          <a:p>
            <a:pPr marL="228600" indent="-228600" defTabSz="914400" fontAlgn="base">
              <a:buAutoNum type="arabicPeriod"/>
              <a:defRPr/>
            </a:pPr>
            <a:r>
              <a:rPr lang="id-ID" sz="1200" dirty="0">
                <a:solidFill>
                  <a:prstClr val="black"/>
                </a:solidFill>
                <a:latin typeface="Arial"/>
                <a:ea typeface="Arial"/>
                <a:cs typeface="Arial"/>
                <a:sym typeface="Arial"/>
              </a:rPr>
              <a:t>Ponorogo (52)</a:t>
            </a:r>
          </a:p>
          <a:p>
            <a:pPr marL="228600" indent="-228600" defTabSz="914400" fontAlgn="base">
              <a:buAutoNum type="arabicPeriod"/>
              <a:defRPr/>
            </a:pPr>
            <a:r>
              <a:rPr lang="id-ID" sz="1200" dirty="0">
                <a:solidFill>
                  <a:prstClr val="black"/>
                </a:solidFill>
                <a:latin typeface="Arial"/>
                <a:ea typeface="Arial"/>
                <a:cs typeface="Arial"/>
                <a:sym typeface="Arial"/>
              </a:rPr>
              <a:t>Temanggung (47)</a:t>
            </a:r>
          </a:p>
          <a:p>
            <a:pPr marL="228600" indent="-228600" defTabSz="914400" fontAlgn="base">
              <a:buAutoNum type="arabicPeriod"/>
              <a:defRPr/>
            </a:pPr>
            <a:r>
              <a:rPr lang="id-ID" sz="1200" dirty="0">
                <a:solidFill>
                  <a:prstClr val="black"/>
                </a:solidFill>
                <a:latin typeface="Arial"/>
                <a:ea typeface="Arial"/>
                <a:cs typeface="Arial"/>
                <a:sym typeface="Arial"/>
              </a:rPr>
              <a:t>Banyumas (45)</a:t>
            </a:r>
          </a:p>
        </p:txBody>
      </p:sp>
      <p:sp>
        <p:nvSpPr>
          <p:cNvPr id="8197" name="Shape 198"/>
          <p:cNvSpPr txBox="1">
            <a:spLocks noChangeArrowheads="1"/>
          </p:cNvSpPr>
          <p:nvPr/>
        </p:nvSpPr>
        <p:spPr bwMode="auto">
          <a:xfrm>
            <a:off x="0" y="0"/>
            <a:ext cx="12192000" cy="714375"/>
          </a:xfrm>
          <a:prstGeom prst="rect">
            <a:avLst/>
          </a:prstGeom>
          <a:solidFill>
            <a:srgbClr val="0F243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nchor="ctr"/>
          <a:lstStyle>
            <a:lvl1pPr indent="-228600">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914400" fontAlgn="base">
              <a:spcBef>
                <a:spcPct val="0"/>
              </a:spcBef>
              <a:spcAft>
                <a:spcPct val="0"/>
              </a:spcAft>
              <a:buClr>
                <a:srgbClr val="FFFFFF"/>
              </a:buClr>
              <a:buSzPts val="3600"/>
              <a:buFont typeface="Arial" panose="020B0604020202020204" pitchFamily="34" charset="0"/>
              <a:buNone/>
            </a:pPr>
            <a:r>
              <a:rPr lang="id-ID" sz="3000" b="1">
                <a:solidFill>
                  <a:srgbClr val="FFFFFF"/>
                </a:solidFill>
                <a:latin typeface="Calibri" panose="020F0502020204030204" pitchFamily="34" charset="0"/>
                <a:cs typeface="Calibri" panose="020F0502020204030204" pitchFamily="34" charset="0"/>
                <a:sym typeface="Calibri" panose="020F0502020204030204" pitchFamily="34" charset="0"/>
              </a:rPr>
              <a:t>Sebaran Kejadian Bencana Per Kabupaten/Kota 2017</a:t>
            </a:r>
          </a:p>
        </p:txBody>
      </p:sp>
    </p:spTree>
    <p:extLst>
      <p:ext uri="{BB962C8B-B14F-4D97-AF65-F5344CB8AC3E}">
        <p14:creationId xmlns:p14="http://schemas.microsoft.com/office/powerpoint/2010/main" val="38472734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6E10F98-B872-294D-A3F6-D573FEF7092E}" type="slidenum">
              <a:rPr lang="en-US" smtClean="0">
                <a:solidFill>
                  <a:prstClr val="black">
                    <a:tint val="75000"/>
                  </a:prstClr>
                </a:solidFill>
              </a:rPr>
              <a:pPr/>
              <a:t>17</a:t>
            </a:fld>
            <a:endParaRPr lang="en-US">
              <a:solidFill>
                <a:prstClr val="black">
                  <a:tint val="75000"/>
                </a:prstClr>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69863"/>
            <a:ext cx="12223750" cy="648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421038" y="1258331"/>
            <a:ext cx="2780271" cy="292388"/>
          </a:xfrm>
          <a:prstGeom prst="rect">
            <a:avLst/>
          </a:prstGeom>
          <a:noFill/>
        </p:spPr>
        <p:txBody>
          <a:bodyPr wrap="square" rtlCol="0">
            <a:spAutoFit/>
          </a:bodyPr>
          <a:lstStyle/>
          <a:p>
            <a:r>
              <a:rPr lang="en-US" sz="1300" dirty="0" err="1"/>
              <a:t>Sumber</a:t>
            </a:r>
            <a:r>
              <a:rPr lang="en-US" sz="1300" dirty="0"/>
              <a:t>: BNPB, 2018</a:t>
            </a:r>
          </a:p>
        </p:txBody>
      </p:sp>
      <p:sp>
        <p:nvSpPr>
          <p:cNvPr id="6" name="TextBox 5"/>
          <p:cNvSpPr txBox="1"/>
          <p:nvPr/>
        </p:nvSpPr>
        <p:spPr>
          <a:xfrm>
            <a:off x="6531661" y="292814"/>
            <a:ext cx="5516176" cy="553998"/>
          </a:xfrm>
          <a:prstGeom prst="rect">
            <a:avLst/>
          </a:prstGeom>
          <a:noFill/>
        </p:spPr>
        <p:txBody>
          <a:bodyPr wrap="square" rtlCol="0">
            <a:spAutoFit/>
          </a:bodyPr>
          <a:lstStyle/>
          <a:p>
            <a:r>
              <a:rPr lang="en-US" sz="3000" b="1" dirty="0" err="1">
                <a:solidFill>
                  <a:srgbClr val="FF0000"/>
                </a:solidFill>
                <a:latin typeface="Bahnschrift SemiBold Condensed" panose="020B0502040204020203" pitchFamily="34" charset="0"/>
              </a:rPr>
              <a:t>Berapa</a:t>
            </a:r>
            <a:r>
              <a:rPr lang="en-US" sz="3000" b="1" dirty="0">
                <a:solidFill>
                  <a:srgbClr val="FF0000"/>
                </a:solidFill>
                <a:latin typeface="Bahnschrift SemiBold Condensed" panose="020B0502040204020203" pitchFamily="34" charset="0"/>
              </a:rPr>
              <a:t> </a:t>
            </a:r>
            <a:r>
              <a:rPr lang="en-US" sz="3000" b="1" dirty="0" err="1">
                <a:solidFill>
                  <a:srgbClr val="FF0000"/>
                </a:solidFill>
                <a:latin typeface="Bahnschrift SemiBold Condensed" panose="020B0502040204020203" pitchFamily="34" charset="0"/>
              </a:rPr>
              <a:t>Kerugian</a:t>
            </a:r>
            <a:r>
              <a:rPr lang="en-US" sz="3000" b="1" dirty="0">
                <a:solidFill>
                  <a:srgbClr val="FF0000"/>
                </a:solidFill>
                <a:latin typeface="Bahnschrift SemiBold Condensed" panose="020B0502040204020203" pitchFamily="34" charset="0"/>
              </a:rPr>
              <a:t> yang </a:t>
            </a:r>
            <a:r>
              <a:rPr lang="en-US" sz="3000" b="1" dirty="0" err="1">
                <a:solidFill>
                  <a:srgbClr val="FF0000"/>
                </a:solidFill>
                <a:latin typeface="Bahnschrift SemiBold Condensed" panose="020B0502040204020203" pitchFamily="34" charset="0"/>
              </a:rPr>
              <a:t>dialami</a:t>
            </a:r>
            <a:r>
              <a:rPr lang="en-US" sz="3000" b="1" dirty="0">
                <a:solidFill>
                  <a:srgbClr val="FF0000"/>
                </a:solidFill>
                <a:latin typeface="Bahnschrift SemiBold Condensed" panose="020B0502040204020203" pitchFamily="34" charset="0"/>
              </a:rPr>
              <a:t> Indonesia? </a:t>
            </a:r>
          </a:p>
        </p:txBody>
      </p:sp>
    </p:spTree>
    <p:extLst>
      <p:ext uri="{BB962C8B-B14F-4D97-AF65-F5344CB8AC3E}">
        <p14:creationId xmlns:p14="http://schemas.microsoft.com/office/powerpoint/2010/main" val="38727601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93553" y="1640912"/>
            <a:ext cx="2613073" cy="980762"/>
          </a:xfrm>
        </p:spPr>
        <p:txBody>
          <a:bodyPr>
            <a:normAutofit/>
          </a:bodyPr>
          <a:lstStyle/>
          <a:p>
            <a:pPr marL="0" indent="0">
              <a:buNone/>
            </a:pPr>
            <a:r>
              <a:rPr lang="en-US" sz="1200" dirty="0" err="1"/>
              <a:t>Menghadirkan</a:t>
            </a:r>
            <a:r>
              <a:rPr lang="en-US" sz="1200" dirty="0"/>
              <a:t> </a:t>
            </a:r>
            <a:r>
              <a:rPr lang="en-US" sz="1200" dirty="0" err="1"/>
              <a:t>kembali</a:t>
            </a:r>
            <a:r>
              <a:rPr lang="en-US" sz="1200" dirty="0"/>
              <a:t> </a:t>
            </a:r>
            <a:r>
              <a:rPr lang="en-US" sz="1200" dirty="0" err="1"/>
              <a:t>negara</a:t>
            </a:r>
            <a:r>
              <a:rPr lang="en-US" sz="1200" dirty="0"/>
              <a:t> </a:t>
            </a:r>
            <a:r>
              <a:rPr lang="en-US" sz="1200" dirty="0" err="1"/>
              <a:t>untuk</a:t>
            </a:r>
            <a:r>
              <a:rPr lang="en-US" sz="1200" dirty="0"/>
              <a:t> </a:t>
            </a:r>
            <a:r>
              <a:rPr lang="en-US" sz="1200" dirty="0" err="1"/>
              <a:t>melindungi</a:t>
            </a:r>
            <a:r>
              <a:rPr lang="en-US" sz="1200" dirty="0"/>
              <a:t> </a:t>
            </a:r>
            <a:r>
              <a:rPr lang="en-US" sz="1200" dirty="0" err="1"/>
              <a:t>segenap</a:t>
            </a:r>
            <a:r>
              <a:rPr lang="en-US" sz="1200" dirty="0"/>
              <a:t> </a:t>
            </a:r>
            <a:r>
              <a:rPr lang="en-US" sz="1200" dirty="0" err="1"/>
              <a:t>bangsa</a:t>
            </a:r>
            <a:r>
              <a:rPr lang="en-US" sz="1200" dirty="0"/>
              <a:t> </a:t>
            </a:r>
            <a:r>
              <a:rPr lang="en-US" sz="1200" dirty="0" err="1"/>
              <a:t>dan</a:t>
            </a:r>
            <a:r>
              <a:rPr lang="en-US" sz="1200" dirty="0"/>
              <a:t> </a:t>
            </a:r>
            <a:r>
              <a:rPr lang="en-US" sz="1200" dirty="0" err="1"/>
              <a:t>memberikan</a:t>
            </a:r>
            <a:r>
              <a:rPr lang="en-US" sz="1200" dirty="0"/>
              <a:t> rasa </a:t>
            </a:r>
            <a:r>
              <a:rPr lang="en-US" sz="1200" dirty="0" err="1"/>
              <a:t>aman</a:t>
            </a:r>
            <a:r>
              <a:rPr lang="en-US" sz="1200" dirty="0"/>
              <a:t> </a:t>
            </a:r>
            <a:r>
              <a:rPr lang="en-US" sz="1200" dirty="0" err="1"/>
              <a:t>pada</a:t>
            </a:r>
            <a:r>
              <a:rPr lang="en-US" sz="1200" dirty="0"/>
              <a:t> </a:t>
            </a:r>
            <a:r>
              <a:rPr lang="en-US" sz="1200" dirty="0" err="1"/>
              <a:t>seluruh</a:t>
            </a:r>
            <a:r>
              <a:rPr lang="en-US" sz="1200" dirty="0"/>
              <a:t> </a:t>
            </a:r>
            <a:r>
              <a:rPr lang="en-US" sz="1200" dirty="0" err="1"/>
              <a:t>warga</a:t>
            </a:r>
            <a:r>
              <a:rPr lang="en-US" sz="1200" dirty="0"/>
              <a:t> </a:t>
            </a:r>
            <a:r>
              <a:rPr lang="en-US" sz="1200" dirty="0" err="1"/>
              <a:t>negara</a:t>
            </a:r>
            <a:endParaRPr lang="en-US" sz="1200" dirty="0"/>
          </a:p>
          <a:p>
            <a:endParaRPr lang="en-US" dirty="0"/>
          </a:p>
        </p:txBody>
      </p:sp>
      <p:sp>
        <p:nvSpPr>
          <p:cNvPr id="4" name="Rectangle 3"/>
          <p:cNvSpPr/>
          <p:nvPr/>
        </p:nvSpPr>
        <p:spPr>
          <a:xfrm>
            <a:off x="2102594" y="2782093"/>
            <a:ext cx="2020999" cy="769441"/>
          </a:xfrm>
          <a:prstGeom prst="rect">
            <a:avLst/>
          </a:prstGeom>
        </p:spPr>
        <p:txBody>
          <a:bodyPr wrap="square">
            <a:spAutoFit/>
          </a:bodyPr>
          <a:lstStyle/>
          <a:p>
            <a:r>
              <a:rPr lang="en-US" sz="1100" dirty="0" err="1">
                <a:solidFill>
                  <a:prstClr val="black"/>
                </a:solidFill>
              </a:rPr>
              <a:t>Membangun</a:t>
            </a:r>
            <a:r>
              <a:rPr lang="en-US" sz="1100" dirty="0">
                <a:solidFill>
                  <a:prstClr val="black"/>
                </a:solidFill>
              </a:rPr>
              <a:t> </a:t>
            </a:r>
            <a:r>
              <a:rPr lang="en-US" sz="1100" dirty="0" err="1">
                <a:solidFill>
                  <a:prstClr val="black"/>
                </a:solidFill>
              </a:rPr>
              <a:t>tata</a:t>
            </a:r>
            <a:r>
              <a:rPr lang="en-US" sz="1100" dirty="0">
                <a:solidFill>
                  <a:prstClr val="black"/>
                </a:solidFill>
              </a:rPr>
              <a:t> </a:t>
            </a:r>
            <a:r>
              <a:rPr lang="en-US" sz="1100" dirty="0" err="1">
                <a:solidFill>
                  <a:prstClr val="black"/>
                </a:solidFill>
              </a:rPr>
              <a:t>kelola</a:t>
            </a:r>
            <a:r>
              <a:rPr lang="en-US" sz="1100" dirty="0">
                <a:solidFill>
                  <a:prstClr val="black"/>
                </a:solidFill>
              </a:rPr>
              <a:t> </a:t>
            </a:r>
            <a:r>
              <a:rPr lang="en-US" sz="1100" dirty="0" err="1">
                <a:solidFill>
                  <a:prstClr val="black"/>
                </a:solidFill>
              </a:rPr>
              <a:t>pemerintahan</a:t>
            </a:r>
            <a:r>
              <a:rPr lang="en-US" sz="1100" dirty="0">
                <a:solidFill>
                  <a:prstClr val="black"/>
                </a:solidFill>
              </a:rPr>
              <a:t> yang </a:t>
            </a:r>
            <a:r>
              <a:rPr lang="en-US" sz="1100" dirty="0" err="1">
                <a:solidFill>
                  <a:prstClr val="black"/>
                </a:solidFill>
              </a:rPr>
              <a:t>bersih</a:t>
            </a:r>
            <a:r>
              <a:rPr lang="en-US" sz="1100" dirty="0">
                <a:solidFill>
                  <a:prstClr val="black"/>
                </a:solidFill>
              </a:rPr>
              <a:t>, </a:t>
            </a:r>
            <a:r>
              <a:rPr lang="en-US" sz="1100" dirty="0" err="1">
                <a:solidFill>
                  <a:prstClr val="black"/>
                </a:solidFill>
              </a:rPr>
              <a:t>efektif</a:t>
            </a:r>
            <a:r>
              <a:rPr lang="en-US" sz="1100" dirty="0">
                <a:solidFill>
                  <a:prstClr val="black"/>
                </a:solidFill>
              </a:rPr>
              <a:t>, </a:t>
            </a:r>
            <a:r>
              <a:rPr lang="en-US" sz="1100" dirty="0" err="1">
                <a:solidFill>
                  <a:prstClr val="black"/>
                </a:solidFill>
              </a:rPr>
              <a:t>demokratis</a:t>
            </a:r>
            <a:r>
              <a:rPr lang="en-US" sz="1100" dirty="0">
                <a:solidFill>
                  <a:prstClr val="black"/>
                </a:solidFill>
              </a:rPr>
              <a:t> </a:t>
            </a:r>
            <a:r>
              <a:rPr lang="en-US" sz="1100" dirty="0" err="1">
                <a:solidFill>
                  <a:prstClr val="black"/>
                </a:solidFill>
              </a:rPr>
              <a:t>dan</a:t>
            </a:r>
            <a:r>
              <a:rPr lang="en-US" sz="1100" dirty="0">
                <a:solidFill>
                  <a:prstClr val="black"/>
                </a:solidFill>
              </a:rPr>
              <a:t> </a:t>
            </a:r>
            <a:r>
              <a:rPr lang="en-US" sz="1100" dirty="0" err="1">
                <a:solidFill>
                  <a:prstClr val="black"/>
                </a:solidFill>
              </a:rPr>
              <a:t>terpercaya</a:t>
            </a:r>
            <a:endParaRPr lang="en-US" sz="1100" dirty="0">
              <a:solidFill>
                <a:prstClr val="black"/>
              </a:solidFill>
            </a:endParaRPr>
          </a:p>
        </p:txBody>
      </p:sp>
      <p:sp>
        <p:nvSpPr>
          <p:cNvPr id="5" name="Oval 4"/>
          <p:cNvSpPr/>
          <p:nvPr/>
        </p:nvSpPr>
        <p:spPr>
          <a:xfrm>
            <a:off x="646019" y="1640913"/>
            <a:ext cx="983189" cy="748635"/>
          </a:xfrm>
          <a:prstGeom prst="ellipse">
            <a:avLst/>
          </a:prstGeom>
          <a:solidFill>
            <a:srgbClr val="C00000"/>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lnSpc>
                <a:spcPct val="80000"/>
              </a:lnSpc>
            </a:pPr>
            <a:r>
              <a:rPr lang="en-US" sz="3600" b="1" dirty="0">
                <a:solidFill>
                  <a:prstClr val="white"/>
                </a:solidFill>
              </a:rPr>
              <a:t>1</a:t>
            </a:r>
          </a:p>
        </p:txBody>
      </p:sp>
      <p:sp>
        <p:nvSpPr>
          <p:cNvPr id="6" name="Oval 5"/>
          <p:cNvSpPr/>
          <p:nvPr/>
        </p:nvSpPr>
        <p:spPr>
          <a:xfrm>
            <a:off x="791676" y="2912990"/>
            <a:ext cx="983189" cy="748635"/>
          </a:xfrm>
          <a:prstGeom prst="ellipse">
            <a:avLst/>
          </a:prstGeom>
          <a:solidFill>
            <a:srgbClr val="C00000"/>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lnSpc>
                <a:spcPct val="70000"/>
              </a:lnSpc>
            </a:pPr>
            <a:r>
              <a:rPr lang="en-US" sz="3600" b="1" dirty="0">
                <a:solidFill>
                  <a:prstClr val="white"/>
                </a:solidFill>
              </a:rPr>
              <a:t>2</a:t>
            </a:r>
          </a:p>
        </p:txBody>
      </p:sp>
      <p:sp>
        <p:nvSpPr>
          <p:cNvPr id="8" name="Oval 7"/>
          <p:cNvSpPr/>
          <p:nvPr/>
        </p:nvSpPr>
        <p:spPr>
          <a:xfrm>
            <a:off x="1119404" y="4144096"/>
            <a:ext cx="983189" cy="748635"/>
          </a:xfrm>
          <a:prstGeom prst="ellipse">
            <a:avLst/>
          </a:prstGeom>
          <a:solidFill>
            <a:srgbClr val="C00000"/>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lnSpc>
                <a:spcPct val="70000"/>
              </a:lnSpc>
            </a:pPr>
            <a:r>
              <a:rPr lang="en-US" sz="3600" b="1" dirty="0">
                <a:solidFill>
                  <a:prstClr val="white"/>
                </a:solidFill>
              </a:rPr>
              <a:t>3</a:t>
            </a:r>
          </a:p>
        </p:txBody>
      </p:sp>
      <p:sp>
        <p:nvSpPr>
          <p:cNvPr id="9" name="Rectangle 8"/>
          <p:cNvSpPr/>
          <p:nvPr/>
        </p:nvSpPr>
        <p:spPr>
          <a:xfrm>
            <a:off x="2272203" y="4039645"/>
            <a:ext cx="2075621" cy="769441"/>
          </a:xfrm>
          <a:prstGeom prst="rect">
            <a:avLst/>
          </a:prstGeom>
        </p:spPr>
        <p:txBody>
          <a:bodyPr wrap="square">
            <a:spAutoFit/>
          </a:bodyPr>
          <a:lstStyle/>
          <a:p>
            <a:r>
              <a:rPr lang="en-US" sz="1100" dirty="0" err="1">
                <a:solidFill>
                  <a:prstClr val="black"/>
                </a:solidFill>
              </a:rPr>
              <a:t>Membangun</a:t>
            </a:r>
            <a:r>
              <a:rPr lang="en-US" sz="1100" dirty="0">
                <a:solidFill>
                  <a:prstClr val="black"/>
                </a:solidFill>
              </a:rPr>
              <a:t> Indonesia </a:t>
            </a:r>
            <a:r>
              <a:rPr lang="en-US" sz="1100" dirty="0" err="1">
                <a:solidFill>
                  <a:prstClr val="black"/>
                </a:solidFill>
              </a:rPr>
              <a:t>dari</a:t>
            </a:r>
            <a:r>
              <a:rPr lang="en-US" sz="1100" dirty="0">
                <a:solidFill>
                  <a:prstClr val="black"/>
                </a:solidFill>
              </a:rPr>
              <a:t> </a:t>
            </a:r>
            <a:r>
              <a:rPr lang="en-US" sz="1100" dirty="0" err="1">
                <a:solidFill>
                  <a:prstClr val="black"/>
                </a:solidFill>
              </a:rPr>
              <a:t>pinggiran</a:t>
            </a:r>
            <a:r>
              <a:rPr lang="en-US" sz="1100" dirty="0">
                <a:solidFill>
                  <a:prstClr val="black"/>
                </a:solidFill>
              </a:rPr>
              <a:t> </a:t>
            </a:r>
            <a:r>
              <a:rPr lang="en-US" sz="1100" dirty="0" err="1">
                <a:solidFill>
                  <a:prstClr val="black"/>
                </a:solidFill>
              </a:rPr>
              <a:t>dengan</a:t>
            </a:r>
            <a:r>
              <a:rPr lang="en-US" sz="1100" dirty="0">
                <a:solidFill>
                  <a:prstClr val="black"/>
                </a:solidFill>
              </a:rPr>
              <a:t> </a:t>
            </a:r>
            <a:r>
              <a:rPr lang="en-US" sz="1100" dirty="0" err="1">
                <a:solidFill>
                  <a:prstClr val="black"/>
                </a:solidFill>
              </a:rPr>
              <a:t>memperkuat</a:t>
            </a:r>
            <a:r>
              <a:rPr lang="en-US" sz="1100" dirty="0">
                <a:solidFill>
                  <a:prstClr val="black"/>
                </a:solidFill>
              </a:rPr>
              <a:t> </a:t>
            </a:r>
            <a:r>
              <a:rPr lang="en-US" sz="1100" dirty="0" err="1">
                <a:solidFill>
                  <a:prstClr val="black"/>
                </a:solidFill>
              </a:rPr>
              <a:t>daerah-daerah</a:t>
            </a:r>
            <a:r>
              <a:rPr lang="en-US" sz="1100" dirty="0">
                <a:solidFill>
                  <a:prstClr val="black"/>
                </a:solidFill>
              </a:rPr>
              <a:t> </a:t>
            </a:r>
            <a:r>
              <a:rPr lang="en-US" sz="1100" dirty="0" err="1">
                <a:solidFill>
                  <a:prstClr val="black"/>
                </a:solidFill>
              </a:rPr>
              <a:t>dan</a:t>
            </a:r>
            <a:r>
              <a:rPr lang="en-US" sz="1100" dirty="0">
                <a:solidFill>
                  <a:prstClr val="black"/>
                </a:solidFill>
              </a:rPr>
              <a:t> </a:t>
            </a:r>
            <a:r>
              <a:rPr lang="en-US" sz="1100" dirty="0" err="1">
                <a:solidFill>
                  <a:prstClr val="black"/>
                </a:solidFill>
              </a:rPr>
              <a:t>desa</a:t>
            </a:r>
            <a:r>
              <a:rPr lang="en-US" sz="1100" dirty="0">
                <a:solidFill>
                  <a:prstClr val="black"/>
                </a:solidFill>
              </a:rPr>
              <a:t> </a:t>
            </a:r>
            <a:r>
              <a:rPr lang="en-US" sz="1100" dirty="0" err="1">
                <a:solidFill>
                  <a:prstClr val="black"/>
                </a:solidFill>
              </a:rPr>
              <a:t>dalam</a:t>
            </a:r>
            <a:r>
              <a:rPr lang="en-US" sz="1100" dirty="0">
                <a:solidFill>
                  <a:prstClr val="black"/>
                </a:solidFill>
              </a:rPr>
              <a:t> </a:t>
            </a:r>
            <a:r>
              <a:rPr lang="en-US" sz="1100" dirty="0" err="1">
                <a:solidFill>
                  <a:prstClr val="black"/>
                </a:solidFill>
              </a:rPr>
              <a:t>kerangka</a:t>
            </a:r>
            <a:r>
              <a:rPr lang="en-US" sz="1100" dirty="0">
                <a:solidFill>
                  <a:prstClr val="black"/>
                </a:solidFill>
              </a:rPr>
              <a:t> </a:t>
            </a:r>
            <a:r>
              <a:rPr lang="en-US" sz="1100" dirty="0" err="1">
                <a:solidFill>
                  <a:prstClr val="black"/>
                </a:solidFill>
              </a:rPr>
              <a:t>negara</a:t>
            </a:r>
            <a:r>
              <a:rPr lang="en-US" sz="1100" dirty="0">
                <a:solidFill>
                  <a:prstClr val="black"/>
                </a:solidFill>
              </a:rPr>
              <a:t> </a:t>
            </a:r>
            <a:r>
              <a:rPr lang="en-US" sz="1100" dirty="0" err="1">
                <a:solidFill>
                  <a:prstClr val="black"/>
                </a:solidFill>
              </a:rPr>
              <a:t>kesatuan</a:t>
            </a:r>
            <a:endParaRPr lang="en-US" sz="1100" dirty="0">
              <a:solidFill>
                <a:prstClr val="black"/>
              </a:solidFill>
            </a:endParaRPr>
          </a:p>
        </p:txBody>
      </p:sp>
      <p:sp>
        <p:nvSpPr>
          <p:cNvPr id="10" name="Oval 9"/>
          <p:cNvSpPr/>
          <p:nvPr/>
        </p:nvSpPr>
        <p:spPr>
          <a:xfrm>
            <a:off x="1780608" y="5431108"/>
            <a:ext cx="983189" cy="748635"/>
          </a:xfrm>
          <a:prstGeom prst="ellipse">
            <a:avLst/>
          </a:prstGeom>
          <a:solidFill>
            <a:srgbClr val="C00000"/>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lnSpc>
                <a:spcPct val="70000"/>
              </a:lnSpc>
            </a:pPr>
            <a:r>
              <a:rPr lang="en-US" sz="3600" b="1" dirty="0">
                <a:solidFill>
                  <a:prstClr val="white"/>
                </a:solidFill>
              </a:rPr>
              <a:t>4</a:t>
            </a:r>
          </a:p>
        </p:txBody>
      </p:sp>
      <p:sp>
        <p:nvSpPr>
          <p:cNvPr id="11" name="Oval 10"/>
          <p:cNvSpPr/>
          <p:nvPr/>
        </p:nvSpPr>
        <p:spPr>
          <a:xfrm>
            <a:off x="5318494" y="5805425"/>
            <a:ext cx="983189" cy="748635"/>
          </a:xfrm>
          <a:prstGeom prst="ellipse">
            <a:avLst/>
          </a:prstGeom>
          <a:solidFill>
            <a:srgbClr val="C00000"/>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lnSpc>
                <a:spcPct val="70000"/>
              </a:lnSpc>
            </a:pPr>
            <a:r>
              <a:rPr lang="en-US" sz="3600" b="1" dirty="0">
                <a:solidFill>
                  <a:prstClr val="white"/>
                </a:solidFill>
              </a:rPr>
              <a:t>5</a:t>
            </a:r>
          </a:p>
        </p:txBody>
      </p:sp>
      <p:sp>
        <p:nvSpPr>
          <p:cNvPr id="12" name="Rectangle 11"/>
          <p:cNvSpPr/>
          <p:nvPr/>
        </p:nvSpPr>
        <p:spPr>
          <a:xfrm>
            <a:off x="3103989" y="5315452"/>
            <a:ext cx="2039207" cy="938719"/>
          </a:xfrm>
          <a:prstGeom prst="rect">
            <a:avLst/>
          </a:prstGeom>
        </p:spPr>
        <p:txBody>
          <a:bodyPr wrap="square">
            <a:spAutoFit/>
          </a:bodyPr>
          <a:lstStyle/>
          <a:p>
            <a:r>
              <a:rPr lang="en-US" sz="1100" dirty="0" err="1">
                <a:solidFill>
                  <a:prstClr val="black"/>
                </a:solidFill>
              </a:rPr>
              <a:t>Memperkuat</a:t>
            </a:r>
            <a:r>
              <a:rPr lang="en-US" sz="1100" dirty="0">
                <a:solidFill>
                  <a:prstClr val="black"/>
                </a:solidFill>
              </a:rPr>
              <a:t> </a:t>
            </a:r>
            <a:r>
              <a:rPr lang="en-US" sz="1100" dirty="0" err="1">
                <a:solidFill>
                  <a:prstClr val="black"/>
                </a:solidFill>
              </a:rPr>
              <a:t>kehadiran</a:t>
            </a:r>
            <a:r>
              <a:rPr lang="en-US" sz="1100" dirty="0">
                <a:solidFill>
                  <a:prstClr val="black"/>
                </a:solidFill>
              </a:rPr>
              <a:t> </a:t>
            </a:r>
            <a:r>
              <a:rPr lang="en-US" sz="1100" dirty="0" err="1">
                <a:solidFill>
                  <a:prstClr val="black"/>
                </a:solidFill>
              </a:rPr>
              <a:t>negara</a:t>
            </a:r>
            <a:r>
              <a:rPr lang="en-US" sz="1100" dirty="0">
                <a:solidFill>
                  <a:prstClr val="black"/>
                </a:solidFill>
              </a:rPr>
              <a:t> </a:t>
            </a:r>
            <a:r>
              <a:rPr lang="en-US" sz="1100" dirty="0" err="1">
                <a:solidFill>
                  <a:prstClr val="black"/>
                </a:solidFill>
              </a:rPr>
              <a:t>dalam</a:t>
            </a:r>
            <a:r>
              <a:rPr lang="en-US" sz="1100" dirty="0">
                <a:solidFill>
                  <a:prstClr val="black"/>
                </a:solidFill>
              </a:rPr>
              <a:t> </a:t>
            </a:r>
            <a:r>
              <a:rPr lang="en-US" sz="1100" dirty="0" err="1">
                <a:solidFill>
                  <a:prstClr val="black"/>
                </a:solidFill>
              </a:rPr>
              <a:t>melakukan</a:t>
            </a:r>
            <a:r>
              <a:rPr lang="en-US" sz="1100" dirty="0">
                <a:solidFill>
                  <a:prstClr val="black"/>
                </a:solidFill>
              </a:rPr>
              <a:t> </a:t>
            </a:r>
            <a:r>
              <a:rPr lang="en-US" sz="1100" dirty="0" err="1">
                <a:solidFill>
                  <a:prstClr val="black"/>
                </a:solidFill>
              </a:rPr>
              <a:t>reformasi</a:t>
            </a:r>
            <a:r>
              <a:rPr lang="en-US" sz="1100" dirty="0">
                <a:solidFill>
                  <a:prstClr val="black"/>
                </a:solidFill>
              </a:rPr>
              <a:t> </a:t>
            </a:r>
            <a:r>
              <a:rPr lang="en-US" sz="1100" dirty="0" err="1">
                <a:solidFill>
                  <a:prstClr val="black"/>
                </a:solidFill>
              </a:rPr>
              <a:t>sistem</a:t>
            </a:r>
            <a:r>
              <a:rPr lang="en-US" sz="1100" dirty="0">
                <a:solidFill>
                  <a:prstClr val="black"/>
                </a:solidFill>
              </a:rPr>
              <a:t> </a:t>
            </a:r>
            <a:r>
              <a:rPr lang="en-US" sz="1100" dirty="0" err="1">
                <a:solidFill>
                  <a:prstClr val="black"/>
                </a:solidFill>
              </a:rPr>
              <a:t>dan</a:t>
            </a:r>
            <a:r>
              <a:rPr lang="en-US" sz="1100" dirty="0">
                <a:solidFill>
                  <a:prstClr val="black"/>
                </a:solidFill>
              </a:rPr>
              <a:t> </a:t>
            </a:r>
            <a:r>
              <a:rPr lang="en-US" sz="1100" dirty="0" err="1">
                <a:solidFill>
                  <a:prstClr val="black"/>
                </a:solidFill>
              </a:rPr>
              <a:t>penegakan</a:t>
            </a:r>
            <a:r>
              <a:rPr lang="en-US" sz="1100" dirty="0">
                <a:solidFill>
                  <a:prstClr val="black"/>
                </a:solidFill>
              </a:rPr>
              <a:t> </a:t>
            </a:r>
            <a:r>
              <a:rPr lang="en-US" sz="1100" dirty="0" err="1">
                <a:solidFill>
                  <a:prstClr val="black"/>
                </a:solidFill>
              </a:rPr>
              <a:t>hukum</a:t>
            </a:r>
            <a:r>
              <a:rPr lang="en-US" sz="1100" dirty="0">
                <a:solidFill>
                  <a:prstClr val="black"/>
                </a:solidFill>
              </a:rPr>
              <a:t> yang </a:t>
            </a:r>
            <a:r>
              <a:rPr lang="en-US" sz="1100" dirty="0" err="1">
                <a:solidFill>
                  <a:prstClr val="black"/>
                </a:solidFill>
              </a:rPr>
              <a:t>bebas</a:t>
            </a:r>
            <a:r>
              <a:rPr lang="en-US" sz="1100" dirty="0">
                <a:solidFill>
                  <a:prstClr val="black"/>
                </a:solidFill>
              </a:rPr>
              <a:t> </a:t>
            </a:r>
            <a:r>
              <a:rPr lang="en-US" sz="1100" dirty="0" err="1">
                <a:solidFill>
                  <a:prstClr val="black"/>
                </a:solidFill>
              </a:rPr>
              <a:t>korupsi</a:t>
            </a:r>
            <a:r>
              <a:rPr lang="en-US" sz="1100" dirty="0">
                <a:solidFill>
                  <a:prstClr val="black"/>
                </a:solidFill>
              </a:rPr>
              <a:t>, </a:t>
            </a:r>
            <a:r>
              <a:rPr lang="en-US" sz="1100" dirty="0" err="1">
                <a:solidFill>
                  <a:prstClr val="black"/>
                </a:solidFill>
              </a:rPr>
              <a:t>bermartabat</a:t>
            </a:r>
            <a:r>
              <a:rPr lang="en-US" sz="1100" dirty="0">
                <a:solidFill>
                  <a:prstClr val="black"/>
                </a:solidFill>
              </a:rPr>
              <a:t> </a:t>
            </a:r>
            <a:r>
              <a:rPr lang="en-US" sz="1100" dirty="0" err="1">
                <a:solidFill>
                  <a:prstClr val="black"/>
                </a:solidFill>
              </a:rPr>
              <a:t>dan</a:t>
            </a:r>
            <a:r>
              <a:rPr lang="en-US" sz="1100" dirty="0">
                <a:solidFill>
                  <a:prstClr val="black"/>
                </a:solidFill>
              </a:rPr>
              <a:t> </a:t>
            </a:r>
            <a:r>
              <a:rPr lang="en-US" sz="1100" dirty="0" err="1">
                <a:solidFill>
                  <a:prstClr val="black"/>
                </a:solidFill>
              </a:rPr>
              <a:t>terpercaya</a:t>
            </a:r>
            <a:endParaRPr lang="en-US" sz="1100" dirty="0">
              <a:solidFill>
                <a:prstClr val="black"/>
              </a:solidFill>
            </a:endParaRPr>
          </a:p>
        </p:txBody>
      </p:sp>
      <p:sp>
        <p:nvSpPr>
          <p:cNvPr id="13" name="Rectangle 12"/>
          <p:cNvSpPr/>
          <p:nvPr/>
        </p:nvSpPr>
        <p:spPr>
          <a:xfrm>
            <a:off x="6496560" y="5784619"/>
            <a:ext cx="1423576" cy="600164"/>
          </a:xfrm>
          <a:prstGeom prst="rect">
            <a:avLst/>
          </a:prstGeom>
        </p:spPr>
        <p:txBody>
          <a:bodyPr wrap="square">
            <a:spAutoFit/>
          </a:bodyPr>
          <a:lstStyle/>
          <a:p>
            <a:r>
              <a:rPr lang="en-US" sz="1100" dirty="0" err="1">
                <a:solidFill>
                  <a:prstClr val="black"/>
                </a:solidFill>
              </a:rPr>
              <a:t>Meningkatkan</a:t>
            </a:r>
            <a:r>
              <a:rPr lang="en-US" sz="1100" dirty="0">
                <a:solidFill>
                  <a:prstClr val="black"/>
                </a:solidFill>
              </a:rPr>
              <a:t> </a:t>
            </a:r>
            <a:r>
              <a:rPr lang="en-US" sz="1100" dirty="0" err="1">
                <a:solidFill>
                  <a:prstClr val="black"/>
                </a:solidFill>
              </a:rPr>
              <a:t>kualitas</a:t>
            </a:r>
            <a:r>
              <a:rPr lang="en-US" sz="1100" dirty="0">
                <a:solidFill>
                  <a:prstClr val="black"/>
                </a:solidFill>
              </a:rPr>
              <a:t> </a:t>
            </a:r>
            <a:r>
              <a:rPr lang="en-US" sz="1100" dirty="0" err="1">
                <a:solidFill>
                  <a:prstClr val="black"/>
                </a:solidFill>
              </a:rPr>
              <a:t>hidup</a:t>
            </a:r>
            <a:r>
              <a:rPr lang="en-US" sz="1100" dirty="0">
                <a:solidFill>
                  <a:prstClr val="black"/>
                </a:solidFill>
              </a:rPr>
              <a:t> </a:t>
            </a:r>
            <a:r>
              <a:rPr lang="en-US" sz="1100" dirty="0" err="1">
                <a:solidFill>
                  <a:prstClr val="black"/>
                </a:solidFill>
              </a:rPr>
              <a:t>manusia</a:t>
            </a:r>
            <a:r>
              <a:rPr lang="en-US" sz="1100" dirty="0">
                <a:solidFill>
                  <a:prstClr val="black"/>
                </a:solidFill>
              </a:rPr>
              <a:t> Indonesia</a:t>
            </a:r>
          </a:p>
        </p:txBody>
      </p:sp>
      <p:sp>
        <p:nvSpPr>
          <p:cNvPr id="14" name="Rectangle 13"/>
          <p:cNvSpPr/>
          <p:nvPr/>
        </p:nvSpPr>
        <p:spPr>
          <a:xfrm>
            <a:off x="9262060" y="5315452"/>
            <a:ext cx="1977189" cy="600164"/>
          </a:xfrm>
          <a:prstGeom prst="rect">
            <a:avLst/>
          </a:prstGeom>
        </p:spPr>
        <p:txBody>
          <a:bodyPr wrap="square">
            <a:spAutoFit/>
          </a:bodyPr>
          <a:lstStyle/>
          <a:p>
            <a:r>
              <a:rPr lang="en-US" sz="1100" dirty="0" err="1">
                <a:solidFill>
                  <a:prstClr val="black"/>
                </a:solidFill>
              </a:rPr>
              <a:t>Meningkatkan</a:t>
            </a:r>
            <a:r>
              <a:rPr lang="en-US" sz="1100" dirty="0">
                <a:solidFill>
                  <a:prstClr val="black"/>
                </a:solidFill>
              </a:rPr>
              <a:t> </a:t>
            </a:r>
            <a:r>
              <a:rPr lang="en-US" sz="1100" dirty="0" err="1">
                <a:solidFill>
                  <a:prstClr val="black"/>
                </a:solidFill>
              </a:rPr>
              <a:t>produktivitas</a:t>
            </a:r>
            <a:r>
              <a:rPr lang="en-US" sz="1100" dirty="0">
                <a:solidFill>
                  <a:prstClr val="black"/>
                </a:solidFill>
              </a:rPr>
              <a:t> </a:t>
            </a:r>
            <a:r>
              <a:rPr lang="en-US" sz="1100" dirty="0" err="1">
                <a:solidFill>
                  <a:prstClr val="black"/>
                </a:solidFill>
              </a:rPr>
              <a:t>rakyat</a:t>
            </a:r>
            <a:r>
              <a:rPr lang="en-US" sz="1100" dirty="0">
                <a:solidFill>
                  <a:prstClr val="black"/>
                </a:solidFill>
              </a:rPr>
              <a:t> </a:t>
            </a:r>
            <a:r>
              <a:rPr lang="en-US" sz="1100" dirty="0" err="1">
                <a:solidFill>
                  <a:prstClr val="black"/>
                </a:solidFill>
              </a:rPr>
              <a:t>dan</a:t>
            </a:r>
            <a:r>
              <a:rPr lang="en-US" sz="1100" dirty="0">
                <a:solidFill>
                  <a:prstClr val="black"/>
                </a:solidFill>
              </a:rPr>
              <a:t> </a:t>
            </a:r>
            <a:r>
              <a:rPr lang="en-US" sz="1100" dirty="0" err="1">
                <a:solidFill>
                  <a:prstClr val="black"/>
                </a:solidFill>
              </a:rPr>
              <a:t>daya</a:t>
            </a:r>
            <a:r>
              <a:rPr lang="en-US" sz="1100" dirty="0">
                <a:solidFill>
                  <a:prstClr val="black"/>
                </a:solidFill>
              </a:rPr>
              <a:t> </a:t>
            </a:r>
            <a:r>
              <a:rPr lang="en-US" sz="1100" dirty="0" err="1">
                <a:solidFill>
                  <a:prstClr val="black"/>
                </a:solidFill>
              </a:rPr>
              <a:t>saing</a:t>
            </a:r>
            <a:r>
              <a:rPr lang="en-US" sz="1100" dirty="0">
                <a:solidFill>
                  <a:prstClr val="black"/>
                </a:solidFill>
              </a:rPr>
              <a:t> di </a:t>
            </a:r>
            <a:r>
              <a:rPr lang="en-US" sz="1100" dirty="0" err="1">
                <a:solidFill>
                  <a:prstClr val="black"/>
                </a:solidFill>
              </a:rPr>
              <a:t>pasar</a:t>
            </a:r>
            <a:r>
              <a:rPr lang="en-US" sz="1100" dirty="0">
                <a:solidFill>
                  <a:prstClr val="black"/>
                </a:solidFill>
              </a:rPr>
              <a:t> </a:t>
            </a:r>
            <a:r>
              <a:rPr lang="en-US" sz="1100" dirty="0" err="1">
                <a:solidFill>
                  <a:prstClr val="black"/>
                </a:solidFill>
              </a:rPr>
              <a:t>internasional</a:t>
            </a:r>
            <a:endParaRPr lang="en-US" sz="1100" dirty="0">
              <a:solidFill>
                <a:prstClr val="black"/>
              </a:solidFill>
            </a:endParaRPr>
          </a:p>
        </p:txBody>
      </p:sp>
      <p:sp>
        <p:nvSpPr>
          <p:cNvPr id="15" name="Oval 14"/>
          <p:cNvSpPr/>
          <p:nvPr/>
        </p:nvSpPr>
        <p:spPr>
          <a:xfrm>
            <a:off x="8029364" y="5336258"/>
            <a:ext cx="983189" cy="748635"/>
          </a:xfrm>
          <a:prstGeom prst="ellipse">
            <a:avLst/>
          </a:prstGeom>
          <a:solidFill>
            <a:srgbClr val="C00000"/>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lnSpc>
                <a:spcPct val="70000"/>
              </a:lnSpc>
            </a:pPr>
            <a:r>
              <a:rPr lang="en-US" sz="3600" b="1" dirty="0">
                <a:solidFill>
                  <a:prstClr val="white"/>
                </a:solidFill>
              </a:rPr>
              <a:t>6</a:t>
            </a:r>
          </a:p>
        </p:txBody>
      </p:sp>
      <p:sp>
        <p:nvSpPr>
          <p:cNvPr id="16" name="Oval 15"/>
          <p:cNvSpPr/>
          <p:nvPr/>
        </p:nvSpPr>
        <p:spPr>
          <a:xfrm>
            <a:off x="8721252" y="4144096"/>
            <a:ext cx="983189" cy="748635"/>
          </a:xfrm>
          <a:prstGeom prst="ellipse">
            <a:avLst/>
          </a:prstGeom>
          <a:solidFill>
            <a:srgbClr val="C00000"/>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lnSpc>
                <a:spcPct val="70000"/>
              </a:lnSpc>
            </a:pPr>
            <a:r>
              <a:rPr lang="en-US" sz="3600" b="1" dirty="0">
                <a:solidFill>
                  <a:prstClr val="white"/>
                </a:solidFill>
              </a:rPr>
              <a:t>7</a:t>
            </a:r>
          </a:p>
        </p:txBody>
      </p:sp>
      <p:sp>
        <p:nvSpPr>
          <p:cNvPr id="17" name="Rectangle 16"/>
          <p:cNvSpPr/>
          <p:nvPr/>
        </p:nvSpPr>
        <p:spPr>
          <a:xfrm>
            <a:off x="9704441" y="3897945"/>
            <a:ext cx="2487559" cy="1169551"/>
          </a:xfrm>
          <a:prstGeom prst="rect">
            <a:avLst/>
          </a:prstGeom>
          <a:solidFill>
            <a:schemeClr val="accent2">
              <a:lumMod val="20000"/>
              <a:lumOff val="80000"/>
            </a:schemeClr>
          </a:solidFill>
        </p:spPr>
        <p:txBody>
          <a:bodyPr wrap="square">
            <a:spAutoFit/>
          </a:bodyPr>
          <a:lstStyle/>
          <a:p>
            <a:pPr algn="ctr"/>
            <a:r>
              <a:rPr lang="en-US" sz="1400" b="1" dirty="0" err="1">
                <a:solidFill>
                  <a:prstClr val="black"/>
                </a:solidFill>
              </a:rPr>
              <a:t>Mewujudkan</a:t>
            </a:r>
            <a:r>
              <a:rPr lang="en-US" sz="1400" b="1" dirty="0">
                <a:solidFill>
                  <a:prstClr val="black"/>
                </a:solidFill>
              </a:rPr>
              <a:t> </a:t>
            </a:r>
            <a:r>
              <a:rPr lang="en-US" sz="1400" b="1" dirty="0" err="1">
                <a:solidFill>
                  <a:prstClr val="black"/>
                </a:solidFill>
              </a:rPr>
              <a:t>kemandirian</a:t>
            </a:r>
            <a:r>
              <a:rPr lang="en-US" sz="1400" b="1" dirty="0">
                <a:solidFill>
                  <a:prstClr val="black"/>
                </a:solidFill>
              </a:rPr>
              <a:t> </a:t>
            </a:r>
            <a:r>
              <a:rPr lang="en-US" sz="1400" b="1" dirty="0" err="1">
                <a:solidFill>
                  <a:prstClr val="black"/>
                </a:solidFill>
              </a:rPr>
              <a:t>ekonomi</a:t>
            </a:r>
            <a:r>
              <a:rPr lang="en-US" sz="1400" b="1" dirty="0">
                <a:solidFill>
                  <a:prstClr val="black"/>
                </a:solidFill>
              </a:rPr>
              <a:t> </a:t>
            </a:r>
            <a:r>
              <a:rPr lang="en-US" sz="1400" b="1" dirty="0" err="1">
                <a:solidFill>
                  <a:prstClr val="black"/>
                </a:solidFill>
              </a:rPr>
              <a:t>dengan</a:t>
            </a:r>
            <a:r>
              <a:rPr lang="en-US" sz="1400" b="1" dirty="0">
                <a:solidFill>
                  <a:prstClr val="black"/>
                </a:solidFill>
              </a:rPr>
              <a:t> </a:t>
            </a:r>
            <a:r>
              <a:rPr lang="en-US" sz="1400" b="1" dirty="0" err="1">
                <a:solidFill>
                  <a:prstClr val="black"/>
                </a:solidFill>
              </a:rPr>
              <a:t>menggerakkan</a:t>
            </a:r>
            <a:r>
              <a:rPr lang="en-US" sz="1400" b="1" dirty="0">
                <a:solidFill>
                  <a:prstClr val="black"/>
                </a:solidFill>
              </a:rPr>
              <a:t> </a:t>
            </a:r>
            <a:r>
              <a:rPr lang="en-US" sz="1400" b="1" dirty="0" err="1">
                <a:solidFill>
                  <a:prstClr val="black"/>
                </a:solidFill>
              </a:rPr>
              <a:t>sektor-sektor</a:t>
            </a:r>
            <a:r>
              <a:rPr lang="en-US" sz="1400" b="1" dirty="0">
                <a:solidFill>
                  <a:prstClr val="black"/>
                </a:solidFill>
              </a:rPr>
              <a:t> </a:t>
            </a:r>
            <a:r>
              <a:rPr lang="en-US" sz="1400" b="1" dirty="0" err="1">
                <a:solidFill>
                  <a:prstClr val="black"/>
                </a:solidFill>
              </a:rPr>
              <a:t>strategis</a:t>
            </a:r>
            <a:r>
              <a:rPr lang="en-US" sz="1400" b="1" dirty="0">
                <a:solidFill>
                  <a:prstClr val="black"/>
                </a:solidFill>
              </a:rPr>
              <a:t> </a:t>
            </a:r>
            <a:r>
              <a:rPr lang="en-US" sz="1400" b="1" dirty="0" err="1">
                <a:solidFill>
                  <a:prstClr val="black"/>
                </a:solidFill>
              </a:rPr>
              <a:t>ekonomi</a:t>
            </a:r>
            <a:r>
              <a:rPr lang="en-US" sz="1400" b="1" dirty="0">
                <a:solidFill>
                  <a:prstClr val="black"/>
                </a:solidFill>
              </a:rPr>
              <a:t> </a:t>
            </a:r>
            <a:r>
              <a:rPr lang="en-US" sz="1400" b="1" dirty="0" err="1">
                <a:solidFill>
                  <a:prstClr val="black"/>
                </a:solidFill>
              </a:rPr>
              <a:t>domes</a:t>
            </a:r>
            <a:r>
              <a:rPr lang="en-US" sz="1200" b="1" dirty="0" err="1">
                <a:solidFill>
                  <a:prstClr val="black"/>
                </a:solidFill>
              </a:rPr>
              <a:t>tik</a:t>
            </a:r>
            <a:endParaRPr lang="en-US" sz="1200" b="1" dirty="0">
              <a:solidFill>
                <a:prstClr val="black"/>
              </a:solidFill>
            </a:endParaRPr>
          </a:p>
        </p:txBody>
      </p:sp>
      <p:sp>
        <p:nvSpPr>
          <p:cNvPr id="18" name="Rectangle 17"/>
          <p:cNvSpPr/>
          <p:nvPr/>
        </p:nvSpPr>
        <p:spPr>
          <a:xfrm>
            <a:off x="10256210" y="2951371"/>
            <a:ext cx="1134105" cy="769441"/>
          </a:xfrm>
          <a:prstGeom prst="rect">
            <a:avLst/>
          </a:prstGeom>
        </p:spPr>
        <p:txBody>
          <a:bodyPr wrap="square">
            <a:spAutoFit/>
          </a:bodyPr>
          <a:lstStyle/>
          <a:p>
            <a:r>
              <a:rPr lang="en-US" sz="1100" dirty="0" err="1">
                <a:solidFill>
                  <a:prstClr val="black"/>
                </a:solidFill>
              </a:rPr>
              <a:t>Melakukan</a:t>
            </a:r>
            <a:r>
              <a:rPr lang="en-US" sz="1100" dirty="0">
                <a:solidFill>
                  <a:prstClr val="black"/>
                </a:solidFill>
              </a:rPr>
              <a:t> </a:t>
            </a:r>
            <a:r>
              <a:rPr lang="en-US" sz="1100" dirty="0" err="1">
                <a:solidFill>
                  <a:prstClr val="black"/>
                </a:solidFill>
              </a:rPr>
              <a:t>revolusi</a:t>
            </a:r>
            <a:r>
              <a:rPr lang="en-US" sz="1100" dirty="0">
                <a:solidFill>
                  <a:prstClr val="black"/>
                </a:solidFill>
              </a:rPr>
              <a:t> </a:t>
            </a:r>
            <a:r>
              <a:rPr lang="en-US" sz="1100" dirty="0" err="1">
                <a:solidFill>
                  <a:prstClr val="black"/>
                </a:solidFill>
              </a:rPr>
              <a:t>karakter</a:t>
            </a:r>
            <a:r>
              <a:rPr lang="en-US" sz="1100" dirty="0">
                <a:solidFill>
                  <a:prstClr val="black"/>
                </a:solidFill>
              </a:rPr>
              <a:t> </a:t>
            </a:r>
            <a:r>
              <a:rPr lang="en-US" sz="1100" dirty="0" err="1">
                <a:solidFill>
                  <a:prstClr val="black"/>
                </a:solidFill>
              </a:rPr>
              <a:t>bangsa</a:t>
            </a:r>
            <a:endParaRPr lang="en-US" sz="1100" dirty="0">
              <a:solidFill>
                <a:prstClr val="black"/>
              </a:solidFill>
            </a:endParaRPr>
          </a:p>
        </p:txBody>
      </p:sp>
      <p:sp>
        <p:nvSpPr>
          <p:cNvPr id="19" name="Oval 18"/>
          <p:cNvSpPr/>
          <p:nvPr/>
        </p:nvSpPr>
        <p:spPr>
          <a:xfrm>
            <a:off x="8994362" y="2912990"/>
            <a:ext cx="983189" cy="748635"/>
          </a:xfrm>
          <a:prstGeom prst="ellipse">
            <a:avLst/>
          </a:prstGeom>
          <a:solidFill>
            <a:srgbClr val="C00000"/>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lnSpc>
                <a:spcPct val="70000"/>
              </a:lnSpc>
            </a:pPr>
            <a:r>
              <a:rPr lang="en-US" sz="3600" b="1" dirty="0">
                <a:solidFill>
                  <a:prstClr val="white"/>
                </a:solidFill>
              </a:rPr>
              <a:t>8</a:t>
            </a:r>
          </a:p>
        </p:txBody>
      </p:sp>
      <p:sp>
        <p:nvSpPr>
          <p:cNvPr id="20" name="Rectangle 19"/>
          <p:cNvSpPr/>
          <p:nvPr/>
        </p:nvSpPr>
        <p:spPr>
          <a:xfrm>
            <a:off x="10123208" y="1640913"/>
            <a:ext cx="1704080" cy="769441"/>
          </a:xfrm>
          <a:prstGeom prst="rect">
            <a:avLst/>
          </a:prstGeom>
        </p:spPr>
        <p:txBody>
          <a:bodyPr wrap="square">
            <a:spAutoFit/>
          </a:bodyPr>
          <a:lstStyle/>
          <a:p>
            <a:r>
              <a:rPr lang="en-US" sz="1100" dirty="0" err="1">
                <a:solidFill>
                  <a:prstClr val="black"/>
                </a:solidFill>
              </a:rPr>
              <a:t>Memperteguh</a:t>
            </a:r>
            <a:r>
              <a:rPr lang="en-US" sz="1100" dirty="0">
                <a:solidFill>
                  <a:prstClr val="black"/>
                </a:solidFill>
              </a:rPr>
              <a:t> </a:t>
            </a:r>
            <a:r>
              <a:rPr lang="en-US" sz="1100" dirty="0" err="1">
                <a:solidFill>
                  <a:prstClr val="black"/>
                </a:solidFill>
              </a:rPr>
              <a:t>kebhinnekaan</a:t>
            </a:r>
            <a:r>
              <a:rPr lang="en-US" sz="1100" dirty="0">
                <a:solidFill>
                  <a:prstClr val="black"/>
                </a:solidFill>
              </a:rPr>
              <a:t> </a:t>
            </a:r>
            <a:r>
              <a:rPr lang="en-US" sz="1100" dirty="0" err="1">
                <a:solidFill>
                  <a:prstClr val="black"/>
                </a:solidFill>
              </a:rPr>
              <a:t>dan</a:t>
            </a:r>
            <a:r>
              <a:rPr lang="en-US" sz="1100" dirty="0">
                <a:solidFill>
                  <a:prstClr val="black"/>
                </a:solidFill>
              </a:rPr>
              <a:t> </a:t>
            </a:r>
            <a:r>
              <a:rPr lang="en-US" sz="1100" dirty="0" err="1">
                <a:solidFill>
                  <a:prstClr val="black"/>
                </a:solidFill>
              </a:rPr>
              <a:t>memperkuat</a:t>
            </a:r>
            <a:r>
              <a:rPr lang="en-US" sz="1100" dirty="0">
                <a:solidFill>
                  <a:prstClr val="black"/>
                </a:solidFill>
              </a:rPr>
              <a:t> </a:t>
            </a:r>
            <a:r>
              <a:rPr lang="en-US" sz="1100" dirty="0" err="1">
                <a:solidFill>
                  <a:prstClr val="black"/>
                </a:solidFill>
              </a:rPr>
              <a:t>restorasi</a:t>
            </a:r>
            <a:r>
              <a:rPr lang="en-US" sz="1100" dirty="0">
                <a:solidFill>
                  <a:prstClr val="black"/>
                </a:solidFill>
              </a:rPr>
              <a:t> </a:t>
            </a:r>
            <a:r>
              <a:rPr lang="en-US" sz="1100" dirty="0" err="1">
                <a:solidFill>
                  <a:prstClr val="black"/>
                </a:solidFill>
              </a:rPr>
              <a:t>sosial</a:t>
            </a:r>
            <a:r>
              <a:rPr lang="en-US" sz="1100" dirty="0">
                <a:solidFill>
                  <a:prstClr val="black"/>
                </a:solidFill>
              </a:rPr>
              <a:t> Indonesia</a:t>
            </a:r>
          </a:p>
        </p:txBody>
      </p:sp>
      <p:sp>
        <p:nvSpPr>
          <p:cNvPr id="21" name="Oval 20"/>
          <p:cNvSpPr/>
          <p:nvPr/>
        </p:nvSpPr>
        <p:spPr>
          <a:xfrm>
            <a:off x="9012554" y="1640913"/>
            <a:ext cx="983189" cy="748635"/>
          </a:xfrm>
          <a:prstGeom prst="ellipse">
            <a:avLst/>
          </a:prstGeom>
          <a:solidFill>
            <a:srgbClr val="C00000"/>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lnSpc>
                <a:spcPct val="70000"/>
              </a:lnSpc>
            </a:pPr>
            <a:r>
              <a:rPr lang="en-US" sz="3600" b="1" dirty="0">
                <a:solidFill>
                  <a:prstClr val="white"/>
                </a:solidFill>
              </a:rPr>
              <a:t>9</a:t>
            </a:r>
          </a:p>
        </p:txBody>
      </p:sp>
      <p:pic>
        <p:nvPicPr>
          <p:cNvPr id="27" name="Picture 26"/>
          <p:cNvPicPr>
            <a:picLocks noChangeAspect="1"/>
          </p:cNvPicPr>
          <p:nvPr/>
        </p:nvPicPr>
        <p:blipFill>
          <a:blip r:embed="rId2">
            <a:alphaModFix amt="55000"/>
          </a:blip>
          <a:stretch>
            <a:fillRect/>
          </a:stretch>
        </p:blipFill>
        <p:spPr>
          <a:xfrm>
            <a:off x="135466" y="1"/>
            <a:ext cx="5124739" cy="1751404"/>
          </a:xfrm>
          <a:prstGeom prst="rect">
            <a:avLst/>
          </a:prstGeom>
        </p:spPr>
      </p:pic>
      <p:sp>
        <p:nvSpPr>
          <p:cNvPr id="24" name="Rounded Rectangle 23"/>
          <p:cNvSpPr/>
          <p:nvPr/>
        </p:nvSpPr>
        <p:spPr>
          <a:xfrm>
            <a:off x="4634076" y="1667913"/>
            <a:ext cx="3606813" cy="3479728"/>
          </a:xfrm>
          <a:prstGeom prst="roundRect">
            <a:avLst/>
          </a:prstGeom>
          <a:solidFill>
            <a:srgbClr val="C00000"/>
          </a:solidFill>
          <a:ln>
            <a:noFill/>
          </a:ln>
        </p:spPr>
        <p:style>
          <a:lnRef idx="1">
            <a:schemeClr val="accent5"/>
          </a:lnRef>
          <a:fillRef idx="3">
            <a:schemeClr val="accent5"/>
          </a:fillRef>
          <a:effectRef idx="2">
            <a:schemeClr val="accent5"/>
          </a:effectRef>
          <a:fontRef idx="minor">
            <a:schemeClr val="lt1"/>
          </a:fontRef>
        </p:style>
        <p:txBody>
          <a:bodyPr rtlCol="0" anchor="ctr"/>
          <a:lstStyle/>
          <a:p>
            <a:pPr algn="ctr"/>
            <a:r>
              <a:rPr lang="en-US" dirty="0">
                <a:solidFill>
                  <a:prstClr val="white"/>
                </a:solidFill>
              </a:rPr>
              <a:t>FOKUS AGENDA PEMBANGUNAN PADA PENANGGULANGAN BENCANA</a:t>
            </a:r>
          </a:p>
          <a:p>
            <a:pPr algn="ctr"/>
            <a:endParaRPr lang="en-US" dirty="0">
              <a:solidFill>
                <a:prstClr val="white"/>
              </a:solidFill>
            </a:endParaRPr>
          </a:p>
          <a:p>
            <a:pPr algn="ctr"/>
            <a:r>
              <a:rPr lang="en-US" sz="1400" i="1" dirty="0" err="1">
                <a:solidFill>
                  <a:prstClr val="white"/>
                </a:solidFill>
              </a:rPr>
              <a:t>Pelestarian</a:t>
            </a:r>
            <a:endParaRPr lang="en-US" sz="1400" i="1" dirty="0">
              <a:solidFill>
                <a:prstClr val="white"/>
              </a:solidFill>
            </a:endParaRPr>
          </a:p>
          <a:p>
            <a:pPr algn="ctr"/>
            <a:r>
              <a:rPr lang="en-US" sz="1400" i="1" dirty="0" err="1">
                <a:solidFill>
                  <a:prstClr val="white"/>
                </a:solidFill>
              </a:rPr>
              <a:t>sumber</a:t>
            </a:r>
            <a:r>
              <a:rPr lang="en-US" sz="1400" i="1" dirty="0">
                <a:solidFill>
                  <a:prstClr val="white"/>
                </a:solidFill>
              </a:rPr>
              <a:t> </a:t>
            </a:r>
            <a:r>
              <a:rPr lang="en-US" sz="1400" i="1" dirty="0" err="1">
                <a:solidFill>
                  <a:prstClr val="white"/>
                </a:solidFill>
              </a:rPr>
              <a:t>daya</a:t>
            </a:r>
            <a:r>
              <a:rPr lang="en-US" sz="1400" i="1" dirty="0">
                <a:solidFill>
                  <a:prstClr val="white"/>
                </a:solidFill>
              </a:rPr>
              <a:t> </a:t>
            </a:r>
            <a:r>
              <a:rPr lang="en-US" sz="1400" i="1" dirty="0" err="1">
                <a:solidFill>
                  <a:prstClr val="white"/>
                </a:solidFill>
              </a:rPr>
              <a:t>alam</a:t>
            </a:r>
            <a:r>
              <a:rPr lang="en-US" sz="1400" i="1" dirty="0">
                <a:solidFill>
                  <a:prstClr val="white"/>
                </a:solidFill>
              </a:rPr>
              <a:t>,</a:t>
            </a:r>
          </a:p>
          <a:p>
            <a:pPr algn="ctr"/>
            <a:r>
              <a:rPr lang="en-US" sz="1400" i="1" dirty="0" err="1">
                <a:solidFill>
                  <a:prstClr val="white"/>
                </a:solidFill>
              </a:rPr>
              <a:t>lingkungan</a:t>
            </a:r>
            <a:r>
              <a:rPr lang="en-US" sz="1400" i="1" dirty="0">
                <a:solidFill>
                  <a:prstClr val="white"/>
                </a:solidFill>
              </a:rPr>
              <a:t> </a:t>
            </a:r>
            <a:r>
              <a:rPr lang="en-US" sz="1400" i="1" dirty="0" err="1">
                <a:solidFill>
                  <a:prstClr val="white"/>
                </a:solidFill>
              </a:rPr>
              <a:t>hidup</a:t>
            </a:r>
            <a:r>
              <a:rPr lang="en-US" sz="1400" i="1" dirty="0">
                <a:solidFill>
                  <a:prstClr val="white"/>
                </a:solidFill>
              </a:rPr>
              <a:t> </a:t>
            </a:r>
            <a:r>
              <a:rPr lang="en-US" sz="1400" i="1" dirty="0" err="1">
                <a:solidFill>
                  <a:prstClr val="white"/>
                </a:solidFill>
              </a:rPr>
              <a:t>dan</a:t>
            </a:r>
            <a:r>
              <a:rPr lang="en-US" sz="1400" i="1" dirty="0">
                <a:solidFill>
                  <a:prstClr val="white"/>
                </a:solidFill>
              </a:rPr>
              <a:t> </a:t>
            </a:r>
            <a:r>
              <a:rPr lang="en-US" sz="1400" i="1" dirty="0" err="1">
                <a:solidFill>
                  <a:prstClr val="white"/>
                </a:solidFill>
              </a:rPr>
              <a:t>pengelolaan</a:t>
            </a:r>
            <a:r>
              <a:rPr lang="en-US" sz="1400" i="1" dirty="0">
                <a:solidFill>
                  <a:prstClr val="white"/>
                </a:solidFill>
              </a:rPr>
              <a:t> </a:t>
            </a:r>
            <a:r>
              <a:rPr lang="en-US" sz="1400" i="1" dirty="0" err="1">
                <a:solidFill>
                  <a:prstClr val="white"/>
                </a:solidFill>
              </a:rPr>
              <a:t>bencana</a:t>
            </a:r>
            <a:endParaRPr lang="en-US" sz="1400" i="1" dirty="0">
              <a:solidFill>
                <a:prstClr val="white"/>
              </a:solidFill>
            </a:endParaRPr>
          </a:p>
          <a:p>
            <a:pPr algn="ctr"/>
            <a:endParaRPr lang="en-US" sz="1400" dirty="0">
              <a:solidFill>
                <a:prstClr val="white"/>
              </a:solidFill>
            </a:endParaRPr>
          </a:p>
        </p:txBody>
      </p:sp>
      <p:sp>
        <p:nvSpPr>
          <p:cNvPr id="42" name="Rectangle 41"/>
          <p:cNvSpPr/>
          <p:nvPr/>
        </p:nvSpPr>
        <p:spPr>
          <a:xfrm>
            <a:off x="5520797" y="1012202"/>
            <a:ext cx="6671203" cy="45719"/>
          </a:xfrm>
          <a:prstGeom prst="rect">
            <a:avLst/>
          </a:prstGeom>
          <a:solidFill>
            <a:schemeClr val="bg1"/>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4506626" y="0"/>
            <a:ext cx="7685373" cy="1361472"/>
          </a:xfrm>
          <a:solidFill>
            <a:srgbClr val="C00000"/>
          </a:solidFill>
          <a:ln>
            <a:noFill/>
          </a:ln>
          <a:effectLst/>
        </p:spPr>
        <p:style>
          <a:lnRef idx="1">
            <a:schemeClr val="accent5"/>
          </a:lnRef>
          <a:fillRef idx="3">
            <a:schemeClr val="accent5"/>
          </a:fillRef>
          <a:effectRef idx="2">
            <a:schemeClr val="accent5"/>
          </a:effectRef>
          <a:fontRef idx="minor">
            <a:schemeClr val="lt1"/>
          </a:fontRef>
        </p:style>
        <p:txBody>
          <a:bodyPr>
            <a:noAutofit/>
          </a:bodyPr>
          <a:lstStyle/>
          <a:p>
            <a:pPr>
              <a:lnSpc>
                <a:spcPct val="90000"/>
              </a:lnSpc>
            </a:pPr>
            <a:r>
              <a:rPr lang="en-US" sz="3000" b="1" dirty="0" err="1">
                <a:solidFill>
                  <a:srgbClr val="FFFFFF"/>
                </a:solidFill>
              </a:rPr>
              <a:t>Kebijakan</a:t>
            </a:r>
            <a:r>
              <a:rPr lang="en-US" sz="3000" b="1" dirty="0">
                <a:solidFill>
                  <a:srgbClr val="FFFFFF"/>
                </a:solidFill>
              </a:rPr>
              <a:t> </a:t>
            </a:r>
            <a:r>
              <a:rPr lang="en-US" sz="3000" b="1" dirty="0" err="1">
                <a:solidFill>
                  <a:srgbClr val="FFFFFF"/>
                </a:solidFill>
              </a:rPr>
              <a:t>Penanggulangan</a:t>
            </a:r>
            <a:r>
              <a:rPr lang="en-US" sz="3000" b="1" dirty="0">
                <a:solidFill>
                  <a:srgbClr val="FFFFFF"/>
                </a:solidFill>
              </a:rPr>
              <a:t> </a:t>
            </a:r>
            <a:r>
              <a:rPr lang="en-US" sz="3000" b="1" dirty="0" err="1">
                <a:solidFill>
                  <a:srgbClr val="FFFFFF"/>
                </a:solidFill>
              </a:rPr>
              <a:t>Bencana</a:t>
            </a:r>
            <a:r>
              <a:rPr lang="en-US" sz="3000" b="1" dirty="0">
                <a:solidFill>
                  <a:srgbClr val="FFFFFF"/>
                </a:solidFill>
              </a:rPr>
              <a:t> </a:t>
            </a:r>
            <a:r>
              <a:rPr lang="en-US" sz="3000" b="1" dirty="0" err="1">
                <a:solidFill>
                  <a:srgbClr val="FFFFFF"/>
                </a:solidFill>
              </a:rPr>
              <a:t>Tahun</a:t>
            </a:r>
            <a:r>
              <a:rPr lang="en-US" sz="3000" b="1" dirty="0">
                <a:solidFill>
                  <a:srgbClr val="FFFFFF"/>
                </a:solidFill>
              </a:rPr>
              <a:t> 2015 – 2019 </a:t>
            </a:r>
            <a:r>
              <a:rPr lang="en-US" sz="3000" b="1" dirty="0" err="1">
                <a:solidFill>
                  <a:srgbClr val="FFFFFF"/>
                </a:solidFill>
              </a:rPr>
              <a:t>dalam</a:t>
            </a:r>
            <a:r>
              <a:rPr lang="en-US" sz="3000" b="1" dirty="0">
                <a:solidFill>
                  <a:srgbClr val="FFFFFF"/>
                </a:solidFill>
              </a:rPr>
              <a:t> NAWACITA</a:t>
            </a:r>
          </a:p>
        </p:txBody>
      </p:sp>
      <p:cxnSp>
        <p:nvCxnSpPr>
          <p:cNvPr id="26" name="Straight Connector 25">
            <a:extLst>
              <a:ext uri="{FF2B5EF4-FFF2-40B4-BE49-F238E27FC236}">
                <a16:creationId xmlns:a16="http://schemas.microsoft.com/office/drawing/2014/main" id="{2618ABD0-2AFF-46E1-8E29-9530FCE6C56B}"/>
              </a:ext>
            </a:extLst>
          </p:cNvPr>
          <p:cNvCxnSpPr/>
          <p:nvPr/>
        </p:nvCxnSpPr>
        <p:spPr>
          <a:xfrm>
            <a:off x="8240889" y="4586288"/>
            <a:ext cx="480363" cy="0"/>
          </a:xfrm>
          <a:prstGeom prst="line">
            <a:avLst/>
          </a:prstGeom>
          <a:ln w="28575"/>
        </p:spPr>
        <p:style>
          <a:lnRef idx="1">
            <a:schemeClr val="accent6"/>
          </a:lnRef>
          <a:fillRef idx="0">
            <a:schemeClr val="accent6"/>
          </a:fillRef>
          <a:effectRef idx="0">
            <a:schemeClr val="accent6"/>
          </a:effectRef>
          <a:fontRef idx="minor">
            <a:schemeClr val="tx1"/>
          </a:fontRef>
        </p:style>
      </p:cxnSp>
      <p:sp>
        <p:nvSpPr>
          <p:cNvPr id="28" name="Rectangle 27">
            <a:extLst>
              <a:ext uri="{FF2B5EF4-FFF2-40B4-BE49-F238E27FC236}">
                <a16:creationId xmlns:a16="http://schemas.microsoft.com/office/drawing/2014/main" id="{593B4EC2-774E-4A43-A87B-C07B792C6C70}"/>
              </a:ext>
            </a:extLst>
          </p:cNvPr>
          <p:cNvSpPr/>
          <p:nvPr/>
        </p:nvSpPr>
        <p:spPr>
          <a:xfrm>
            <a:off x="5520797" y="1079064"/>
            <a:ext cx="6671203" cy="4571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AU" dirty="0">
              <a:solidFill>
                <a:prstClr val="white"/>
              </a:solidFill>
            </a:endParaRPr>
          </a:p>
          <a:p>
            <a:pPr algn="ctr"/>
            <a:endParaRPr lang="en-AU" dirty="0">
              <a:solidFill>
                <a:prstClr val="white"/>
              </a:solidFill>
            </a:endParaRPr>
          </a:p>
          <a:p>
            <a:pPr algn="ctr"/>
            <a:endParaRPr lang="en-AU" dirty="0">
              <a:solidFill>
                <a:prstClr val="white"/>
              </a:solidFill>
            </a:endParaRPr>
          </a:p>
          <a:p>
            <a:pPr algn="ctr"/>
            <a:endParaRPr lang="en-AU" dirty="0">
              <a:solidFill>
                <a:prstClr val="white"/>
              </a:solidFill>
            </a:endParaRPr>
          </a:p>
          <a:p>
            <a:pPr algn="ctr"/>
            <a:endParaRPr lang="en-AU" dirty="0">
              <a:solidFill>
                <a:prstClr val="white"/>
              </a:solidFill>
            </a:endParaRPr>
          </a:p>
          <a:p>
            <a:pPr algn="ctr"/>
            <a:endParaRPr lang="en-AU" dirty="0">
              <a:solidFill>
                <a:prstClr val="white"/>
              </a:solidFill>
            </a:endParaRPr>
          </a:p>
          <a:p>
            <a:pPr algn="ctr"/>
            <a:endParaRPr lang="en-AU" dirty="0">
              <a:solidFill>
                <a:prstClr val="white"/>
              </a:solidFill>
            </a:endParaRPr>
          </a:p>
          <a:p>
            <a:pPr algn="ctr"/>
            <a:endParaRPr lang="en-AU" dirty="0">
              <a:solidFill>
                <a:prstClr val="white"/>
              </a:solidFill>
            </a:endParaRPr>
          </a:p>
          <a:p>
            <a:pPr algn="ctr"/>
            <a:endParaRPr lang="en-AU" dirty="0">
              <a:solidFill>
                <a:prstClr val="white"/>
              </a:solidFill>
            </a:endParaRPr>
          </a:p>
        </p:txBody>
      </p:sp>
    </p:spTree>
    <p:extLst>
      <p:ext uri="{BB962C8B-B14F-4D97-AF65-F5344CB8AC3E}">
        <p14:creationId xmlns:p14="http://schemas.microsoft.com/office/powerpoint/2010/main" val="12399513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292225" y="131763"/>
            <a:ext cx="9699625" cy="83185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457200" eaLnBrk="1" hangingPunct="1">
              <a:lnSpc>
                <a:spcPct val="100000"/>
              </a:lnSpc>
              <a:defRPr/>
            </a:pPr>
            <a:r>
              <a:rPr lang="en-US" altLang="en-US" sz="2400" b="1" dirty="0">
                <a:solidFill>
                  <a:schemeClr val="tx1"/>
                </a:solidFill>
                <a:latin typeface="Century Gothic" panose="020B0502020202020204" pitchFamily="34" charset="0"/>
                <a:ea typeface="+mn-ea"/>
                <a:cs typeface="Arial" panose="020B0604020202020204" pitchFamily="34" charset="0"/>
              </a:rPr>
              <a:t>STRATEGI NASIONAL</a:t>
            </a:r>
            <a:r>
              <a:rPr lang="id-ID" altLang="en-US" sz="2400" b="1" dirty="0">
                <a:solidFill>
                  <a:schemeClr val="tx1"/>
                </a:solidFill>
                <a:latin typeface="Century Gothic" panose="020B0502020202020204" pitchFamily="34" charset="0"/>
                <a:ea typeface="+mn-ea"/>
                <a:cs typeface="Arial" panose="020B0604020202020204" pitchFamily="34" charset="0"/>
              </a:rPr>
              <a:t> </a:t>
            </a:r>
            <a:r>
              <a:rPr lang="en-US" altLang="en-US" sz="2400" b="1" dirty="0">
                <a:solidFill>
                  <a:schemeClr val="tx1"/>
                </a:solidFill>
                <a:latin typeface="Century Gothic" panose="020B0502020202020204" pitchFamily="34" charset="0"/>
                <a:ea typeface="+mn-ea"/>
                <a:cs typeface="Arial" panose="020B0604020202020204" pitchFamily="34" charset="0"/>
              </a:rPr>
              <a:t>BIDANG PENANGGULANGAN BENCANA DALAM RPJMN 2015 - 2019</a:t>
            </a:r>
            <a:endParaRPr lang="id-ID" sz="2400" b="1" dirty="0">
              <a:solidFill>
                <a:schemeClr val="tx1"/>
              </a:solidFill>
              <a:latin typeface="Century Gothic" panose="020B0502020202020204" pitchFamily="34" charset="0"/>
              <a:ea typeface="+mn-ea"/>
              <a:cs typeface="Arial" panose="020B0604020202020204" pitchFamily="34" charset="0"/>
            </a:endParaRPr>
          </a:p>
        </p:txBody>
      </p:sp>
      <p:sp>
        <p:nvSpPr>
          <p:cNvPr id="3" name="Slide Number Placeholder 2"/>
          <p:cNvSpPr>
            <a:spLocks noGrp="1"/>
          </p:cNvSpPr>
          <p:nvPr>
            <p:ph type="sldNum" sz="quarter" idx="10"/>
          </p:nvPr>
        </p:nvSpPr>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cs typeface="Arial" pitchFamily="34" charset="0"/>
              </a:defRPr>
            </a:lvl9pPr>
          </a:lstStyle>
          <a:p>
            <a:fld id="{3CB9D107-5E30-4AA0-8928-6AB4999CA046}" type="slidenum">
              <a:rPr lang="en-US" altLang="en-US">
                <a:solidFill>
                  <a:schemeClr val="bg1"/>
                </a:solidFill>
                <a:latin typeface="Tw Cen MT Condensed" pitchFamily="34" charset="0"/>
              </a:rPr>
              <a:pPr/>
              <a:t>19</a:t>
            </a:fld>
            <a:endParaRPr lang="en-US" altLang="en-US">
              <a:solidFill>
                <a:schemeClr val="bg1"/>
              </a:solidFill>
              <a:latin typeface="Tw Cen MT Condensed" pitchFamily="34" charset="0"/>
            </a:endParaRPr>
          </a:p>
        </p:txBody>
      </p:sp>
      <p:sp>
        <p:nvSpPr>
          <p:cNvPr id="5" name="Rounded Rectangle 4"/>
          <p:cNvSpPr/>
          <p:nvPr/>
        </p:nvSpPr>
        <p:spPr>
          <a:xfrm>
            <a:off x="5834063" y="3136900"/>
            <a:ext cx="2862262" cy="3417888"/>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120614" indent="-120614">
              <a:buFont typeface="+mj-lt"/>
              <a:buAutoNum type="arabicPeriod"/>
              <a:defRPr/>
            </a:pPr>
            <a:r>
              <a:rPr lang="en-US" sz="1100" dirty="0" err="1">
                <a:solidFill>
                  <a:schemeClr val="tx1"/>
                </a:solidFill>
              </a:rPr>
              <a:t>Mendorong</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menumbuh</a:t>
            </a:r>
            <a:r>
              <a:rPr lang="en-US" sz="1100" dirty="0">
                <a:solidFill>
                  <a:schemeClr val="tx1"/>
                </a:solidFill>
              </a:rPr>
              <a:t> </a:t>
            </a:r>
            <a:r>
              <a:rPr lang="en-US" sz="1100" dirty="0" err="1">
                <a:solidFill>
                  <a:schemeClr val="tx1"/>
                </a:solidFill>
              </a:rPr>
              <a:t>kembangkan</a:t>
            </a:r>
            <a:r>
              <a:rPr lang="en-US" sz="1100" dirty="0">
                <a:solidFill>
                  <a:schemeClr val="tx1"/>
                </a:solidFill>
              </a:rPr>
              <a:t> </a:t>
            </a:r>
            <a:r>
              <a:rPr lang="en-US" sz="1100" dirty="0" err="1">
                <a:solidFill>
                  <a:schemeClr val="tx1"/>
                </a:solidFill>
              </a:rPr>
              <a:t>budaya</a:t>
            </a:r>
            <a:r>
              <a:rPr lang="en-US" sz="1100" dirty="0">
                <a:solidFill>
                  <a:schemeClr val="tx1"/>
                </a:solidFill>
              </a:rPr>
              <a:t> </a:t>
            </a:r>
            <a:r>
              <a:rPr lang="en-US" sz="1100" dirty="0" err="1">
                <a:solidFill>
                  <a:schemeClr val="tx1"/>
                </a:solidFill>
              </a:rPr>
              <a:t>sadar</a:t>
            </a:r>
            <a:r>
              <a:rPr lang="en-US" sz="1100" dirty="0">
                <a:solidFill>
                  <a:schemeClr val="tx1"/>
                </a:solidFill>
              </a:rPr>
              <a:t> </a:t>
            </a:r>
            <a:r>
              <a:rPr lang="en-US" sz="1100" dirty="0" err="1">
                <a:solidFill>
                  <a:schemeClr val="tx1"/>
                </a:solidFill>
              </a:rPr>
              <a:t>bencana</a:t>
            </a:r>
            <a:endParaRPr lang="fi-FI" sz="1100" i="1" kern="0" dirty="0">
              <a:solidFill>
                <a:schemeClr val="tx1"/>
              </a:solidFill>
              <a:cs typeface="Arial" pitchFamily="34" charset="0"/>
            </a:endParaRPr>
          </a:p>
          <a:p>
            <a:pPr marL="120614" indent="-120614">
              <a:buFont typeface="+mj-lt"/>
              <a:buAutoNum type="arabicPeriod"/>
              <a:defRPr/>
            </a:pPr>
            <a:r>
              <a:rPr lang="en-US" sz="1100" dirty="0" err="1">
                <a:solidFill>
                  <a:schemeClr val="tx1"/>
                </a:solidFill>
              </a:rPr>
              <a:t>Peningkatan</a:t>
            </a:r>
            <a:r>
              <a:rPr lang="en-US" sz="1100" dirty="0">
                <a:solidFill>
                  <a:schemeClr val="tx1"/>
                </a:solidFill>
              </a:rPr>
              <a:t> </a:t>
            </a:r>
            <a:r>
              <a:rPr lang="en-US" sz="1100" dirty="0" err="1">
                <a:solidFill>
                  <a:schemeClr val="tx1"/>
                </a:solidFill>
              </a:rPr>
              <a:t>sosialisasi</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diseminasi</a:t>
            </a:r>
            <a:r>
              <a:rPr lang="en-US" sz="1100" dirty="0">
                <a:solidFill>
                  <a:schemeClr val="tx1"/>
                </a:solidFill>
              </a:rPr>
              <a:t> PRB </a:t>
            </a:r>
            <a:r>
              <a:rPr lang="en-US" sz="1100" dirty="0" err="1">
                <a:solidFill>
                  <a:schemeClr val="tx1"/>
                </a:solidFill>
              </a:rPr>
              <a:t>kepada</a:t>
            </a:r>
            <a:r>
              <a:rPr lang="en-US" sz="1100" dirty="0">
                <a:solidFill>
                  <a:schemeClr val="tx1"/>
                </a:solidFill>
              </a:rPr>
              <a:t> </a:t>
            </a:r>
            <a:r>
              <a:rPr lang="en-US" sz="1100" dirty="0" err="1">
                <a:solidFill>
                  <a:schemeClr val="tx1"/>
                </a:solidFill>
              </a:rPr>
              <a:t>masyarakat</a:t>
            </a:r>
            <a:endParaRPr lang="en-US" sz="1100" i="1" kern="0" dirty="0">
              <a:solidFill>
                <a:schemeClr val="tx1"/>
              </a:solidFill>
              <a:cs typeface="Arial" pitchFamily="34" charset="0"/>
            </a:endParaRPr>
          </a:p>
          <a:p>
            <a:pPr marL="120614" indent="-120614">
              <a:buFont typeface="+mj-lt"/>
              <a:buAutoNum type="arabicPeriod"/>
              <a:defRPr/>
            </a:pPr>
            <a:r>
              <a:rPr lang="en-US" sz="1100" dirty="0" err="1">
                <a:solidFill>
                  <a:schemeClr val="tx1"/>
                </a:solidFill>
              </a:rPr>
              <a:t>Penyediaan</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penyebarluasan</a:t>
            </a:r>
            <a:r>
              <a:rPr lang="en-US" sz="1100" dirty="0">
                <a:solidFill>
                  <a:schemeClr val="tx1"/>
                </a:solidFill>
              </a:rPr>
              <a:t> </a:t>
            </a:r>
            <a:r>
              <a:rPr lang="en-US" sz="1100" dirty="0" err="1">
                <a:solidFill>
                  <a:schemeClr val="tx1"/>
                </a:solidFill>
              </a:rPr>
              <a:t>informasi</a:t>
            </a:r>
            <a:r>
              <a:rPr lang="en-US" sz="1100" dirty="0">
                <a:solidFill>
                  <a:schemeClr val="tx1"/>
                </a:solidFill>
              </a:rPr>
              <a:t> </a:t>
            </a:r>
            <a:r>
              <a:rPr lang="en-US" sz="1100" dirty="0" err="1">
                <a:solidFill>
                  <a:schemeClr val="tx1"/>
                </a:solidFill>
              </a:rPr>
              <a:t>kebencanaan</a:t>
            </a:r>
            <a:r>
              <a:rPr lang="en-US" sz="1100" dirty="0">
                <a:solidFill>
                  <a:schemeClr val="tx1"/>
                </a:solidFill>
              </a:rPr>
              <a:t> </a:t>
            </a:r>
            <a:r>
              <a:rPr lang="en-US" sz="1100" dirty="0" err="1">
                <a:solidFill>
                  <a:schemeClr val="tx1"/>
                </a:solidFill>
              </a:rPr>
              <a:t>kepada</a:t>
            </a:r>
            <a:r>
              <a:rPr lang="en-US" sz="1100" dirty="0">
                <a:solidFill>
                  <a:schemeClr val="tx1"/>
                </a:solidFill>
              </a:rPr>
              <a:t> </a:t>
            </a:r>
            <a:r>
              <a:rPr lang="en-US" sz="1100" dirty="0" err="1">
                <a:solidFill>
                  <a:schemeClr val="tx1"/>
                </a:solidFill>
              </a:rPr>
              <a:t>masyarakat</a:t>
            </a:r>
            <a:endParaRPr lang="es-ES" sz="1100" i="1" kern="0" dirty="0">
              <a:solidFill>
                <a:schemeClr val="tx1"/>
              </a:solidFill>
              <a:cs typeface="Arial" pitchFamily="34" charset="0"/>
            </a:endParaRPr>
          </a:p>
          <a:p>
            <a:pPr marL="120614" indent="-120614">
              <a:buFont typeface="+mj-lt"/>
              <a:buAutoNum type="arabicPeriod"/>
              <a:defRPr/>
            </a:pPr>
            <a:r>
              <a:rPr lang="en-US" sz="1100" dirty="0" err="1">
                <a:solidFill>
                  <a:schemeClr val="tx1"/>
                </a:solidFill>
              </a:rPr>
              <a:t>Pelatihan</a:t>
            </a:r>
            <a:r>
              <a:rPr lang="en-US" sz="1100" dirty="0">
                <a:solidFill>
                  <a:schemeClr val="tx1"/>
                </a:solidFill>
              </a:rPr>
              <a:t> </a:t>
            </a:r>
            <a:r>
              <a:rPr lang="en-US" sz="1100" dirty="0" err="1">
                <a:solidFill>
                  <a:schemeClr val="tx1"/>
                </a:solidFill>
              </a:rPr>
              <a:t>menghadapi</a:t>
            </a:r>
            <a:r>
              <a:rPr lang="en-US" sz="1100" dirty="0">
                <a:solidFill>
                  <a:schemeClr val="tx1"/>
                </a:solidFill>
              </a:rPr>
              <a:t> </a:t>
            </a:r>
            <a:r>
              <a:rPr lang="en-US" sz="1100" dirty="0" err="1">
                <a:solidFill>
                  <a:schemeClr val="tx1"/>
                </a:solidFill>
              </a:rPr>
              <a:t>bencana</a:t>
            </a:r>
            <a:r>
              <a:rPr lang="en-US" sz="1100" dirty="0">
                <a:solidFill>
                  <a:schemeClr val="tx1"/>
                </a:solidFill>
              </a:rPr>
              <a:t> </a:t>
            </a:r>
            <a:r>
              <a:rPr lang="en-US" sz="1100" dirty="0" err="1">
                <a:solidFill>
                  <a:schemeClr val="tx1"/>
                </a:solidFill>
              </a:rPr>
              <a:t>secara</a:t>
            </a:r>
            <a:r>
              <a:rPr lang="en-US" sz="1100" dirty="0">
                <a:solidFill>
                  <a:schemeClr val="tx1"/>
                </a:solidFill>
              </a:rPr>
              <a:t> </a:t>
            </a:r>
            <a:r>
              <a:rPr lang="en-US" sz="1100" dirty="0" err="1">
                <a:solidFill>
                  <a:schemeClr val="tx1"/>
                </a:solidFill>
              </a:rPr>
              <a:t>berkala</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berkesinambungan</a:t>
            </a:r>
            <a:endParaRPr lang="es-ES" sz="1100" i="1" kern="0" dirty="0">
              <a:solidFill>
                <a:schemeClr val="tx1"/>
              </a:solidFill>
              <a:cs typeface="Arial" pitchFamily="34" charset="0"/>
            </a:endParaRPr>
          </a:p>
          <a:p>
            <a:pPr marL="120614" indent="-120614">
              <a:buFont typeface="+mj-lt"/>
              <a:buAutoNum type="arabicPeriod"/>
              <a:defRPr/>
            </a:pPr>
            <a:r>
              <a:rPr lang="en-US" sz="1100" dirty="0" err="1">
                <a:solidFill>
                  <a:schemeClr val="tx1"/>
                </a:solidFill>
              </a:rPr>
              <a:t>Meningkatkan</a:t>
            </a:r>
            <a:r>
              <a:rPr lang="en-US" sz="1100" dirty="0">
                <a:solidFill>
                  <a:schemeClr val="tx1"/>
                </a:solidFill>
              </a:rPr>
              <a:t> </a:t>
            </a:r>
            <a:r>
              <a:rPr lang="en-US" sz="1100" dirty="0" err="1">
                <a:solidFill>
                  <a:schemeClr val="tx1"/>
                </a:solidFill>
              </a:rPr>
              <a:t>kerjasama</a:t>
            </a:r>
            <a:r>
              <a:rPr lang="en-US" sz="1100" dirty="0">
                <a:solidFill>
                  <a:schemeClr val="tx1"/>
                </a:solidFill>
              </a:rPr>
              <a:t> </a:t>
            </a:r>
            <a:r>
              <a:rPr lang="en-US" sz="1100" dirty="0" err="1">
                <a:solidFill>
                  <a:schemeClr val="tx1"/>
                </a:solidFill>
              </a:rPr>
              <a:t>dengan</a:t>
            </a:r>
            <a:r>
              <a:rPr lang="en-US" sz="1100" dirty="0">
                <a:solidFill>
                  <a:schemeClr val="tx1"/>
                </a:solidFill>
              </a:rPr>
              <a:t> </a:t>
            </a:r>
            <a:r>
              <a:rPr lang="en-US" sz="1100" dirty="0" err="1">
                <a:solidFill>
                  <a:schemeClr val="tx1"/>
                </a:solidFill>
              </a:rPr>
              <a:t>berbagai</a:t>
            </a:r>
            <a:r>
              <a:rPr lang="en-US" sz="1100" dirty="0">
                <a:solidFill>
                  <a:schemeClr val="tx1"/>
                </a:solidFill>
              </a:rPr>
              <a:t> stakeholder</a:t>
            </a:r>
            <a:endParaRPr lang="en-US" sz="1100" i="1" kern="0" dirty="0">
              <a:solidFill>
                <a:schemeClr val="tx1"/>
              </a:solidFill>
              <a:cs typeface="Arial" pitchFamily="34" charset="0"/>
            </a:endParaRPr>
          </a:p>
          <a:p>
            <a:pPr marL="120614" indent="-120614">
              <a:buFont typeface="+mj-lt"/>
              <a:buAutoNum type="arabicPeriod"/>
              <a:defRPr/>
            </a:pPr>
            <a:r>
              <a:rPr lang="en-US" sz="1100" kern="0" dirty="0" err="1">
                <a:solidFill>
                  <a:schemeClr val="tx1"/>
                </a:solidFill>
                <a:cs typeface="Arial" pitchFamily="34" charset="0"/>
              </a:rPr>
              <a:t>Peningkatan</a:t>
            </a:r>
            <a:r>
              <a:rPr lang="en-US" sz="1100" kern="0" dirty="0">
                <a:solidFill>
                  <a:schemeClr val="tx1"/>
                </a:solidFill>
                <a:cs typeface="Arial" pitchFamily="34" charset="0"/>
              </a:rPr>
              <a:t> </a:t>
            </a:r>
            <a:r>
              <a:rPr lang="en-US" sz="1100" kern="0" dirty="0" err="1">
                <a:solidFill>
                  <a:schemeClr val="tx1"/>
                </a:solidFill>
                <a:cs typeface="Arial" pitchFamily="34" charset="0"/>
              </a:rPr>
              <a:t>kualitas</a:t>
            </a:r>
            <a:r>
              <a:rPr lang="en-US" sz="1100" kern="0" dirty="0">
                <a:solidFill>
                  <a:schemeClr val="tx1"/>
                </a:solidFill>
                <a:cs typeface="Arial" pitchFamily="34" charset="0"/>
              </a:rPr>
              <a:t> </a:t>
            </a:r>
            <a:r>
              <a:rPr lang="en-US" sz="1100" kern="0" dirty="0" err="1">
                <a:solidFill>
                  <a:schemeClr val="tx1"/>
                </a:solidFill>
                <a:cs typeface="Arial" pitchFamily="34" charset="0"/>
              </a:rPr>
              <a:t>hidup</a:t>
            </a:r>
            <a:r>
              <a:rPr lang="en-US" sz="1100" kern="0" dirty="0">
                <a:solidFill>
                  <a:schemeClr val="tx1"/>
                </a:solidFill>
                <a:cs typeface="Arial" pitchFamily="34" charset="0"/>
              </a:rPr>
              <a:t> </a:t>
            </a:r>
            <a:r>
              <a:rPr lang="en-US" sz="1100" kern="0" dirty="0" err="1">
                <a:solidFill>
                  <a:schemeClr val="tx1"/>
                </a:solidFill>
                <a:cs typeface="Arial" pitchFamily="34" charset="0"/>
              </a:rPr>
              <a:t>masyarakat</a:t>
            </a:r>
            <a:r>
              <a:rPr lang="en-US" sz="1100" kern="0" dirty="0">
                <a:solidFill>
                  <a:schemeClr val="tx1"/>
                </a:solidFill>
                <a:cs typeface="Arial" pitchFamily="34" charset="0"/>
              </a:rPr>
              <a:t> </a:t>
            </a:r>
            <a:r>
              <a:rPr lang="en-US" sz="1100" kern="0" dirty="0" err="1">
                <a:solidFill>
                  <a:schemeClr val="tx1"/>
                </a:solidFill>
                <a:cs typeface="Arial" pitchFamily="34" charset="0"/>
              </a:rPr>
              <a:t>daerah</a:t>
            </a:r>
            <a:r>
              <a:rPr lang="en-US" sz="1100" kern="0" dirty="0">
                <a:solidFill>
                  <a:schemeClr val="tx1"/>
                </a:solidFill>
                <a:cs typeface="Arial" pitchFamily="34" charset="0"/>
              </a:rPr>
              <a:t> </a:t>
            </a:r>
            <a:r>
              <a:rPr lang="en-US" sz="1100" kern="0" dirty="0" err="1">
                <a:solidFill>
                  <a:schemeClr val="tx1"/>
                </a:solidFill>
                <a:cs typeface="Arial" pitchFamily="34" charset="0"/>
              </a:rPr>
              <a:t>pasca</a:t>
            </a:r>
            <a:r>
              <a:rPr lang="en-US" sz="1100" kern="0" dirty="0">
                <a:solidFill>
                  <a:schemeClr val="tx1"/>
                </a:solidFill>
                <a:cs typeface="Arial" pitchFamily="34" charset="0"/>
              </a:rPr>
              <a:t> </a:t>
            </a:r>
            <a:r>
              <a:rPr lang="en-US" sz="1100" kern="0" dirty="0" err="1">
                <a:solidFill>
                  <a:schemeClr val="tx1"/>
                </a:solidFill>
                <a:cs typeface="Arial" pitchFamily="34" charset="0"/>
              </a:rPr>
              <a:t>bencana</a:t>
            </a:r>
            <a:endParaRPr lang="en-US" sz="1100" kern="0" dirty="0">
              <a:solidFill>
                <a:schemeClr val="tx1"/>
              </a:solidFill>
              <a:cs typeface="Arial" pitchFamily="34" charset="0"/>
            </a:endParaRPr>
          </a:p>
          <a:p>
            <a:pPr marL="120614" indent="-120614">
              <a:buFont typeface="+mj-lt"/>
              <a:buAutoNum type="arabicPeriod"/>
              <a:defRPr/>
            </a:pPr>
            <a:r>
              <a:rPr lang="en-US" sz="1100" dirty="0" err="1">
                <a:solidFill>
                  <a:schemeClr val="tx1"/>
                </a:solidFill>
              </a:rPr>
              <a:t>Pemeliharaan</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penataan</a:t>
            </a:r>
            <a:r>
              <a:rPr lang="en-US" sz="1100" dirty="0">
                <a:solidFill>
                  <a:schemeClr val="tx1"/>
                </a:solidFill>
              </a:rPr>
              <a:t> </a:t>
            </a:r>
            <a:r>
              <a:rPr lang="en-US" sz="1100" dirty="0" err="1">
                <a:solidFill>
                  <a:schemeClr val="tx1"/>
                </a:solidFill>
              </a:rPr>
              <a:t>lingkungan</a:t>
            </a:r>
            <a:r>
              <a:rPr lang="en-US" sz="1100" dirty="0">
                <a:solidFill>
                  <a:schemeClr val="tx1"/>
                </a:solidFill>
              </a:rPr>
              <a:t> di </a:t>
            </a:r>
            <a:r>
              <a:rPr lang="en-US" sz="1100" dirty="0" err="1">
                <a:solidFill>
                  <a:schemeClr val="tx1"/>
                </a:solidFill>
              </a:rPr>
              <a:t>daerah</a:t>
            </a:r>
            <a:r>
              <a:rPr lang="en-US" sz="1100" dirty="0">
                <a:solidFill>
                  <a:schemeClr val="tx1"/>
                </a:solidFill>
              </a:rPr>
              <a:t> </a:t>
            </a:r>
            <a:r>
              <a:rPr lang="en-US" sz="1100" dirty="0" err="1">
                <a:solidFill>
                  <a:schemeClr val="tx1"/>
                </a:solidFill>
              </a:rPr>
              <a:t>rawan</a:t>
            </a:r>
            <a:r>
              <a:rPr lang="en-US" sz="1100" dirty="0">
                <a:solidFill>
                  <a:schemeClr val="tx1"/>
                </a:solidFill>
              </a:rPr>
              <a:t> </a:t>
            </a:r>
            <a:r>
              <a:rPr lang="en-US" sz="1100" dirty="0" err="1">
                <a:solidFill>
                  <a:schemeClr val="tx1"/>
                </a:solidFill>
              </a:rPr>
              <a:t>bencana</a:t>
            </a:r>
            <a:r>
              <a:rPr lang="en-US" sz="1100" dirty="0">
                <a:solidFill>
                  <a:schemeClr val="tx1"/>
                </a:solidFill>
              </a:rPr>
              <a:t> </a:t>
            </a:r>
            <a:r>
              <a:rPr lang="en-US" sz="1100" dirty="0" err="1">
                <a:solidFill>
                  <a:schemeClr val="tx1"/>
                </a:solidFill>
              </a:rPr>
              <a:t>alam</a:t>
            </a:r>
            <a:endParaRPr lang="en-US" sz="1100" dirty="0">
              <a:solidFill>
                <a:schemeClr val="tx1"/>
              </a:solidFill>
            </a:endParaRPr>
          </a:p>
          <a:p>
            <a:pPr marL="120614" indent="-120614">
              <a:buFont typeface="+mj-lt"/>
              <a:buAutoNum type="arabicPeriod"/>
              <a:defRPr/>
            </a:pPr>
            <a:r>
              <a:rPr lang="en-US" sz="1100" dirty="0" err="1">
                <a:solidFill>
                  <a:schemeClr val="tx1"/>
                </a:solidFill>
              </a:rPr>
              <a:t>Membangun</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menumbuhkan</a:t>
            </a:r>
            <a:r>
              <a:rPr lang="en-US" sz="1100" dirty="0">
                <a:solidFill>
                  <a:schemeClr val="tx1"/>
                </a:solidFill>
              </a:rPr>
              <a:t> </a:t>
            </a:r>
            <a:r>
              <a:rPr lang="en-US" sz="1100" dirty="0" err="1">
                <a:solidFill>
                  <a:schemeClr val="tx1"/>
                </a:solidFill>
              </a:rPr>
              <a:t>kearifan</a:t>
            </a:r>
            <a:r>
              <a:rPr lang="en-US" sz="1100" dirty="0">
                <a:solidFill>
                  <a:schemeClr val="tx1"/>
                </a:solidFill>
              </a:rPr>
              <a:t> </a:t>
            </a:r>
            <a:r>
              <a:rPr lang="en-US" sz="1100" dirty="0" err="1">
                <a:solidFill>
                  <a:schemeClr val="tx1"/>
                </a:solidFill>
              </a:rPr>
              <a:t>lokal</a:t>
            </a:r>
            <a:r>
              <a:rPr lang="en-US" sz="1100" dirty="0">
                <a:solidFill>
                  <a:schemeClr val="tx1"/>
                </a:solidFill>
              </a:rPr>
              <a:t> </a:t>
            </a:r>
            <a:r>
              <a:rPr lang="en-US" sz="1100" dirty="0" err="1">
                <a:solidFill>
                  <a:schemeClr val="tx1"/>
                </a:solidFill>
              </a:rPr>
              <a:t>dalam</a:t>
            </a:r>
            <a:r>
              <a:rPr lang="en-US" sz="1100" dirty="0">
                <a:solidFill>
                  <a:schemeClr val="tx1"/>
                </a:solidFill>
              </a:rPr>
              <a:t> </a:t>
            </a:r>
            <a:r>
              <a:rPr lang="en-US" sz="1100" dirty="0" err="1">
                <a:solidFill>
                  <a:schemeClr val="tx1"/>
                </a:solidFill>
              </a:rPr>
              <a:t>membangun</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mitigasi</a:t>
            </a:r>
            <a:r>
              <a:rPr lang="en-US" sz="1100" dirty="0">
                <a:solidFill>
                  <a:schemeClr val="tx1"/>
                </a:solidFill>
              </a:rPr>
              <a:t> </a:t>
            </a:r>
            <a:r>
              <a:rPr lang="en-US" sz="1100" dirty="0" err="1">
                <a:solidFill>
                  <a:schemeClr val="tx1"/>
                </a:solidFill>
              </a:rPr>
              <a:t>bencana</a:t>
            </a:r>
            <a:endParaRPr lang="en-US" sz="1100" i="1" kern="0" dirty="0">
              <a:solidFill>
                <a:schemeClr val="tx1"/>
              </a:solidFill>
              <a:cs typeface="Arial" pitchFamily="34" charset="0"/>
            </a:endParaRPr>
          </a:p>
        </p:txBody>
      </p:sp>
      <p:sp>
        <p:nvSpPr>
          <p:cNvPr id="6" name="Rounded Rectangle 5"/>
          <p:cNvSpPr/>
          <p:nvPr/>
        </p:nvSpPr>
        <p:spPr>
          <a:xfrm>
            <a:off x="3098800" y="3149600"/>
            <a:ext cx="2592388" cy="2660650"/>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120614" indent="-120614">
              <a:buFont typeface="+mj-lt"/>
              <a:buAutoNum type="arabicPeriod"/>
              <a:defRPr/>
            </a:pPr>
            <a:r>
              <a:rPr lang="en-US" sz="1100" dirty="0" err="1">
                <a:solidFill>
                  <a:schemeClr val="tx1"/>
                </a:solidFill>
              </a:rPr>
              <a:t>Integrasi</a:t>
            </a:r>
            <a:r>
              <a:rPr lang="en-US" sz="1100" dirty="0">
                <a:solidFill>
                  <a:schemeClr val="tx1"/>
                </a:solidFill>
              </a:rPr>
              <a:t> PRB </a:t>
            </a:r>
            <a:r>
              <a:rPr lang="en-US" sz="1100" dirty="0" err="1">
                <a:solidFill>
                  <a:schemeClr val="tx1"/>
                </a:solidFill>
              </a:rPr>
              <a:t>dalam</a:t>
            </a:r>
            <a:r>
              <a:rPr lang="en-US" sz="1100" dirty="0">
                <a:solidFill>
                  <a:schemeClr val="tx1"/>
                </a:solidFill>
              </a:rPr>
              <a:t> </a:t>
            </a:r>
            <a:r>
              <a:rPr lang="en-US" sz="1100" dirty="0" err="1">
                <a:solidFill>
                  <a:schemeClr val="tx1"/>
                </a:solidFill>
              </a:rPr>
              <a:t>perencanaan</a:t>
            </a:r>
            <a:r>
              <a:rPr lang="en-US" sz="1100" dirty="0">
                <a:solidFill>
                  <a:schemeClr val="tx1"/>
                </a:solidFill>
              </a:rPr>
              <a:t> </a:t>
            </a:r>
            <a:r>
              <a:rPr lang="en-US" sz="1100" dirty="0" err="1">
                <a:solidFill>
                  <a:schemeClr val="tx1"/>
                </a:solidFill>
              </a:rPr>
              <a:t>nasional</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daerah</a:t>
            </a:r>
            <a:r>
              <a:rPr lang="en-US" sz="1100" dirty="0">
                <a:solidFill>
                  <a:schemeClr val="tx1"/>
                </a:solidFill>
              </a:rPr>
              <a:t>;</a:t>
            </a:r>
          </a:p>
          <a:p>
            <a:pPr marL="120614" indent="-120614">
              <a:buFont typeface="+mj-lt"/>
              <a:buAutoNum type="arabicPeriod"/>
              <a:defRPr/>
            </a:pPr>
            <a:r>
              <a:rPr lang="en-US" sz="1100" dirty="0" err="1">
                <a:solidFill>
                  <a:schemeClr val="tx1"/>
                </a:solidFill>
              </a:rPr>
              <a:t>Pengenalan</a:t>
            </a:r>
            <a:r>
              <a:rPr lang="en-US" sz="1100" dirty="0">
                <a:solidFill>
                  <a:schemeClr val="tx1"/>
                </a:solidFill>
              </a:rPr>
              <a:t>, </a:t>
            </a:r>
            <a:r>
              <a:rPr lang="en-US" sz="1100" dirty="0" err="1">
                <a:solidFill>
                  <a:schemeClr val="tx1"/>
                </a:solidFill>
              </a:rPr>
              <a:t>pengkajian</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pemantauan</a:t>
            </a:r>
            <a:r>
              <a:rPr lang="en-US" sz="1100" dirty="0">
                <a:solidFill>
                  <a:schemeClr val="tx1"/>
                </a:solidFill>
              </a:rPr>
              <a:t> </a:t>
            </a:r>
            <a:r>
              <a:rPr lang="en-US" sz="1100" dirty="0" err="1">
                <a:solidFill>
                  <a:schemeClr val="tx1"/>
                </a:solidFill>
              </a:rPr>
              <a:t>risiko</a:t>
            </a:r>
            <a:r>
              <a:rPr lang="en-US" sz="1100" dirty="0">
                <a:solidFill>
                  <a:schemeClr val="tx1"/>
                </a:solidFill>
              </a:rPr>
              <a:t> </a:t>
            </a:r>
            <a:r>
              <a:rPr lang="en-US" sz="1100" dirty="0" err="1">
                <a:solidFill>
                  <a:schemeClr val="tx1"/>
                </a:solidFill>
              </a:rPr>
              <a:t>bencana</a:t>
            </a:r>
            <a:endParaRPr lang="en-US" sz="1100" dirty="0">
              <a:solidFill>
                <a:schemeClr val="tx1"/>
              </a:solidFill>
            </a:endParaRPr>
          </a:p>
          <a:p>
            <a:pPr marL="120614" indent="-120614">
              <a:buFont typeface="+mj-lt"/>
              <a:buAutoNum type="arabicPeriod"/>
              <a:defRPr/>
            </a:pPr>
            <a:r>
              <a:rPr lang="en-US" sz="1100" dirty="0" err="1">
                <a:solidFill>
                  <a:schemeClr val="tx1"/>
                </a:solidFill>
              </a:rPr>
              <a:t>Pemanfaatan</a:t>
            </a:r>
            <a:r>
              <a:rPr lang="en-US" sz="1100" dirty="0">
                <a:solidFill>
                  <a:schemeClr val="tx1"/>
                </a:solidFill>
              </a:rPr>
              <a:t> </a:t>
            </a:r>
            <a:r>
              <a:rPr lang="en-US" sz="1100" dirty="0" err="1">
                <a:solidFill>
                  <a:schemeClr val="tx1"/>
                </a:solidFill>
              </a:rPr>
              <a:t>kajian</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peta</a:t>
            </a:r>
            <a:r>
              <a:rPr lang="en-US" sz="1100" dirty="0">
                <a:solidFill>
                  <a:schemeClr val="tx1"/>
                </a:solidFill>
              </a:rPr>
              <a:t> </a:t>
            </a:r>
            <a:r>
              <a:rPr lang="en-US" sz="1100" dirty="0" err="1">
                <a:solidFill>
                  <a:schemeClr val="tx1"/>
                </a:solidFill>
              </a:rPr>
              <a:t>risiko</a:t>
            </a:r>
            <a:r>
              <a:rPr lang="en-US" sz="1100" dirty="0">
                <a:solidFill>
                  <a:schemeClr val="tx1"/>
                </a:solidFill>
              </a:rPr>
              <a:t> </a:t>
            </a:r>
            <a:r>
              <a:rPr lang="en-US" sz="1100" dirty="0" err="1">
                <a:solidFill>
                  <a:schemeClr val="tx1"/>
                </a:solidFill>
              </a:rPr>
              <a:t>untuk</a:t>
            </a:r>
            <a:r>
              <a:rPr lang="en-US" sz="1100" dirty="0">
                <a:solidFill>
                  <a:schemeClr val="tx1"/>
                </a:solidFill>
              </a:rPr>
              <a:t> </a:t>
            </a:r>
            <a:r>
              <a:rPr lang="en-US" sz="1100" dirty="0" err="1">
                <a:solidFill>
                  <a:schemeClr val="tx1"/>
                </a:solidFill>
              </a:rPr>
              <a:t>penyusunan</a:t>
            </a:r>
            <a:r>
              <a:rPr lang="en-US" sz="1100" dirty="0">
                <a:solidFill>
                  <a:schemeClr val="tx1"/>
                </a:solidFill>
              </a:rPr>
              <a:t> RPJMD;</a:t>
            </a:r>
          </a:p>
          <a:p>
            <a:pPr marL="120614" indent="-120614">
              <a:buFont typeface="+mj-lt"/>
              <a:buAutoNum type="arabicPeriod"/>
              <a:defRPr/>
            </a:pPr>
            <a:r>
              <a:rPr lang="en-US" sz="1100" dirty="0" err="1">
                <a:solidFill>
                  <a:schemeClr val="tx1"/>
                </a:solidFill>
              </a:rPr>
              <a:t>Integrasi</a:t>
            </a:r>
            <a:r>
              <a:rPr lang="en-US" sz="1100" dirty="0">
                <a:solidFill>
                  <a:schemeClr val="tx1"/>
                </a:solidFill>
              </a:rPr>
              <a:t> </a:t>
            </a:r>
            <a:r>
              <a:rPr lang="en-US" sz="1100" dirty="0" err="1">
                <a:solidFill>
                  <a:schemeClr val="tx1"/>
                </a:solidFill>
              </a:rPr>
              <a:t>kajian</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peta</a:t>
            </a:r>
            <a:r>
              <a:rPr lang="en-US" sz="1100" dirty="0">
                <a:solidFill>
                  <a:schemeClr val="tx1"/>
                </a:solidFill>
              </a:rPr>
              <a:t> </a:t>
            </a:r>
            <a:r>
              <a:rPr lang="en-US" sz="1100" dirty="0" err="1">
                <a:solidFill>
                  <a:schemeClr val="tx1"/>
                </a:solidFill>
              </a:rPr>
              <a:t>risiko</a:t>
            </a:r>
            <a:r>
              <a:rPr lang="en-US" sz="1100" dirty="0">
                <a:solidFill>
                  <a:schemeClr val="tx1"/>
                </a:solidFill>
              </a:rPr>
              <a:t> </a:t>
            </a:r>
            <a:r>
              <a:rPr lang="en-US" sz="1100" dirty="0" err="1">
                <a:solidFill>
                  <a:schemeClr val="tx1"/>
                </a:solidFill>
              </a:rPr>
              <a:t>bencana</a:t>
            </a:r>
            <a:r>
              <a:rPr lang="en-US" sz="1100" dirty="0">
                <a:solidFill>
                  <a:schemeClr val="tx1"/>
                </a:solidFill>
              </a:rPr>
              <a:t> </a:t>
            </a:r>
            <a:r>
              <a:rPr lang="en-US" sz="1100" dirty="0" err="1">
                <a:solidFill>
                  <a:schemeClr val="tx1"/>
                </a:solidFill>
              </a:rPr>
              <a:t>dalam</a:t>
            </a:r>
            <a:r>
              <a:rPr lang="en-US" sz="1100" dirty="0">
                <a:solidFill>
                  <a:schemeClr val="tx1"/>
                </a:solidFill>
              </a:rPr>
              <a:t> </a:t>
            </a:r>
            <a:r>
              <a:rPr lang="en-US" sz="1100" dirty="0" err="1">
                <a:solidFill>
                  <a:schemeClr val="tx1"/>
                </a:solidFill>
              </a:rPr>
              <a:t>penyusunan</a:t>
            </a:r>
            <a:r>
              <a:rPr lang="en-US" sz="1100" dirty="0">
                <a:solidFill>
                  <a:schemeClr val="tx1"/>
                </a:solidFill>
              </a:rPr>
              <a:t> </a:t>
            </a:r>
            <a:r>
              <a:rPr lang="en-US" sz="1100" dirty="0" err="1">
                <a:solidFill>
                  <a:schemeClr val="tx1"/>
                </a:solidFill>
              </a:rPr>
              <a:t>dan</a:t>
            </a:r>
            <a:r>
              <a:rPr lang="en-US" sz="1100" dirty="0">
                <a:solidFill>
                  <a:schemeClr val="tx1"/>
                </a:solidFill>
              </a:rPr>
              <a:t> review RTRWP/K/K;</a:t>
            </a:r>
          </a:p>
          <a:p>
            <a:pPr marL="120614" indent="-120614">
              <a:buFont typeface="+mj-lt"/>
              <a:buAutoNum type="arabicPeriod"/>
              <a:defRPr/>
            </a:pPr>
            <a:r>
              <a:rPr lang="en-US" sz="1100" dirty="0" err="1">
                <a:solidFill>
                  <a:schemeClr val="tx1"/>
                </a:solidFill>
              </a:rPr>
              <a:t>Harmonisasi</a:t>
            </a:r>
            <a:r>
              <a:rPr lang="en-US" sz="1100" dirty="0">
                <a:solidFill>
                  <a:schemeClr val="tx1"/>
                </a:solidFill>
              </a:rPr>
              <a:t> </a:t>
            </a:r>
            <a:r>
              <a:rPr lang="en-US" sz="1100" dirty="0" err="1">
                <a:solidFill>
                  <a:schemeClr val="tx1"/>
                </a:solidFill>
              </a:rPr>
              <a:t>kebijakan</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regulasi</a:t>
            </a:r>
            <a:r>
              <a:rPr lang="en-US" sz="1100" dirty="0">
                <a:solidFill>
                  <a:schemeClr val="tx1"/>
                </a:solidFill>
              </a:rPr>
              <a:t> </a:t>
            </a:r>
            <a:r>
              <a:rPr lang="en-US" sz="1100" dirty="0" err="1">
                <a:solidFill>
                  <a:schemeClr val="tx1"/>
                </a:solidFill>
              </a:rPr>
              <a:t>penanggulangan</a:t>
            </a:r>
            <a:r>
              <a:rPr lang="en-US" sz="1100" dirty="0">
                <a:solidFill>
                  <a:schemeClr val="tx1"/>
                </a:solidFill>
              </a:rPr>
              <a:t> </a:t>
            </a:r>
            <a:r>
              <a:rPr lang="en-US" sz="1100" dirty="0" err="1">
                <a:solidFill>
                  <a:schemeClr val="tx1"/>
                </a:solidFill>
              </a:rPr>
              <a:t>bencana</a:t>
            </a:r>
            <a:r>
              <a:rPr lang="en-US" sz="1100" dirty="0">
                <a:solidFill>
                  <a:schemeClr val="tx1"/>
                </a:solidFill>
              </a:rPr>
              <a:t> di </a:t>
            </a:r>
            <a:r>
              <a:rPr lang="en-US" sz="1100" dirty="0" err="1">
                <a:solidFill>
                  <a:schemeClr val="tx1"/>
                </a:solidFill>
              </a:rPr>
              <a:t>Pusat</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daerah</a:t>
            </a:r>
            <a:r>
              <a:rPr lang="en-US" sz="1100" dirty="0">
                <a:solidFill>
                  <a:schemeClr val="tx1"/>
                </a:solidFill>
              </a:rPr>
              <a:t>;</a:t>
            </a:r>
          </a:p>
          <a:p>
            <a:pPr marL="120614" indent="-120614">
              <a:buFont typeface="+mj-lt"/>
              <a:buAutoNum type="arabicPeriod"/>
              <a:defRPr/>
            </a:pPr>
            <a:r>
              <a:rPr lang="en-US" sz="1100" dirty="0" err="1">
                <a:solidFill>
                  <a:schemeClr val="tx1"/>
                </a:solidFill>
              </a:rPr>
              <a:t>Penyusunan</a:t>
            </a:r>
            <a:r>
              <a:rPr lang="en-US" sz="1100" dirty="0">
                <a:solidFill>
                  <a:schemeClr val="tx1"/>
                </a:solidFill>
              </a:rPr>
              <a:t> </a:t>
            </a:r>
            <a:r>
              <a:rPr lang="en-US" sz="1100" dirty="0" err="1">
                <a:solidFill>
                  <a:schemeClr val="tx1"/>
                </a:solidFill>
              </a:rPr>
              <a:t>rencana</a:t>
            </a:r>
            <a:r>
              <a:rPr lang="en-US" sz="1100" dirty="0">
                <a:solidFill>
                  <a:schemeClr val="tx1"/>
                </a:solidFill>
              </a:rPr>
              <a:t> </a:t>
            </a:r>
            <a:r>
              <a:rPr lang="en-US" sz="1100" dirty="0" err="1">
                <a:solidFill>
                  <a:schemeClr val="tx1"/>
                </a:solidFill>
              </a:rPr>
              <a:t>kontinjensi</a:t>
            </a:r>
            <a:r>
              <a:rPr lang="en-US" sz="1100" dirty="0">
                <a:solidFill>
                  <a:schemeClr val="tx1"/>
                </a:solidFill>
              </a:rPr>
              <a:t> </a:t>
            </a:r>
            <a:r>
              <a:rPr lang="en-US" sz="1100" dirty="0" err="1">
                <a:solidFill>
                  <a:schemeClr val="tx1"/>
                </a:solidFill>
              </a:rPr>
              <a:t>pada</a:t>
            </a:r>
            <a:r>
              <a:rPr lang="en-US" sz="1100" dirty="0">
                <a:solidFill>
                  <a:schemeClr val="tx1"/>
                </a:solidFill>
              </a:rPr>
              <a:t> </a:t>
            </a:r>
            <a:r>
              <a:rPr lang="en-US" sz="1100" dirty="0" err="1">
                <a:solidFill>
                  <a:schemeClr val="tx1"/>
                </a:solidFill>
              </a:rPr>
              <a:t>kabupaten</a:t>
            </a:r>
            <a:r>
              <a:rPr lang="en-US" sz="1100" dirty="0">
                <a:solidFill>
                  <a:schemeClr val="tx1"/>
                </a:solidFill>
              </a:rPr>
              <a:t>/</a:t>
            </a:r>
            <a:r>
              <a:rPr lang="en-US" sz="1100" dirty="0" err="1">
                <a:solidFill>
                  <a:schemeClr val="tx1"/>
                </a:solidFill>
              </a:rPr>
              <a:t>kota</a:t>
            </a:r>
            <a:endParaRPr lang="id-ID" sz="1100" i="1" dirty="0">
              <a:solidFill>
                <a:schemeClr val="tx1"/>
              </a:solidFill>
            </a:endParaRPr>
          </a:p>
        </p:txBody>
      </p:sp>
      <p:sp>
        <p:nvSpPr>
          <p:cNvPr id="7" name="Rounded Rectangle 6"/>
          <p:cNvSpPr/>
          <p:nvPr/>
        </p:nvSpPr>
        <p:spPr>
          <a:xfrm>
            <a:off x="8789988" y="3302000"/>
            <a:ext cx="2698750" cy="2932113"/>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120614" indent="-120614">
              <a:buFont typeface="+mj-lt"/>
              <a:buAutoNum type="arabicPeriod"/>
              <a:defRPr/>
            </a:pPr>
            <a:r>
              <a:rPr lang="en-US" sz="1100" dirty="0" err="1">
                <a:solidFill>
                  <a:schemeClr val="tx1"/>
                </a:solidFill>
              </a:rPr>
              <a:t>Penguatan</a:t>
            </a:r>
            <a:r>
              <a:rPr lang="en-US" sz="1100" dirty="0">
                <a:solidFill>
                  <a:schemeClr val="tx1"/>
                </a:solidFill>
              </a:rPr>
              <a:t> </a:t>
            </a:r>
            <a:r>
              <a:rPr lang="en-US" sz="1100" dirty="0" err="1">
                <a:solidFill>
                  <a:schemeClr val="tx1"/>
                </a:solidFill>
              </a:rPr>
              <a:t>kapasitas</a:t>
            </a:r>
            <a:r>
              <a:rPr lang="en-US" sz="1100" dirty="0">
                <a:solidFill>
                  <a:schemeClr val="tx1"/>
                </a:solidFill>
              </a:rPr>
              <a:t> </a:t>
            </a:r>
            <a:r>
              <a:rPr lang="en-US" sz="1100" dirty="0" err="1">
                <a:solidFill>
                  <a:schemeClr val="tx1"/>
                </a:solidFill>
              </a:rPr>
              <a:t>kelembagaan</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aparatur</a:t>
            </a:r>
            <a:endParaRPr lang="fi-FI" sz="1100" b="1" i="1" kern="0" dirty="0">
              <a:solidFill>
                <a:schemeClr val="tx1"/>
              </a:solidFill>
              <a:cs typeface="Arial" pitchFamily="34" charset="0"/>
            </a:endParaRPr>
          </a:p>
          <a:p>
            <a:pPr marL="120614" indent="-120614">
              <a:buFont typeface="+mj-lt"/>
              <a:buAutoNum type="arabicPeriod"/>
              <a:defRPr/>
            </a:pPr>
            <a:r>
              <a:rPr lang="en-US" sz="1100" dirty="0" err="1">
                <a:solidFill>
                  <a:schemeClr val="tx1"/>
                </a:solidFill>
              </a:rPr>
              <a:t>Penyediaan</a:t>
            </a:r>
            <a:r>
              <a:rPr lang="en-US" sz="1100" dirty="0">
                <a:solidFill>
                  <a:schemeClr val="tx1"/>
                </a:solidFill>
              </a:rPr>
              <a:t> </a:t>
            </a:r>
            <a:r>
              <a:rPr lang="en-US" sz="1100" dirty="0" err="1">
                <a:solidFill>
                  <a:schemeClr val="tx1"/>
                </a:solidFill>
              </a:rPr>
              <a:t>sistem</a:t>
            </a:r>
            <a:r>
              <a:rPr lang="en-US" sz="1100" dirty="0">
                <a:solidFill>
                  <a:schemeClr val="tx1"/>
                </a:solidFill>
              </a:rPr>
              <a:t> </a:t>
            </a:r>
            <a:r>
              <a:rPr lang="en-US" sz="1100" dirty="0" err="1">
                <a:solidFill>
                  <a:schemeClr val="tx1"/>
                </a:solidFill>
              </a:rPr>
              <a:t>peringatan</a:t>
            </a:r>
            <a:r>
              <a:rPr lang="en-US" sz="1100" dirty="0">
                <a:solidFill>
                  <a:schemeClr val="tx1"/>
                </a:solidFill>
              </a:rPr>
              <a:t> </a:t>
            </a:r>
            <a:r>
              <a:rPr lang="en-US" sz="1100" dirty="0" err="1">
                <a:solidFill>
                  <a:schemeClr val="tx1"/>
                </a:solidFill>
              </a:rPr>
              <a:t>dini</a:t>
            </a:r>
            <a:r>
              <a:rPr lang="en-US" sz="1100" dirty="0">
                <a:solidFill>
                  <a:schemeClr val="tx1"/>
                </a:solidFill>
              </a:rPr>
              <a:t> </a:t>
            </a:r>
            <a:r>
              <a:rPr lang="en-US" sz="1100" dirty="0" err="1">
                <a:solidFill>
                  <a:schemeClr val="tx1"/>
                </a:solidFill>
              </a:rPr>
              <a:t>bencana</a:t>
            </a:r>
            <a:endParaRPr lang="en-US" sz="1100" b="1" i="1" kern="0" dirty="0">
              <a:solidFill>
                <a:schemeClr val="tx1"/>
              </a:solidFill>
              <a:cs typeface="Arial" pitchFamily="34" charset="0"/>
            </a:endParaRPr>
          </a:p>
          <a:p>
            <a:pPr marL="120614" indent="-120614">
              <a:buFont typeface="+mj-lt"/>
              <a:buAutoNum type="arabicPeriod"/>
              <a:defRPr/>
            </a:pPr>
            <a:r>
              <a:rPr lang="en-US" sz="1100" dirty="0" err="1">
                <a:solidFill>
                  <a:schemeClr val="tx1"/>
                </a:solidFill>
              </a:rPr>
              <a:t>Pengembangan</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pemanfaatan</a:t>
            </a:r>
            <a:r>
              <a:rPr lang="en-US" sz="1100" dirty="0">
                <a:solidFill>
                  <a:schemeClr val="tx1"/>
                </a:solidFill>
              </a:rPr>
              <a:t> IPTEK </a:t>
            </a:r>
            <a:r>
              <a:rPr lang="en-US" sz="1100" dirty="0" err="1">
                <a:solidFill>
                  <a:schemeClr val="tx1"/>
                </a:solidFill>
              </a:rPr>
              <a:t>dan</a:t>
            </a:r>
            <a:r>
              <a:rPr lang="en-US" sz="1100" dirty="0">
                <a:solidFill>
                  <a:schemeClr val="tx1"/>
                </a:solidFill>
              </a:rPr>
              <a:t> </a:t>
            </a:r>
            <a:r>
              <a:rPr lang="en-US" sz="1100" dirty="0" err="1">
                <a:solidFill>
                  <a:schemeClr val="tx1"/>
                </a:solidFill>
              </a:rPr>
              <a:t>pendidikan</a:t>
            </a:r>
            <a:endParaRPr lang="es-ES" sz="1100" b="1" i="1" kern="0" dirty="0">
              <a:solidFill>
                <a:schemeClr val="tx1"/>
              </a:solidFill>
              <a:cs typeface="Arial" pitchFamily="34" charset="0"/>
            </a:endParaRPr>
          </a:p>
          <a:p>
            <a:pPr marL="120614" indent="-120614">
              <a:buFont typeface="+mj-lt"/>
              <a:buAutoNum type="arabicPeriod"/>
              <a:defRPr/>
            </a:pPr>
            <a:r>
              <a:rPr lang="en-US" sz="1100" dirty="0" err="1">
                <a:solidFill>
                  <a:schemeClr val="tx1"/>
                </a:solidFill>
              </a:rPr>
              <a:t>simulasi</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gladi</a:t>
            </a:r>
            <a:r>
              <a:rPr lang="en-US" sz="1100" dirty="0">
                <a:solidFill>
                  <a:schemeClr val="tx1"/>
                </a:solidFill>
              </a:rPr>
              <a:t> </a:t>
            </a:r>
            <a:r>
              <a:rPr lang="en-US" sz="1100" dirty="0" err="1">
                <a:solidFill>
                  <a:schemeClr val="tx1"/>
                </a:solidFill>
              </a:rPr>
              <a:t>kesiapsiagaan</a:t>
            </a:r>
            <a:r>
              <a:rPr lang="en-US" sz="1100" dirty="0">
                <a:solidFill>
                  <a:schemeClr val="tx1"/>
                </a:solidFill>
              </a:rPr>
              <a:t> </a:t>
            </a:r>
            <a:r>
              <a:rPr lang="en-US" sz="1100" dirty="0" err="1">
                <a:solidFill>
                  <a:schemeClr val="tx1"/>
                </a:solidFill>
              </a:rPr>
              <a:t>menghadapi</a:t>
            </a:r>
            <a:r>
              <a:rPr lang="en-US" sz="1100" dirty="0">
                <a:solidFill>
                  <a:schemeClr val="tx1"/>
                </a:solidFill>
              </a:rPr>
              <a:t> </a:t>
            </a:r>
            <a:r>
              <a:rPr lang="en-US" sz="1100" dirty="0" err="1">
                <a:solidFill>
                  <a:schemeClr val="tx1"/>
                </a:solidFill>
              </a:rPr>
              <a:t>bencana</a:t>
            </a:r>
            <a:r>
              <a:rPr lang="en-US" sz="1100" dirty="0">
                <a:solidFill>
                  <a:schemeClr val="tx1"/>
                </a:solidFill>
              </a:rPr>
              <a:t> </a:t>
            </a:r>
            <a:r>
              <a:rPr lang="en-US" sz="1100" dirty="0" err="1">
                <a:solidFill>
                  <a:schemeClr val="tx1"/>
                </a:solidFill>
              </a:rPr>
              <a:t>secara</a:t>
            </a:r>
            <a:r>
              <a:rPr lang="en-US" sz="1100" dirty="0">
                <a:solidFill>
                  <a:schemeClr val="tx1"/>
                </a:solidFill>
              </a:rPr>
              <a:t> </a:t>
            </a:r>
            <a:r>
              <a:rPr lang="en-US" sz="1100" dirty="0" err="1">
                <a:solidFill>
                  <a:schemeClr val="tx1"/>
                </a:solidFill>
              </a:rPr>
              <a:t>berkala</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berkesinambungan</a:t>
            </a:r>
            <a:endParaRPr lang="es-ES" sz="1100" b="1" i="1" kern="0" dirty="0">
              <a:solidFill>
                <a:schemeClr val="tx1"/>
              </a:solidFill>
              <a:cs typeface="Arial" pitchFamily="34" charset="0"/>
            </a:endParaRPr>
          </a:p>
          <a:p>
            <a:pPr marL="120614" indent="-120614">
              <a:buFont typeface="+mj-lt"/>
              <a:buAutoNum type="arabicPeriod"/>
              <a:defRPr/>
            </a:pPr>
            <a:r>
              <a:rPr lang="en-US" sz="1100" dirty="0" err="1">
                <a:solidFill>
                  <a:schemeClr val="tx1"/>
                </a:solidFill>
              </a:rPr>
              <a:t>Penyediaan</a:t>
            </a:r>
            <a:r>
              <a:rPr lang="en-US" sz="1100" dirty="0">
                <a:solidFill>
                  <a:schemeClr val="tx1"/>
                </a:solidFill>
              </a:rPr>
              <a:t> </a:t>
            </a:r>
            <a:r>
              <a:rPr lang="en-US" sz="1100" dirty="0" err="1">
                <a:solidFill>
                  <a:schemeClr val="tx1"/>
                </a:solidFill>
              </a:rPr>
              <a:t>infrastruktur</a:t>
            </a:r>
            <a:r>
              <a:rPr lang="en-US" sz="1100" dirty="0">
                <a:solidFill>
                  <a:schemeClr val="tx1"/>
                </a:solidFill>
              </a:rPr>
              <a:t> </a:t>
            </a:r>
            <a:r>
              <a:rPr lang="en-US" sz="1100" dirty="0" err="1">
                <a:solidFill>
                  <a:schemeClr val="tx1"/>
                </a:solidFill>
              </a:rPr>
              <a:t>mitigasi</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kesiapsiagaan</a:t>
            </a:r>
            <a:endParaRPr lang="en-US" sz="1100" b="1" i="1" kern="0" dirty="0">
              <a:solidFill>
                <a:schemeClr val="tx1"/>
              </a:solidFill>
              <a:cs typeface="Arial" pitchFamily="34" charset="0"/>
            </a:endParaRPr>
          </a:p>
          <a:p>
            <a:pPr marL="120614" indent="-120614">
              <a:buFont typeface="+mj-lt"/>
              <a:buAutoNum type="arabicPeriod"/>
              <a:defRPr/>
            </a:pPr>
            <a:r>
              <a:rPr lang="en-US" sz="1100" dirty="0" err="1">
                <a:solidFill>
                  <a:schemeClr val="tx1"/>
                </a:solidFill>
              </a:rPr>
              <a:t>Pengembangan</a:t>
            </a:r>
            <a:r>
              <a:rPr lang="en-US" sz="1100" dirty="0">
                <a:solidFill>
                  <a:schemeClr val="tx1"/>
                </a:solidFill>
              </a:rPr>
              <a:t> </a:t>
            </a:r>
            <a:r>
              <a:rPr lang="en-US" sz="1100" dirty="0" err="1">
                <a:solidFill>
                  <a:schemeClr val="tx1"/>
                </a:solidFill>
              </a:rPr>
              <a:t>Desa</a:t>
            </a:r>
            <a:r>
              <a:rPr lang="en-US" sz="1100" dirty="0">
                <a:solidFill>
                  <a:schemeClr val="tx1"/>
                </a:solidFill>
              </a:rPr>
              <a:t> </a:t>
            </a:r>
            <a:r>
              <a:rPr lang="en-US" sz="1100" dirty="0" err="1">
                <a:solidFill>
                  <a:schemeClr val="tx1"/>
                </a:solidFill>
              </a:rPr>
              <a:t>Tangguh</a:t>
            </a:r>
            <a:r>
              <a:rPr lang="en-US" sz="1100" dirty="0">
                <a:solidFill>
                  <a:schemeClr val="tx1"/>
                </a:solidFill>
              </a:rPr>
              <a:t> </a:t>
            </a:r>
            <a:r>
              <a:rPr lang="en-US" sz="1100" dirty="0" err="1">
                <a:solidFill>
                  <a:schemeClr val="tx1"/>
                </a:solidFill>
              </a:rPr>
              <a:t>Bencana</a:t>
            </a:r>
            <a:endParaRPr lang="en-US" sz="1100" dirty="0">
              <a:solidFill>
                <a:schemeClr val="tx1"/>
              </a:solidFill>
            </a:endParaRPr>
          </a:p>
          <a:p>
            <a:pPr marL="120614" indent="-120614">
              <a:buFont typeface="+mj-lt"/>
              <a:buAutoNum type="arabicPeriod"/>
              <a:defRPr/>
            </a:pPr>
            <a:r>
              <a:rPr lang="en-US" sz="1100" dirty="0" err="1">
                <a:solidFill>
                  <a:schemeClr val="tx1"/>
                </a:solidFill>
              </a:rPr>
              <a:t>Peningkatan</a:t>
            </a:r>
            <a:r>
              <a:rPr lang="en-US" sz="1100" dirty="0">
                <a:solidFill>
                  <a:schemeClr val="tx1"/>
                </a:solidFill>
              </a:rPr>
              <a:t> </a:t>
            </a:r>
            <a:r>
              <a:rPr lang="en-US" sz="1100" dirty="0" err="1">
                <a:solidFill>
                  <a:schemeClr val="tx1"/>
                </a:solidFill>
              </a:rPr>
              <a:t>kapasitas</a:t>
            </a:r>
            <a:r>
              <a:rPr lang="en-US" sz="1100" dirty="0">
                <a:solidFill>
                  <a:schemeClr val="tx1"/>
                </a:solidFill>
              </a:rPr>
              <a:t> </a:t>
            </a:r>
            <a:r>
              <a:rPr lang="en-US" sz="1100" dirty="0" err="1">
                <a:solidFill>
                  <a:schemeClr val="tx1"/>
                </a:solidFill>
              </a:rPr>
              <a:t>manajemen</a:t>
            </a:r>
            <a:r>
              <a:rPr lang="en-US" sz="1100" dirty="0">
                <a:solidFill>
                  <a:schemeClr val="tx1"/>
                </a:solidFill>
              </a:rPr>
              <a:t> </a:t>
            </a:r>
            <a:r>
              <a:rPr lang="en-US" sz="1100" dirty="0" err="1">
                <a:solidFill>
                  <a:schemeClr val="tx1"/>
                </a:solidFill>
              </a:rPr>
              <a:t>dan</a:t>
            </a:r>
            <a:r>
              <a:rPr lang="en-US" sz="1100" dirty="0">
                <a:solidFill>
                  <a:schemeClr val="tx1"/>
                </a:solidFill>
              </a:rPr>
              <a:t> </a:t>
            </a:r>
            <a:r>
              <a:rPr lang="en-US" sz="1100" dirty="0" err="1">
                <a:solidFill>
                  <a:schemeClr val="tx1"/>
                </a:solidFill>
              </a:rPr>
              <a:t>pendistribusian</a:t>
            </a:r>
            <a:r>
              <a:rPr lang="en-US" sz="1100" dirty="0">
                <a:solidFill>
                  <a:schemeClr val="tx1"/>
                </a:solidFill>
              </a:rPr>
              <a:t> </a:t>
            </a:r>
            <a:r>
              <a:rPr lang="en-US" sz="1100" dirty="0" err="1">
                <a:solidFill>
                  <a:schemeClr val="tx1"/>
                </a:solidFill>
              </a:rPr>
              <a:t>logistik</a:t>
            </a:r>
            <a:r>
              <a:rPr lang="en-US" sz="1100" dirty="0">
                <a:solidFill>
                  <a:schemeClr val="tx1"/>
                </a:solidFill>
              </a:rPr>
              <a:t> </a:t>
            </a:r>
            <a:r>
              <a:rPr lang="en-US" sz="1100" dirty="0" err="1">
                <a:solidFill>
                  <a:schemeClr val="tx1"/>
                </a:solidFill>
              </a:rPr>
              <a:t>kebencanaan</a:t>
            </a:r>
            <a:endParaRPr lang="en-US" sz="1100" b="1" i="1" kern="0" dirty="0">
              <a:solidFill>
                <a:schemeClr val="tx1"/>
              </a:solidFill>
              <a:cs typeface="Arial" pitchFamily="34" charset="0"/>
            </a:endParaRPr>
          </a:p>
        </p:txBody>
      </p:sp>
      <p:sp>
        <p:nvSpPr>
          <p:cNvPr id="8" name="Rounded Rectangle 7"/>
          <p:cNvSpPr/>
          <p:nvPr/>
        </p:nvSpPr>
        <p:spPr>
          <a:xfrm>
            <a:off x="3151188" y="1031875"/>
            <a:ext cx="8337550" cy="452438"/>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600" b="1" i="1" kern="0" dirty="0">
                <a:solidFill>
                  <a:schemeClr val="tx1"/>
                </a:solidFill>
                <a:cs typeface="Arial" pitchFamily="34" charset="0"/>
              </a:rPr>
              <a:t>MENURUNNYA INDEKS RISIKO BENCANA PADA </a:t>
            </a:r>
          </a:p>
          <a:p>
            <a:pPr algn="ctr">
              <a:defRPr/>
            </a:pPr>
            <a:r>
              <a:rPr lang="en-US" sz="1600" b="1" i="1" kern="0" dirty="0">
                <a:solidFill>
                  <a:schemeClr val="tx1"/>
                </a:solidFill>
                <a:cs typeface="Arial" pitchFamily="34" charset="0"/>
              </a:rPr>
              <a:t>PUSAT-PUSAT PERTUMBUHAN YANG BERISIKO TINGGI</a:t>
            </a:r>
            <a:endParaRPr lang="id-ID" sz="1600" dirty="0">
              <a:solidFill>
                <a:schemeClr val="tx1"/>
              </a:solidFill>
            </a:endParaRPr>
          </a:p>
        </p:txBody>
      </p:sp>
      <p:sp>
        <p:nvSpPr>
          <p:cNvPr id="9" name="Rounded Rectangle 8"/>
          <p:cNvSpPr/>
          <p:nvPr/>
        </p:nvSpPr>
        <p:spPr>
          <a:xfrm>
            <a:off x="3052763" y="2581275"/>
            <a:ext cx="2657475" cy="581025"/>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100" b="1" dirty="0" err="1">
                <a:solidFill>
                  <a:schemeClr val="tx1"/>
                </a:solidFill>
              </a:rPr>
              <a:t>Internalisasi</a:t>
            </a:r>
            <a:r>
              <a:rPr lang="en-US" sz="1100" b="1" dirty="0">
                <a:solidFill>
                  <a:schemeClr val="tx1"/>
                </a:solidFill>
              </a:rPr>
              <a:t> PRB </a:t>
            </a:r>
            <a:r>
              <a:rPr lang="en-US" sz="1100" b="1" dirty="0" err="1">
                <a:solidFill>
                  <a:schemeClr val="tx1"/>
                </a:solidFill>
              </a:rPr>
              <a:t>dalam</a:t>
            </a:r>
            <a:r>
              <a:rPr lang="en-US" sz="1100" b="1" dirty="0">
                <a:solidFill>
                  <a:schemeClr val="tx1"/>
                </a:solidFill>
              </a:rPr>
              <a:t> </a:t>
            </a:r>
            <a:r>
              <a:rPr lang="en-US" sz="1100" b="1" dirty="0" err="1">
                <a:solidFill>
                  <a:schemeClr val="tx1"/>
                </a:solidFill>
              </a:rPr>
              <a:t>kerangka</a:t>
            </a:r>
            <a:r>
              <a:rPr lang="en-US" sz="1100" b="1" dirty="0">
                <a:solidFill>
                  <a:schemeClr val="tx1"/>
                </a:solidFill>
              </a:rPr>
              <a:t> </a:t>
            </a:r>
            <a:r>
              <a:rPr lang="en-US" sz="1100" b="1" dirty="0" err="1">
                <a:solidFill>
                  <a:schemeClr val="tx1"/>
                </a:solidFill>
              </a:rPr>
              <a:t>pembangunan</a:t>
            </a:r>
            <a:r>
              <a:rPr lang="en-US" sz="1100" b="1" dirty="0">
                <a:solidFill>
                  <a:schemeClr val="tx1"/>
                </a:solidFill>
              </a:rPr>
              <a:t> </a:t>
            </a:r>
            <a:r>
              <a:rPr lang="en-US" sz="1100" b="1" dirty="0" err="1">
                <a:solidFill>
                  <a:schemeClr val="tx1"/>
                </a:solidFill>
              </a:rPr>
              <a:t>berkelanjutan</a:t>
            </a:r>
            <a:r>
              <a:rPr lang="en-US" sz="1100" b="1" dirty="0">
                <a:solidFill>
                  <a:schemeClr val="tx1"/>
                </a:solidFill>
              </a:rPr>
              <a:t> di </a:t>
            </a:r>
            <a:r>
              <a:rPr lang="en-US" sz="1100" b="1" dirty="0" err="1">
                <a:solidFill>
                  <a:schemeClr val="tx1"/>
                </a:solidFill>
              </a:rPr>
              <a:t>Pusat</a:t>
            </a:r>
            <a:r>
              <a:rPr lang="en-US" sz="1100" b="1" dirty="0">
                <a:solidFill>
                  <a:schemeClr val="tx1"/>
                </a:solidFill>
              </a:rPr>
              <a:t> </a:t>
            </a:r>
            <a:r>
              <a:rPr lang="en-US" sz="1100" b="1" dirty="0" err="1">
                <a:solidFill>
                  <a:schemeClr val="tx1"/>
                </a:solidFill>
              </a:rPr>
              <a:t>dan</a:t>
            </a:r>
            <a:r>
              <a:rPr lang="en-US" sz="1100" b="1" dirty="0">
                <a:solidFill>
                  <a:schemeClr val="tx1"/>
                </a:solidFill>
              </a:rPr>
              <a:t> </a:t>
            </a:r>
            <a:r>
              <a:rPr lang="en-US" sz="1100" b="1" dirty="0" err="1">
                <a:solidFill>
                  <a:schemeClr val="tx1"/>
                </a:solidFill>
              </a:rPr>
              <a:t>daerah</a:t>
            </a:r>
            <a:endParaRPr lang="id-ID" sz="1100" b="1" dirty="0">
              <a:solidFill>
                <a:schemeClr val="tx1"/>
              </a:solidFill>
            </a:endParaRPr>
          </a:p>
        </p:txBody>
      </p:sp>
      <p:sp>
        <p:nvSpPr>
          <p:cNvPr id="10" name="Rounded Rectangle 9"/>
          <p:cNvSpPr/>
          <p:nvPr/>
        </p:nvSpPr>
        <p:spPr>
          <a:xfrm>
            <a:off x="5918200" y="2581275"/>
            <a:ext cx="2700338" cy="581025"/>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100" b="1" dirty="0" err="1">
                <a:solidFill>
                  <a:schemeClr val="tx1"/>
                </a:solidFill>
              </a:rPr>
              <a:t>Penurunan</a:t>
            </a:r>
            <a:r>
              <a:rPr lang="en-US" sz="1100" b="1" dirty="0">
                <a:solidFill>
                  <a:schemeClr val="tx1"/>
                </a:solidFill>
              </a:rPr>
              <a:t> </a:t>
            </a:r>
            <a:r>
              <a:rPr lang="en-US" sz="1100" b="1" dirty="0" err="1">
                <a:solidFill>
                  <a:schemeClr val="tx1"/>
                </a:solidFill>
              </a:rPr>
              <a:t>tingkat</a:t>
            </a:r>
            <a:r>
              <a:rPr lang="en-US" sz="1100" b="1" dirty="0">
                <a:solidFill>
                  <a:schemeClr val="tx1"/>
                </a:solidFill>
              </a:rPr>
              <a:t> </a:t>
            </a:r>
            <a:r>
              <a:rPr lang="en-US" sz="1100" b="1" dirty="0" err="1">
                <a:solidFill>
                  <a:schemeClr val="tx1"/>
                </a:solidFill>
              </a:rPr>
              <a:t>kerentanan</a:t>
            </a:r>
            <a:r>
              <a:rPr lang="en-US" sz="1100" b="1" dirty="0">
                <a:solidFill>
                  <a:schemeClr val="tx1"/>
                </a:solidFill>
              </a:rPr>
              <a:t> </a:t>
            </a:r>
            <a:r>
              <a:rPr lang="en-US" sz="1100" b="1" dirty="0" err="1">
                <a:solidFill>
                  <a:schemeClr val="tx1"/>
                </a:solidFill>
              </a:rPr>
              <a:t>terhadap</a:t>
            </a:r>
            <a:r>
              <a:rPr lang="en-US" sz="1100" b="1" dirty="0">
                <a:solidFill>
                  <a:schemeClr val="tx1"/>
                </a:solidFill>
              </a:rPr>
              <a:t> </a:t>
            </a:r>
            <a:r>
              <a:rPr lang="en-US" sz="1100" b="1" dirty="0" err="1">
                <a:solidFill>
                  <a:schemeClr val="tx1"/>
                </a:solidFill>
              </a:rPr>
              <a:t>bencana</a:t>
            </a:r>
            <a:endParaRPr lang="id-ID" sz="1100" b="1" dirty="0">
              <a:solidFill>
                <a:schemeClr val="tx1"/>
              </a:solidFill>
            </a:endParaRPr>
          </a:p>
        </p:txBody>
      </p:sp>
      <p:sp>
        <p:nvSpPr>
          <p:cNvPr id="11" name="Rounded Rectangle 10"/>
          <p:cNvSpPr/>
          <p:nvPr/>
        </p:nvSpPr>
        <p:spPr>
          <a:xfrm>
            <a:off x="8789988" y="2581275"/>
            <a:ext cx="2698750" cy="720725"/>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100" b="1" dirty="0" err="1">
                <a:solidFill>
                  <a:schemeClr val="tx1"/>
                </a:solidFill>
              </a:rPr>
              <a:t>Peningkatan</a:t>
            </a:r>
            <a:r>
              <a:rPr lang="en-US" sz="1100" b="1" dirty="0">
                <a:solidFill>
                  <a:schemeClr val="tx1"/>
                </a:solidFill>
              </a:rPr>
              <a:t> </a:t>
            </a:r>
            <a:r>
              <a:rPr lang="en-US" sz="1100" b="1" dirty="0" err="1">
                <a:solidFill>
                  <a:schemeClr val="tx1"/>
                </a:solidFill>
              </a:rPr>
              <a:t>kapasitas</a:t>
            </a:r>
            <a:r>
              <a:rPr lang="en-US" sz="1100" b="1" dirty="0">
                <a:solidFill>
                  <a:schemeClr val="tx1"/>
                </a:solidFill>
              </a:rPr>
              <a:t> </a:t>
            </a:r>
            <a:r>
              <a:rPr lang="en-US" sz="1100" b="1" dirty="0" err="1">
                <a:solidFill>
                  <a:schemeClr val="tx1"/>
                </a:solidFill>
              </a:rPr>
              <a:t>pemerintah</a:t>
            </a:r>
            <a:r>
              <a:rPr lang="en-US" sz="1100" b="1" dirty="0">
                <a:solidFill>
                  <a:schemeClr val="tx1"/>
                </a:solidFill>
              </a:rPr>
              <a:t>, </a:t>
            </a:r>
            <a:r>
              <a:rPr lang="en-US" sz="1100" b="1" dirty="0" err="1">
                <a:solidFill>
                  <a:schemeClr val="tx1"/>
                </a:solidFill>
              </a:rPr>
              <a:t>pemerintah</a:t>
            </a:r>
            <a:r>
              <a:rPr lang="en-US" sz="1100" b="1" dirty="0">
                <a:solidFill>
                  <a:schemeClr val="tx1"/>
                </a:solidFill>
              </a:rPr>
              <a:t> </a:t>
            </a:r>
            <a:r>
              <a:rPr lang="en-US" sz="1100" b="1" dirty="0" err="1">
                <a:solidFill>
                  <a:schemeClr val="tx1"/>
                </a:solidFill>
              </a:rPr>
              <a:t>daerah</a:t>
            </a:r>
            <a:r>
              <a:rPr lang="en-US" sz="1100" b="1" dirty="0">
                <a:solidFill>
                  <a:schemeClr val="tx1"/>
                </a:solidFill>
              </a:rPr>
              <a:t> </a:t>
            </a:r>
            <a:r>
              <a:rPr lang="en-US" sz="1100" b="1" dirty="0" err="1">
                <a:solidFill>
                  <a:schemeClr val="tx1"/>
                </a:solidFill>
              </a:rPr>
              <a:t>dan</a:t>
            </a:r>
            <a:r>
              <a:rPr lang="en-US" sz="1100" b="1" dirty="0">
                <a:solidFill>
                  <a:schemeClr val="tx1"/>
                </a:solidFill>
              </a:rPr>
              <a:t> </a:t>
            </a:r>
            <a:r>
              <a:rPr lang="en-US" sz="1100" b="1" dirty="0" err="1">
                <a:solidFill>
                  <a:schemeClr val="tx1"/>
                </a:solidFill>
              </a:rPr>
              <a:t>masyarakat</a:t>
            </a:r>
            <a:r>
              <a:rPr lang="en-US" sz="1100" b="1" dirty="0">
                <a:solidFill>
                  <a:schemeClr val="tx1"/>
                </a:solidFill>
              </a:rPr>
              <a:t> </a:t>
            </a:r>
            <a:r>
              <a:rPr lang="en-US" sz="1100" b="1" dirty="0" err="1">
                <a:solidFill>
                  <a:schemeClr val="tx1"/>
                </a:solidFill>
              </a:rPr>
              <a:t>dalam</a:t>
            </a:r>
            <a:r>
              <a:rPr lang="en-US" sz="1100" b="1" dirty="0">
                <a:solidFill>
                  <a:schemeClr val="tx1"/>
                </a:solidFill>
              </a:rPr>
              <a:t> </a:t>
            </a:r>
            <a:r>
              <a:rPr lang="en-US" sz="1100" b="1" dirty="0" err="1">
                <a:solidFill>
                  <a:schemeClr val="tx1"/>
                </a:solidFill>
              </a:rPr>
              <a:t>penanggulangan</a:t>
            </a:r>
            <a:r>
              <a:rPr lang="en-US" sz="1100" b="1" dirty="0">
                <a:solidFill>
                  <a:schemeClr val="tx1"/>
                </a:solidFill>
              </a:rPr>
              <a:t> </a:t>
            </a:r>
            <a:r>
              <a:rPr lang="en-US" sz="1100" b="1" dirty="0" err="1">
                <a:solidFill>
                  <a:schemeClr val="tx1"/>
                </a:solidFill>
              </a:rPr>
              <a:t>bencana</a:t>
            </a:r>
            <a:endParaRPr lang="id-ID" sz="1100" b="1" dirty="0">
              <a:solidFill>
                <a:schemeClr val="tx1"/>
              </a:solidFill>
            </a:endParaRPr>
          </a:p>
        </p:txBody>
      </p:sp>
      <p:sp>
        <p:nvSpPr>
          <p:cNvPr id="12" name="Rounded Rectangle 11"/>
          <p:cNvSpPr/>
          <p:nvPr/>
        </p:nvSpPr>
        <p:spPr>
          <a:xfrm>
            <a:off x="1033463" y="2571750"/>
            <a:ext cx="1889125" cy="495300"/>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b="1" kern="0" dirty="0">
                <a:solidFill>
                  <a:schemeClr val="tx1"/>
                </a:solidFill>
                <a:cs typeface="Arial" pitchFamily="34" charset="0"/>
              </a:rPr>
              <a:t>STRATEGI</a:t>
            </a:r>
            <a:endParaRPr lang="id-ID" sz="1400" dirty="0">
              <a:solidFill>
                <a:schemeClr val="tx1"/>
              </a:solidFill>
            </a:endParaRPr>
          </a:p>
        </p:txBody>
      </p:sp>
      <p:sp>
        <p:nvSpPr>
          <p:cNvPr id="13" name="Rounded Rectangle 12"/>
          <p:cNvSpPr/>
          <p:nvPr/>
        </p:nvSpPr>
        <p:spPr>
          <a:xfrm>
            <a:off x="985838" y="1031875"/>
            <a:ext cx="1879600" cy="465138"/>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b="1" kern="0" dirty="0">
                <a:solidFill>
                  <a:schemeClr val="tx1"/>
                </a:solidFill>
                <a:cs typeface="Arial" pitchFamily="34" charset="0"/>
              </a:rPr>
              <a:t>SASARAN  NASIONAL</a:t>
            </a:r>
            <a:endParaRPr lang="id-ID" sz="1400" b="1" dirty="0">
              <a:solidFill>
                <a:schemeClr val="tx1"/>
              </a:solidFill>
            </a:endParaRPr>
          </a:p>
        </p:txBody>
      </p:sp>
      <p:sp>
        <p:nvSpPr>
          <p:cNvPr id="14" name="Up Arrow 13"/>
          <p:cNvSpPr/>
          <p:nvPr/>
        </p:nvSpPr>
        <p:spPr>
          <a:xfrm>
            <a:off x="6550025" y="2274888"/>
            <a:ext cx="1403350" cy="228600"/>
          </a:xfrm>
          <a:prstGeom prst="upArrow">
            <a:avLst/>
          </a:prstGeom>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id-ID" sz="1000"/>
          </a:p>
        </p:txBody>
      </p:sp>
      <p:sp>
        <p:nvSpPr>
          <p:cNvPr id="15" name="Up Arrow 14"/>
          <p:cNvSpPr/>
          <p:nvPr/>
        </p:nvSpPr>
        <p:spPr>
          <a:xfrm>
            <a:off x="3448050" y="2289175"/>
            <a:ext cx="1403350" cy="228600"/>
          </a:xfrm>
          <a:prstGeom prst="upArrow">
            <a:avLst/>
          </a:prstGeom>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id-ID" sz="1000"/>
          </a:p>
        </p:txBody>
      </p:sp>
      <p:sp>
        <p:nvSpPr>
          <p:cNvPr id="16" name="Up Arrow 15"/>
          <p:cNvSpPr/>
          <p:nvPr/>
        </p:nvSpPr>
        <p:spPr>
          <a:xfrm>
            <a:off x="9437688" y="2289175"/>
            <a:ext cx="1401762" cy="228600"/>
          </a:xfrm>
          <a:prstGeom prst="upArrow">
            <a:avLst/>
          </a:prstGeom>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id-ID" sz="1000"/>
          </a:p>
        </p:txBody>
      </p:sp>
      <p:sp>
        <p:nvSpPr>
          <p:cNvPr id="17" name="Rounded Rectangle 16"/>
          <p:cNvSpPr/>
          <p:nvPr/>
        </p:nvSpPr>
        <p:spPr>
          <a:xfrm>
            <a:off x="3151188" y="1784350"/>
            <a:ext cx="8337550" cy="457200"/>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28531" indent="-228531" algn="ctr">
              <a:buFont typeface="+mj-lt"/>
              <a:buAutoNum type="arabicPeriod"/>
              <a:defRPr/>
            </a:pPr>
            <a:r>
              <a:rPr lang="en-US" sz="1400" b="1" i="1" kern="0" dirty="0" err="1">
                <a:solidFill>
                  <a:schemeClr val="tx1"/>
                </a:solidFill>
                <a:cs typeface="Arial" pitchFamily="34" charset="0"/>
              </a:rPr>
              <a:t>Menurunkan</a:t>
            </a:r>
            <a:r>
              <a:rPr lang="en-US" sz="1400" b="1" i="1" kern="0" dirty="0">
                <a:solidFill>
                  <a:schemeClr val="tx1"/>
                </a:solidFill>
                <a:cs typeface="Arial" pitchFamily="34" charset="0"/>
              </a:rPr>
              <a:t> </a:t>
            </a:r>
            <a:r>
              <a:rPr lang="en-US" sz="1400" b="1" i="1" kern="0" dirty="0" err="1">
                <a:solidFill>
                  <a:schemeClr val="tx1"/>
                </a:solidFill>
                <a:cs typeface="Arial" pitchFamily="34" charset="0"/>
              </a:rPr>
              <a:t>risiko</a:t>
            </a:r>
            <a:r>
              <a:rPr lang="en-US" sz="1400" b="1" i="1" kern="0" dirty="0">
                <a:solidFill>
                  <a:schemeClr val="tx1"/>
                </a:solidFill>
                <a:cs typeface="Arial" pitchFamily="34" charset="0"/>
              </a:rPr>
              <a:t> </a:t>
            </a:r>
            <a:r>
              <a:rPr lang="en-US" sz="1400" b="1" i="1" kern="0" dirty="0" err="1">
                <a:solidFill>
                  <a:schemeClr val="tx1"/>
                </a:solidFill>
                <a:cs typeface="Arial" pitchFamily="34" charset="0"/>
              </a:rPr>
              <a:t>bencana</a:t>
            </a:r>
            <a:r>
              <a:rPr lang="en-US" sz="1400" b="1" i="1" kern="0" dirty="0">
                <a:solidFill>
                  <a:schemeClr val="tx1"/>
                </a:solidFill>
                <a:cs typeface="Arial" pitchFamily="34" charset="0"/>
              </a:rPr>
              <a:t> </a:t>
            </a:r>
          </a:p>
          <a:p>
            <a:pPr marL="228531" indent="-228531" algn="ctr">
              <a:buFont typeface="+mj-lt"/>
              <a:buAutoNum type="arabicPeriod"/>
              <a:defRPr/>
            </a:pPr>
            <a:r>
              <a:rPr lang="en-US" sz="1400" b="1" i="1" kern="0" dirty="0" err="1">
                <a:solidFill>
                  <a:schemeClr val="tx1"/>
                </a:solidFill>
                <a:cs typeface="Arial" pitchFamily="34" charset="0"/>
              </a:rPr>
              <a:t>Meningkatkan</a:t>
            </a:r>
            <a:r>
              <a:rPr lang="en-US" sz="1400" b="1" i="1" kern="0" dirty="0">
                <a:solidFill>
                  <a:schemeClr val="tx1"/>
                </a:solidFill>
                <a:cs typeface="Arial" pitchFamily="34" charset="0"/>
              </a:rPr>
              <a:t> </a:t>
            </a:r>
            <a:r>
              <a:rPr lang="en-US" sz="1400" b="1" i="1" kern="0" dirty="0" err="1">
                <a:solidFill>
                  <a:schemeClr val="tx1"/>
                </a:solidFill>
                <a:cs typeface="Arial" pitchFamily="34" charset="0"/>
              </a:rPr>
              <a:t>kapasitas</a:t>
            </a:r>
            <a:r>
              <a:rPr lang="en-US" sz="1400" b="1" i="1" kern="0" dirty="0">
                <a:solidFill>
                  <a:schemeClr val="tx1"/>
                </a:solidFill>
                <a:cs typeface="Arial" pitchFamily="34" charset="0"/>
              </a:rPr>
              <a:t> </a:t>
            </a:r>
            <a:r>
              <a:rPr lang="en-US" sz="1400" b="1" i="1" kern="0" dirty="0" err="1">
                <a:solidFill>
                  <a:schemeClr val="tx1"/>
                </a:solidFill>
                <a:cs typeface="Arial" pitchFamily="34" charset="0"/>
              </a:rPr>
              <a:t>pemerintah</a:t>
            </a:r>
            <a:r>
              <a:rPr lang="en-US" sz="1400" b="1" i="1" kern="0" dirty="0">
                <a:solidFill>
                  <a:schemeClr val="tx1"/>
                </a:solidFill>
                <a:cs typeface="Arial" pitchFamily="34" charset="0"/>
              </a:rPr>
              <a:t>, </a:t>
            </a:r>
            <a:r>
              <a:rPr lang="en-US" sz="1400" b="1" i="1" kern="0" dirty="0" err="1">
                <a:solidFill>
                  <a:schemeClr val="tx1"/>
                </a:solidFill>
                <a:cs typeface="Arial" pitchFamily="34" charset="0"/>
              </a:rPr>
              <a:t>pemda</a:t>
            </a:r>
            <a:r>
              <a:rPr lang="en-US" sz="1400" b="1" i="1" kern="0" dirty="0">
                <a:solidFill>
                  <a:schemeClr val="tx1"/>
                </a:solidFill>
                <a:cs typeface="Arial" pitchFamily="34" charset="0"/>
              </a:rPr>
              <a:t> </a:t>
            </a:r>
            <a:r>
              <a:rPr lang="en-US" sz="1400" b="1" i="1" kern="0" dirty="0" err="1">
                <a:solidFill>
                  <a:schemeClr val="tx1"/>
                </a:solidFill>
                <a:cs typeface="Arial" pitchFamily="34" charset="0"/>
              </a:rPr>
              <a:t>dan</a:t>
            </a:r>
            <a:r>
              <a:rPr lang="en-US" sz="1400" b="1" i="1" kern="0" dirty="0">
                <a:solidFill>
                  <a:schemeClr val="tx1"/>
                </a:solidFill>
                <a:cs typeface="Arial" pitchFamily="34" charset="0"/>
              </a:rPr>
              <a:t> </a:t>
            </a:r>
            <a:r>
              <a:rPr lang="en-US" sz="1400" b="1" i="1" kern="0" dirty="0" err="1">
                <a:solidFill>
                  <a:schemeClr val="tx1"/>
                </a:solidFill>
                <a:cs typeface="Arial" pitchFamily="34" charset="0"/>
              </a:rPr>
              <a:t>masyarakat</a:t>
            </a:r>
            <a:r>
              <a:rPr lang="en-US" sz="1400" b="1" i="1" kern="0" dirty="0">
                <a:solidFill>
                  <a:schemeClr val="tx1"/>
                </a:solidFill>
                <a:cs typeface="Arial" pitchFamily="34" charset="0"/>
              </a:rPr>
              <a:t> </a:t>
            </a:r>
            <a:r>
              <a:rPr lang="en-US" sz="1400" b="1" i="1" kern="0" dirty="0" err="1">
                <a:solidFill>
                  <a:schemeClr val="tx1"/>
                </a:solidFill>
                <a:cs typeface="Arial" pitchFamily="34" charset="0"/>
              </a:rPr>
              <a:t>dalam</a:t>
            </a:r>
            <a:r>
              <a:rPr lang="en-US" sz="1400" b="1" i="1" kern="0" dirty="0">
                <a:solidFill>
                  <a:schemeClr val="tx1"/>
                </a:solidFill>
                <a:cs typeface="Arial" pitchFamily="34" charset="0"/>
              </a:rPr>
              <a:t> </a:t>
            </a:r>
            <a:r>
              <a:rPr lang="en-US" sz="1400" b="1" i="1" kern="0" dirty="0" err="1">
                <a:solidFill>
                  <a:schemeClr val="tx1"/>
                </a:solidFill>
                <a:cs typeface="Arial" pitchFamily="34" charset="0"/>
              </a:rPr>
              <a:t>menghadapi</a:t>
            </a:r>
            <a:r>
              <a:rPr lang="id-ID" sz="1400" b="1" i="1" kern="0" dirty="0">
                <a:solidFill>
                  <a:schemeClr val="tx1"/>
                </a:solidFill>
                <a:cs typeface="Arial" pitchFamily="34" charset="0"/>
              </a:rPr>
              <a:t> bencana</a:t>
            </a:r>
            <a:endParaRPr lang="id-ID" sz="1400" dirty="0">
              <a:solidFill>
                <a:schemeClr val="tx1"/>
              </a:solidFill>
            </a:endParaRPr>
          </a:p>
        </p:txBody>
      </p:sp>
      <p:sp>
        <p:nvSpPr>
          <p:cNvPr id="18" name="Rounded Rectangle 17"/>
          <p:cNvSpPr/>
          <p:nvPr/>
        </p:nvSpPr>
        <p:spPr>
          <a:xfrm>
            <a:off x="1036638" y="1784350"/>
            <a:ext cx="1871662" cy="457200"/>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b="1" kern="0" dirty="0">
                <a:solidFill>
                  <a:schemeClr val="tx1"/>
                </a:solidFill>
                <a:cs typeface="Arial" pitchFamily="34" charset="0"/>
              </a:rPr>
              <a:t>ARAH KEBIJAKAN</a:t>
            </a:r>
            <a:endParaRPr lang="id-ID" sz="1400" b="1" dirty="0">
              <a:solidFill>
                <a:schemeClr val="tx1"/>
              </a:solidFill>
            </a:endParaRPr>
          </a:p>
        </p:txBody>
      </p:sp>
      <p:sp>
        <p:nvSpPr>
          <p:cNvPr id="19" name="Up Arrow 18"/>
          <p:cNvSpPr/>
          <p:nvPr/>
        </p:nvSpPr>
        <p:spPr>
          <a:xfrm>
            <a:off x="6484938" y="1504950"/>
            <a:ext cx="1404937" cy="228600"/>
          </a:xfrm>
          <a:prstGeom prst="upArrow">
            <a:avLst/>
          </a:prstGeom>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id-ID" sz="1000"/>
          </a:p>
        </p:txBody>
      </p:sp>
      <p:sp>
        <p:nvSpPr>
          <p:cNvPr id="2" name="Oval 1"/>
          <p:cNvSpPr/>
          <p:nvPr/>
        </p:nvSpPr>
        <p:spPr>
          <a:xfrm>
            <a:off x="2922588" y="2517775"/>
            <a:ext cx="2698750" cy="674688"/>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Oval 20"/>
          <p:cNvSpPr/>
          <p:nvPr/>
        </p:nvSpPr>
        <p:spPr>
          <a:xfrm>
            <a:off x="5919788" y="2468563"/>
            <a:ext cx="2700337" cy="676275"/>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Oval 21"/>
          <p:cNvSpPr/>
          <p:nvPr/>
        </p:nvSpPr>
        <p:spPr>
          <a:xfrm>
            <a:off x="8789988" y="2571750"/>
            <a:ext cx="2698750" cy="674688"/>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23574" name="Group 180"/>
          <p:cNvGrpSpPr>
            <a:grpSpLocks/>
          </p:cNvGrpSpPr>
          <p:nvPr/>
        </p:nvGrpSpPr>
        <p:grpSpPr bwMode="auto">
          <a:xfrm>
            <a:off x="5410200" y="98425"/>
            <a:ext cx="1371600" cy="111125"/>
            <a:chOff x="-170626" y="0"/>
            <a:chExt cx="13534857" cy="166915"/>
          </a:xfrm>
        </p:grpSpPr>
        <p:sp>
          <p:nvSpPr>
            <p:cNvPr id="24" name="Parallelogram 23"/>
            <p:cNvSpPr/>
            <p:nvPr/>
          </p:nvSpPr>
          <p:spPr>
            <a:xfrm>
              <a:off x="-170626" y="0"/>
              <a:ext cx="4511619" cy="166915"/>
            </a:xfrm>
            <a:prstGeom prst="parallelogram">
              <a:avLst>
                <a:gd name="adj" fmla="val 114362"/>
              </a:avLst>
            </a:prstGeom>
            <a:solidFill>
              <a:srgbClr val="016AA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5" name="Parallelogram 24"/>
            <p:cNvSpPr/>
            <p:nvPr/>
          </p:nvSpPr>
          <p:spPr>
            <a:xfrm>
              <a:off x="4340993" y="0"/>
              <a:ext cx="4511619" cy="166915"/>
            </a:xfrm>
            <a:prstGeom prst="parallelogram">
              <a:avLst>
                <a:gd name="adj" fmla="val 114362"/>
              </a:avLst>
            </a:prstGeom>
            <a:solidFill>
              <a:srgbClr val="46B68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6" name="Parallelogram 25"/>
            <p:cNvSpPr/>
            <p:nvPr/>
          </p:nvSpPr>
          <p:spPr>
            <a:xfrm>
              <a:off x="8852612" y="0"/>
              <a:ext cx="4511619" cy="166915"/>
            </a:xfrm>
            <a:prstGeom prst="parallelogram">
              <a:avLst>
                <a:gd name="adj" fmla="val 114362"/>
              </a:avLst>
            </a:prstGeom>
            <a:solidFill>
              <a:srgbClr val="FEA3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grpSp>
      <p:grpSp>
        <p:nvGrpSpPr>
          <p:cNvPr id="23575" name="Group 11"/>
          <p:cNvGrpSpPr>
            <a:grpSpLocks/>
          </p:cNvGrpSpPr>
          <p:nvPr/>
        </p:nvGrpSpPr>
        <p:grpSpPr bwMode="auto">
          <a:xfrm>
            <a:off x="-671513" y="6746875"/>
            <a:ext cx="13535026" cy="111125"/>
            <a:chOff x="-170626" y="0"/>
            <a:chExt cx="13534857" cy="166915"/>
          </a:xfrm>
        </p:grpSpPr>
        <p:sp>
          <p:nvSpPr>
            <p:cNvPr id="28" name="Parallelogram 27"/>
            <p:cNvSpPr/>
            <p:nvPr/>
          </p:nvSpPr>
          <p:spPr>
            <a:xfrm>
              <a:off x="-170626" y="0"/>
              <a:ext cx="4511620" cy="166915"/>
            </a:xfrm>
            <a:prstGeom prst="parallelogram">
              <a:avLst>
                <a:gd name="adj" fmla="val 114362"/>
              </a:avLst>
            </a:prstGeom>
            <a:solidFill>
              <a:srgbClr val="016AA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en-US" sz="1600">
                <a:solidFill>
                  <a:prstClr val="white"/>
                </a:solidFill>
                <a:latin typeface="Century Gothic" panose="020B0502020202020204" pitchFamily="34" charset="0"/>
              </a:endParaRPr>
            </a:p>
          </p:txBody>
        </p:sp>
        <p:sp>
          <p:nvSpPr>
            <p:cNvPr id="29" name="Parallelogram 28"/>
            <p:cNvSpPr/>
            <p:nvPr/>
          </p:nvSpPr>
          <p:spPr>
            <a:xfrm>
              <a:off x="4340994" y="0"/>
              <a:ext cx="4511619" cy="166915"/>
            </a:xfrm>
            <a:prstGeom prst="parallelogram">
              <a:avLst>
                <a:gd name="adj" fmla="val 114362"/>
              </a:avLst>
            </a:prstGeom>
            <a:solidFill>
              <a:srgbClr val="46B68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en-US" sz="1600">
                <a:solidFill>
                  <a:prstClr val="white"/>
                </a:solidFill>
                <a:latin typeface="Century Gothic" panose="020B0502020202020204" pitchFamily="34" charset="0"/>
              </a:endParaRPr>
            </a:p>
          </p:txBody>
        </p:sp>
        <p:sp>
          <p:nvSpPr>
            <p:cNvPr id="30" name="Parallelogram 29"/>
            <p:cNvSpPr/>
            <p:nvPr/>
          </p:nvSpPr>
          <p:spPr>
            <a:xfrm>
              <a:off x="8852612" y="0"/>
              <a:ext cx="4511619" cy="166915"/>
            </a:xfrm>
            <a:prstGeom prst="parallelogram">
              <a:avLst>
                <a:gd name="adj" fmla="val 114362"/>
              </a:avLst>
            </a:prstGeom>
            <a:solidFill>
              <a:srgbClr val="FEA3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en-US" sz="1600">
                <a:solidFill>
                  <a:prstClr val="white"/>
                </a:solidFill>
                <a:latin typeface="Century Gothic" panose="020B0502020202020204" pitchFamily="34" charset="0"/>
              </a:endParaRPr>
            </a:p>
          </p:txBody>
        </p:sp>
      </p:grpSp>
    </p:spTree>
    <p:extLst>
      <p:ext uri="{BB962C8B-B14F-4D97-AF65-F5344CB8AC3E}">
        <p14:creationId xmlns:p14="http://schemas.microsoft.com/office/powerpoint/2010/main" val="1136520853"/>
      </p:ext>
    </p:extLst>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4"/>
          <p:cNvSpPr>
            <a:spLocks noGrp="1"/>
          </p:cNvSpPr>
          <p:nvPr>
            <p:ph type="sldNum"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200"/>
              </a:spcBef>
              <a:spcAft>
                <a:spcPts val="200"/>
              </a:spcAft>
              <a:buClr>
                <a:schemeClr val="accent1"/>
              </a:buClr>
              <a:buSzPct val="100000"/>
              <a:buFont typeface="Tw Cen MT" pitchFamily="34" charset="0"/>
              <a:buChar char=" "/>
              <a:defRPr sz="2200">
                <a:solidFill>
                  <a:schemeClr val="tx1"/>
                </a:solidFill>
                <a:latin typeface="Tw Cen MT" pitchFamily="34" charset="0"/>
              </a:defRPr>
            </a:lvl1pPr>
            <a:lvl2pPr marL="628650" indent="-241300">
              <a:lnSpc>
                <a:spcPct val="90000"/>
              </a:lnSpc>
              <a:spcBef>
                <a:spcPts val="200"/>
              </a:spcBef>
              <a:spcAft>
                <a:spcPts val="400"/>
              </a:spcAft>
              <a:buClr>
                <a:schemeClr val="accent1"/>
              </a:buClr>
              <a:buFont typeface="Wingdings 3" pitchFamily="18" charset="2"/>
              <a:buChar char=""/>
              <a:defRPr>
                <a:solidFill>
                  <a:schemeClr val="tx1"/>
                </a:solidFill>
                <a:latin typeface="Tw Cen MT" pitchFamily="34" charset="0"/>
              </a:defRPr>
            </a:lvl2pPr>
            <a:lvl3pPr marL="966788" indent="-192088">
              <a:lnSpc>
                <a:spcPct val="90000"/>
              </a:lnSpc>
              <a:spcBef>
                <a:spcPts val="200"/>
              </a:spcBef>
              <a:spcAft>
                <a:spcPts val="400"/>
              </a:spcAft>
              <a:buClr>
                <a:schemeClr val="accent1"/>
              </a:buClr>
              <a:buFont typeface="Wingdings 3" pitchFamily="18" charset="2"/>
              <a:buChar char=""/>
              <a:defRPr sz="1400">
                <a:solidFill>
                  <a:schemeClr val="tx1"/>
                </a:solidFill>
                <a:latin typeface="Tw Cen MT" pitchFamily="34" charset="0"/>
              </a:defRPr>
            </a:lvl3pPr>
            <a:lvl4pPr marL="1354138" indent="-192088">
              <a:lnSpc>
                <a:spcPct val="90000"/>
              </a:lnSpc>
              <a:spcBef>
                <a:spcPts val="200"/>
              </a:spcBef>
              <a:spcAft>
                <a:spcPts val="400"/>
              </a:spcAft>
              <a:buClr>
                <a:schemeClr val="accent1"/>
              </a:buClr>
              <a:buFont typeface="Wingdings 3" pitchFamily="18" charset="2"/>
              <a:buChar char=""/>
              <a:defRPr sz="1400">
                <a:solidFill>
                  <a:schemeClr val="tx1"/>
                </a:solidFill>
                <a:latin typeface="Tw Cen MT" pitchFamily="34" charset="0"/>
              </a:defRPr>
            </a:lvl4pPr>
            <a:lvl5pPr marL="1741488" indent="-192088">
              <a:lnSpc>
                <a:spcPct val="90000"/>
              </a:lnSpc>
              <a:spcBef>
                <a:spcPts val="200"/>
              </a:spcBef>
              <a:spcAft>
                <a:spcPts val="400"/>
              </a:spcAft>
              <a:buClr>
                <a:schemeClr val="accent1"/>
              </a:buClr>
              <a:buFont typeface="Wingdings 3" pitchFamily="18" charset="2"/>
              <a:buChar char=""/>
              <a:defRPr sz="1400">
                <a:solidFill>
                  <a:schemeClr val="tx1"/>
                </a:solidFill>
                <a:latin typeface="Tw Cen MT" pitchFamily="34" charset="0"/>
              </a:defRPr>
            </a:lvl5pPr>
            <a:lvl6pPr marL="2198688" indent="-192088" defTabSz="457200" eaLnBrk="0" fontAlgn="base" hangingPunct="0">
              <a:lnSpc>
                <a:spcPct val="90000"/>
              </a:lnSpc>
              <a:spcBef>
                <a:spcPts val="200"/>
              </a:spcBef>
              <a:spcAft>
                <a:spcPts val="400"/>
              </a:spcAft>
              <a:buClr>
                <a:schemeClr val="accent1"/>
              </a:buClr>
              <a:buFont typeface="Wingdings 3" pitchFamily="18" charset="2"/>
              <a:buChar char=""/>
              <a:defRPr sz="1400">
                <a:solidFill>
                  <a:schemeClr val="tx1"/>
                </a:solidFill>
                <a:latin typeface="Tw Cen MT" pitchFamily="34" charset="0"/>
              </a:defRPr>
            </a:lvl6pPr>
            <a:lvl7pPr marL="2655888" indent="-192088" defTabSz="457200" eaLnBrk="0" fontAlgn="base" hangingPunct="0">
              <a:lnSpc>
                <a:spcPct val="90000"/>
              </a:lnSpc>
              <a:spcBef>
                <a:spcPts val="200"/>
              </a:spcBef>
              <a:spcAft>
                <a:spcPts val="400"/>
              </a:spcAft>
              <a:buClr>
                <a:schemeClr val="accent1"/>
              </a:buClr>
              <a:buFont typeface="Wingdings 3" pitchFamily="18" charset="2"/>
              <a:buChar char=""/>
              <a:defRPr sz="1400">
                <a:solidFill>
                  <a:schemeClr val="tx1"/>
                </a:solidFill>
                <a:latin typeface="Tw Cen MT" pitchFamily="34" charset="0"/>
              </a:defRPr>
            </a:lvl7pPr>
            <a:lvl8pPr marL="3113088" indent="-192088" defTabSz="457200" eaLnBrk="0" fontAlgn="base" hangingPunct="0">
              <a:lnSpc>
                <a:spcPct val="90000"/>
              </a:lnSpc>
              <a:spcBef>
                <a:spcPts val="200"/>
              </a:spcBef>
              <a:spcAft>
                <a:spcPts val="400"/>
              </a:spcAft>
              <a:buClr>
                <a:schemeClr val="accent1"/>
              </a:buClr>
              <a:buFont typeface="Wingdings 3" pitchFamily="18" charset="2"/>
              <a:buChar char=""/>
              <a:defRPr sz="1400">
                <a:solidFill>
                  <a:schemeClr val="tx1"/>
                </a:solidFill>
                <a:latin typeface="Tw Cen MT" pitchFamily="34" charset="0"/>
              </a:defRPr>
            </a:lvl8pPr>
            <a:lvl9pPr marL="3570288" indent="-192088" defTabSz="457200" eaLnBrk="0" fontAlgn="base" hangingPunct="0">
              <a:lnSpc>
                <a:spcPct val="90000"/>
              </a:lnSpc>
              <a:spcBef>
                <a:spcPts val="200"/>
              </a:spcBef>
              <a:spcAft>
                <a:spcPts val="400"/>
              </a:spcAft>
              <a:buClr>
                <a:schemeClr val="accent1"/>
              </a:buClr>
              <a:buFont typeface="Wingdings 3" pitchFamily="18" charset="2"/>
              <a:buChar char=""/>
              <a:defRPr sz="1400">
                <a:solidFill>
                  <a:schemeClr val="tx1"/>
                </a:solidFill>
                <a:latin typeface="Tw Cen MT" pitchFamily="34" charset="0"/>
              </a:defRPr>
            </a:lvl9pPr>
          </a:lstStyle>
          <a:p>
            <a:pPr algn="ctr">
              <a:lnSpc>
                <a:spcPct val="100000"/>
              </a:lnSpc>
              <a:spcBef>
                <a:spcPct val="0"/>
              </a:spcBef>
              <a:spcAft>
                <a:spcPct val="0"/>
              </a:spcAft>
              <a:buClrTx/>
              <a:buSzTx/>
              <a:buFontTx/>
              <a:buNone/>
            </a:pPr>
            <a:fld id="{F7B36F94-9336-47B7-BD71-B4F262A40545}" type="slidenum">
              <a:rPr lang="en-US" altLang="en-US" sz="1000">
                <a:solidFill>
                  <a:srgbClr val="898989"/>
                </a:solidFill>
                <a:latin typeface="Helvetica" pitchFamily="34" charset="0"/>
              </a:rPr>
              <a:pPr algn="ctr">
                <a:lnSpc>
                  <a:spcPct val="100000"/>
                </a:lnSpc>
                <a:spcBef>
                  <a:spcPct val="0"/>
                </a:spcBef>
                <a:spcAft>
                  <a:spcPct val="0"/>
                </a:spcAft>
                <a:buClrTx/>
                <a:buSzTx/>
                <a:buFontTx/>
                <a:buNone/>
              </a:pPr>
              <a:t>20</a:t>
            </a:fld>
            <a:endParaRPr lang="en-US" altLang="en-US" sz="1000">
              <a:solidFill>
                <a:srgbClr val="898989"/>
              </a:solidFill>
              <a:latin typeface="Helvetica" pitchFamily="34" charset="0"/>
            </a:endParaRPr>
          </a:p>
        </p:txBody>
      </p:sp>
      <p:sp>
        <p:nvSpPr>
          <p:cNvPr id="29732" name="TextBox 5"/>
          <p:cNvSpPr txBox="1">
            <a:spLocks noChangeArrowheads="1"/>
          </p:cNvSpPr>
          <p:nvPr/>
        </p:nvSpPr>
        <p:spPr bwMode="auto">
          <a:xfrm>
            <a:off x="1612900" y="149225"/>
            <a:ext cx="915511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gn="ctr" eaLnBrk="1" hangingPunct="1">
              <a:lnSpc>
                <a:spcPct val="100000"/>
              </a:lnSpc>
              <a:defRPr sz="2400" b="1" cap="all" spc="100">
                <a:latin typeface="Century Gothic" panose="020B0502020202020204" pitchFamily="34" charset="0"/>
              </a:defRPr>
            </a:lvl1pPr>
            <a:lvl2pPr>
              <a:lnSpc>
                <a:spcPct val="80000"/>
              </a:lnSpc>
              <a:defRPr sz="5000">
                <a:solidFill>
                  <a:srgbClr val="0D0D0D"/>
                </a:solidFill>
                <a:latin typeface="Tw Cen MT Condensed" panose="020B0606020104020203" pitchFamily="34" charset="0"/>
              </a:defRPr>
            </a:lvl2pPr>
            <a:lvl3pPr>
              <a:lnSpc>
                <a:spcPct val="80000"/>
              </a:lnSpc>
              <a:defRPr sz="5000">
                <a:solidFill>
                  <a:srgbClr val="0D0D0D"/>
                </a:solidFill>
                <a:latin typeface="Tw Cen MT Condensed" panose="020B0606020104020203" pitchFamily="34" charset="0"/>
              </a:defRPr>
            </a:lvl3pPr>
            <a:lvl4pPr>
              <a:lnSpc>
                <a:spcPct val="80000"/>
              </a:lnSpc>
              <a:defRPr sz="5000">
                <a:solidFill>
                  <a:srgbClr val="0D0D0D"/>
                </a:solidFill>
                <a:latin typeface="Tw Cen MT Condensed" panose="020B0606020104020203" pitchFamily="34" charset="0"/>
              </a:defRPr>
            </a:lvl4pPr>
            <a:lvl5pPr>
              <a:lnSpc>
                <a:spcPct val="80000"/>
              </a:lnSpc>
              <a:defRPr sz="5000">
                <a:solidFill>
                  <a:srgbClr val="0D0D0D"/>
                </a:solidFill>
                <a:latin typeface="Tw Cen MT Condensed" panose="020B0606020104020203" pitchFamily="34" charset="0"/>
              </a:defRPr>
            </a:lvl5pPr>
            <a:lvl6pPr marL="457200" fontAlgn="base">
              <a:lnSpc>
                <a:spcPct val="80000"/>
              </a:lnSpc>
              <a:spcBef>
                <a:spcPct val="0"/>
              </a:spcBef>
              <a:spcAft>
                <a:spcPct val="0"/>
              </a:spcAft>
              <a:defRPr sz="5000">
                <a:solidFill>
                  <a:srgbClr val="0D0D0D"/>
                </a:solidFill>
                <a:latin typeface="Tw Cen MT Condensed" panose="020B0606020104020203" pitchFamily="34" charset="0"/>
              </a:defRPr>
            </a:lvl6pPr>
            <a:lvl7pPr marL="914400" fontAlgn="base">
              <a:lnSpc>
                <a:spcPct val="80000"/>
              </a:lnSpc>
              <a:spcBef>
                <a:spcPct val="0"/>
              </a:spcBef>
              <a:spcAft>
                <a:spcPct val="0"/>
              </a:spcAft>
              <a:defRPr sz="5000">
                <a:solidFill>
                  <a:srgbClr val="0D0D0D"/>
                </a:solidFill>
                <a:latin typeface="Tw Cen MT Condensed" panose="020B0606020104020203" pitchFamily="34" charset="0"/>
              </a:defRPr>
            </a:lvl7pPr>
            <a:lvl8pPr marL="1371600" fontAlgn="base">
              <a:lnSpc>
                <a:spcPct val="80000"/>
              </a:lnSpc>
              <a:spcBef>
                <a:spcPct val="0"/>
              </a:spcBef>
              <a:spcAft>
                <a:spcPct val="0"/>
              </a:spcAft>
              <a:defRPr sz="5000">
                <a:solidFill>
                  <a:srgbClr val="0D0D0D"/>
                </a:solidFill>
                <a:latin typeface="Tw Cen MT Condensed" panose="020B0606020104020203" pitchFamily="34" charset="0"/>
              </a:defRPr>
            </a:lvl8pPr>
            <a:lvl9pPr marL="1828800" fontAlgn="base">
              <a:lnSpc>
                <a:spcPct val="80000"/>
              </a:lnSpc>
              <a:spcBef>
                <a:spcPct val="0"/>
              </a:spcBef>
              <a:spcAft>
                <a:spcPct val="0"/>
              </a:spcAft>
              <a:defRPr sz="5000">
                <a:solidFill>
                  <a:srgbClr val="0D0D0D"/>
                </a:solidFill>
                <a:latin typeface="Tw Cen MT Condensed" panose="020B0606020104020203" pitchFamily="34" charset="0"/>
              </a:defRPr>
            </a:lvl9pPr>
          </a:lstStyle>
          <a:p>
            <a:pPr>
              <a:defRPr/>
            </a:pPr>
            <a:r>
              <a:rPr lang="en-US" altLang="en-US" dirty="0"/>
              <a:t>LOKASI SASARAN </a:t>
            </a:r>
            <a:r>
              <a:rPr lang="id-ID" altLang="en-US" dirty="0"/>
              <a:t>DAN </a:t>
            </a:r>
            <a:r>
              <a:rPr lang="en-US" altLang="en-US" dirty="0"/>
              <a:t>TARGET PENGURANGAN RISIKO BENCANA DALAM RPJMN 2015 – 2019</a:t>
            </a:r>
          </a:p>
        </p:txBody>
      </p:sp>
      <p:grpSp>
        <p:nvGrpSpPr>
          <p:cNvPr id="24580" name="Group 4"/>
          <p:cNvGrpSpPr>
            <a:grpSpLocks/>
          </p:cNvGrpSpPr>
          <p:nvPr/>
        </p:nvGrpSpPr>
        <p:grpSpPr bwMode="auto">
          <a:xfrm>
            <a:off x="530225" y="1203325"/>
            <a:ext cx="5940425" cy="3019425"/>
            <a:chOff x="140034" y="1495700"/>
            <a:chExt cx="8045813" cy="2891243"/>
          </a:xfrm>
        </p:grpSpPr>
        <p:pic>
          <p:nvPicPr>
            <p:cNvPr id="24670"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0034" y="1495700"/>
              <a:ext cx="8045813" cy="289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
            <p:cNvSpPr txBox="1">
              <a:spLocks noChangeArrowheads="1"/>
            </p:cNvSpPr>
            <p:nvPr/>
          </p:nvSpPr>
          <p:spPr bwMode="auto">
            <a:xfrm>
              <a:off x="1006540" y="2477689"/>
              <a:ext cx="881556" cy="516836"/>
            </a:xfrm>
            <a:prstGeom prst="rect">
              <a:avLst/>
            </a:prstGeom>
            <a:noFill/>
            <a:ln w="9525">
              <a:noFill/>
              <a:miter lim="800000"/>
              <a:headEnd/>
              <a:tailEnd/>
            </a:ln>
          </p:spPr>
          <p:txBody>
            <a:bodyPr>
              <a:spAutoFit/>
            </a:bodyPr>
            <a:lstStyle/>
            <a:p>
              <a:pPr>
                <a:defRPr/>
              </a:pPr>
              <a:r>
                <a:rPr lang="id-ID" sz="2032" dirty="0">
                  <a:solidFill>
                    <a:srgbClr val="FF0000"/>
                  </a:solidFill>
                  <a:latin typeface="Arial Black" pitchFamily="34" charset="0"/>
                  <a:cs typeface="Aharoni" pitchFamily="2" charset="-79"/>
                </a:rPr>
                <a:t>21</a:t>
              </a:r>
            </a:p>
          </p:txBody>
        </p:sp>
        <p:sp>
          <p:nvSpPr>
            <p:cNvPr id="10" name="TextBox 7"/>
            <p:cNvSpPr txBox="1">
              <a:spLocks noChangeArrowheads="1"/>
            </p:cNvSpPr>
            <p:nvPr/>
          </p:nvSpPr>
          <p:spPr bwMode="auto">
            <a:xfrm>
              <a:off x="3266333" y="2549134"/>
              <a:ext cx="935310" cy="516836"/>
            </a:xfrm>
            <a:prstGeom prst="rect">
              <a:avLst/>
            </a:prstGeom>
            <a:noFill/>
            <a:ln w="9525">
              <a:noFill/>
              <a:miter lim="800000"/>
              <a:headEnd/>
              <a:tailEnd/>
            </a:ln>
          </p:spPr>
          <p:txBody>
            <a:bodyPr>
              <a:spAutoFit/>
            </a:bodyPr>
            <a:lstStyle/>
            <a:p>
              <a:pPr>
                <a:defRPr/>
              </a:pPr>
              <a:r>
                <a:rPr lang="id-ID" sz="2032" dirty="0">
                  <a:solidFill>
                    <a:srgbClr val="FF0000"/>
                  </a:solidFill>
                  <a:latin typeface="Arial Black" pitchFamily="34" charset="0"/>
                  <a:cs typeface="Aharoni" pitchFamily="2" charset="-79"/>
                </a:rPr>
                <a:t>18</a:t>
              </a:r>
            </a:p>
          </p:txBody>
        </p:sp>
        <p:sp>
          <p:nvSpPr>
            <p:cNvPr id="11" name="TextBox 8"/>
            <p:cNvSpPr txBox="1">
              <a:spLocks noChangeArrowheads="1"/>
            </p:cNvSpPr>
            <p:nvPr/>
          </p:nvSpPr>
          <p:spPr bwMode="auto">
            <a:xfrm>
              <a:off x="2503035" y="3579767"/>
              <a:ext cx="937460" cy="516836"/>
            </a:xfrm>
            <a:prstGeom prst="rect">
              <a:avLst/>
            </a:prstGeom>
            <a:noFill/>
            <a:ln w="9525">
              <a:noFill/>
              <a:miter lim="800000"/>
              <a:headEnd/>
              <a:tailEnd/>
            </a:ln>
          </p:spPr>
          <p:txBody>
            <a:bodyPr>
              <a:spAutoFit/>
            </a:bodyPr>
            <a:lstStyle/>
            <a:p>
              <a:pPr>
                <a:defRPr/>
              </a:pPr>
              <a:r>
                <a:rPr lang="id-ID" sz="2032" dirty="0">
                  <a:solidFill>
                    <a:srgbClr val="FF0000"/>
                  </a:solidFill>
                  <a:latin typeface="Arial Black" pitchFamily="34" charset="0"/>
                  <a:cs typeface="Aharoni" pitchFamily="2" charset="-79"/>
                </a:rPr>
                <a:t>36</a:t>
              </a:r>
            </a:p>
          </p:txBody>
        </p:sp>
        <p:sp>
          <p:nvSpPr>
            <p:cNvPr id="12" name="TextBox 9"/>
            <p:cNvSpPr txBox="1">
              <a:spLocks noChangeArrowheads="1"/>
            </p:cNvSpPr>
            <p:nvPr/>
          </p:nvSpPr>
          <p:spPr bwMode="auto">
            <a:xfrm>
              <a:off x="4352153" y="2807553"/>
              <a:ext cx="810601" cy="387627"/>
            </a:xfrm>
            <a:prstGeom prst="rect">
              <a:avLst/>
            </a:prstGeom>
            <a:noFill/>
            <a:ln w="9525">
              <a:noFill/>
              <a:miter lim="800000"/>
              <a:headEnd/>
              <a:tailEnd/>
            </a:ln>
          </p:spPr>
          <p:txBody>
            <a:bodyPr>
              <a:spAutoFit/>
            </a:bodyPr>
            <a:lstStyle/>
            <a:p>
              <a:pPr>
                <a:defRPr/>
              </a:pPr>
              <a:r>
                <a:rPr lang="id-ID" sz="2032" dirty="0">
                  <a:solidFill>
                    <a:srgbClr val="FF0000"/>
                  </a:solidFill>
                  <a:latin typeface="Arial Black" pitchFamily="34" charset="0"/>
                  <a:cs typeface="Aharoni" pitchFamily="2" charset="-79"/>
                </a:rPr>
                <a:t>24</a:t>
              </a:r>
            </a:p>
          </p:txBody>
        </p:sp>
        <p:sp>
          <p:nvSpPr>
            <p:cNvPr id="13" name="TextBox 10"/>
            <p:cNvSpPr txBox="1">
              <a:spLocks noChangeArrowheads="1"/>
            </p:cNvSpPr>
            <p:nvPr/>
          </p:nvSpPr>
          <p:spPr bwMode="auto">
            <a:xfrm>
              <a:off x="4197343" y="3812343"/>
              <a:ext cx="720295" cy="387628"/>
            </a:xfrm>
            <a:prstGeom prst="rect">
              <a:avLst/>
            </a:prstGeom>
            <a:noFill/>
            <a:ln w="9525">
              <a:noFill/>
              <a:miter lim="800000"/>
              <a:headEnd/>
              <a:tailEnd/>
            </a:ln>
          </p:spPr>
          <p:txBody>
            <a:bodyPr>
              <a:spAutoFit/>
            </a:bodyPr>
            <a:lstStyle/>
            <a:p>
              <a:pPr>
                <a:defRPr/>
              </a:pPr>
              <a:r>
                <a:rPr lang="id-ID" sz="2032" dirty="0">
                  <a:solidFill>
                    <a:srgbClr val="FF0000"/>
                  </a:solidFill>
                  <a:latin typeface="Arial Black" pitchFamily="34" charset="0"/>
                  <a:cs typeface="Aharoni" pitchFamily="2" charset="-79"/>
                </a:rPr>
                <a:t>15</a:t>
              </a:r>
            </a:p>
          </p:txBody>
        </p:sp>
        <p:sp>
          <p:nvSpPr>
            <p:cNvPr id="14" name="TextBox 11"/>
            <p:cNvSpPr txBox="1">
              <a:spLocks noChangeArrowheads="1"/>
            </p:cNvSpPr>
            <p:nvPr/>
          </p:nvSpPr>
          <p:spPr bwMode="auto">
            <a:xfrm>
              <a:off x="5728241" y="2792352"/>
              <a:ext cx="827802" cy="387627"/>
            </a:xfrm>
            <a:prstGeom prst="rect">
              <a:avLst/>
            </a:prstGeom>
            <a:noFill/>
            <a:ln w="9525">
              <a:noFill/>
              <a:miter lim="800000"/>
              <a:headEnd/>
              <a:tailEnd/>
            </a:ln>
          </p:spPr>
          <p:txBody>
            <a:bodyPr>
              <a:spAutoFit/>
            </a:bodyPr>
            <a:lstStyle/>
            <a:p>
              <a:pPr>
                <a:defRPr/>
              </a:pPr>
              <a:r>
                <a:rPr lang="id-ID" sz="2032" dirty="0">
                  <a:solidFill>
                    <a:srgbClr val="FF0000"/>
                  </a:solidFill>
                  <a:latin typeface="Arial Black" pitchFamily="34" charset="0"/>
                  <a:cs typeface="Aharoni" pitchFamily="2" charset="-79"/>
                </a:rPr>
                <a:t>12</a:t>
              </a:r>
            </a:p>
          </p:txBody>
        </p:sp>
        <p:sp>
          <p:nvSpPr>
            <p:cNvPr id="15" name="TextBox 12"/>
            <p:cNvSpPr txBox="1">
              <a:spLocks noChangeArrowheads="1"/>
            </p:cNvSpPr>
            <p:nvPr/>
          </p:nvSpPr>
          <p:spPr bwMode="auto">
            <a:xfrm>
              <a:off x="7287090" y="2477689"/>
              <a:ext cx="756848" cy="387628"/>
            </a:xfrm>
            <a:prstGeom prst="rect">
              <a:avLst/>
            </a:prstGeom>
            <a:noFill/>
            <a:ln w="9525">
              <a:noFill/>
              <a:miter lim="800000"/>
              <a:headEnd/>
              <a:tailEnd/>
            </a:ln>
          </p:spPr>
          <p:txBody>
            <a:bodyPr>
              <a:spAutoFit/>
            </a:bodyPr>
            <a:lstStyle/>
            <a:p>
              <a:pPr>
                <a:defRPr/>
              </a:pPr>
              <a:r>
                <a:rPr lang="id-ID" sz="2032" dirty="0">
                  <a:solidFill>
                    <a:srgbClr val="FF0000"/>
                  </a:solidFill>
                  <a:latin typeface="Arial Black" pitchFamily="34" charset="0"/>
                  <a:cs typeface="Aharoni" pitchFamily="2" charset="-79"/>
                </a:rPr>
                <a:t>10</a:t>
              </a:r>
            </a:p>
          </p:txBody>
        </p:sp>
      </p:grpSp>
      <p:graphicFrame>
        <p:nvGraphicFramePr>
          <p:cNvPr id="17" name="Table 16"/>
          <p:cNvGraphicFramePr>
            <a:graphicFrameLocks noGrp="1"/>
          </p:cNvGraphicFramePr>
          <p:nvPr/>
        </p:nvGraphicFramePr>
        <p:xfrm>
          <a:off x="6799263" y="1095375"/>
          <a:ext cx="4979986" cy="3100385"/>
        </p:xfrm>
        <a:graphic>
          <a:graphicData uri="http://schemas.openxmlformats.org/drawingml/2006/table">
            <a:tbl>
              <a:tblPr firstRow="1" bandRow="1">
                <a:tableStyleId>{0660B408-B3CF-4A94-85FC-2B1E0A45F4A2}</a:tableStyleId>
              </a:tblPr>
              <a:tblGrid>
                <a:gridCol w="1543582">
                  <a:extLst>
                    <a:ext uri="{9D8B030D-6E8A-4147-A177-3AD203B41FA5}">
                      <a16:colId xmlns:a16="http://schemas.microsoft.com/office/drawing/2014/main" val="20000"/>
                    </a:ext>
                  </a:extLst>
                </a:gridCol>
                <a:gridCol w="1718202">
                  <a:extLst>
                    <a:ext uri="{9D8B030D-6E8A-4147-A177-3AD203B41FA5}">
                      <a16:colId xmlns:a16="http://schemas.microsoft.com/office/drawing/2014/main" val="20001"/>
                    </a:ext>
                  </a:extLst>
                </a:gridCol>
                <a:gridCol w="1718202">
                  <a:extLst>
                    <a:ext uri="{9D8B030D-6E8A-4147-A177-3AD203B41FA5}">
                      <a16:colId xmlns:a16="http://schemas.microsoft.com/office/drawing/2014/main" val="20002"/>
                    </a:ext>
                  </a:extLst>
                </a:gridCol>
              </a:tblGrid>
              <a:tr h="493247">
                <a:tc rowSpan="2">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Wilayah </a:t>
                      </a:r>
                      <a:r>
                        <a:rPr lang="en-US" sz="1200" dirty="0" err="1">
                          <a:latin typeface="Tahoma" panose="020B0604030504040204" pitchFamily="34" charset="0"/>
                          <a:ea typeface="Tahoma" panose="020B0604030504040204" pitchFamily="34" charset="0"/>
                          <a:cs typeface="Tahoma" panose="020B0604030504040204" pitchFamily="34" charset="0"/>
                        </a:rPr>
                        <a:t>Kepulauan</a:t>
                      </a:r>
                      <a:endParaRPr lang="en-US" sz="12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r>
                        <a:rPr lang="en-US" sz="1200" dirty="0" err="1">
                          <a:latin typeface="Tahoma" panose="020B0604030504040204" pitchFamily="34" charset="0"/>
                          <a:ea typeface="Tahoma" panose="020B0604030504040204" pitchFamily="34" charset="0"/>
                          <a:cs typeface="Tahoma" panose="020B0604030504040204" pitchFamily="34" charset="0"/>
                        </a:rPr>
                        <a:t>Jumlah</a:t>
                      </a:r>
                      <a:r>
                        <a:rPr lang="en-US" sz="1200" dirty="0">
                          <a:latin typeface="Tahoma" panose="020B0604030504040204" pitchFamily="34" charset="0"/>
                          <a:ea typeface="Tahoma" panose="020B0604030504040204" pitchFamily="34" charset="0"/>
                          <a:cs typeface="Tahoma" panose="020B0604030504040204" pitchFamily="34" charset="0"/>
                        </a:rPr>
                        <a:t> </a:t>
                      </a:r>
                      <a:r>
                        <a:rPr lang="en-US" sz="1200" dirty="0" err="1">
                          <a:latin typeface="Tahoma" panose="020B0604030504040204" pitchFamily="34" charset="0"/>
                          <a:ea typeface="Tahoma" panose="020B0604030504040204" pitchFamily="34" charset="0"/>
                          <a:cs typeface="Tahoma" panose="020B0604030504040204" pitchFamily="34" charset="0"/>
                        </a:rPr>
                        <a:t>Kabupaten</a:t>
                      </a:r>
                      <a:r>
                        <a:rPr lang="en-US" sz="1200" dirty="0">
                          <a:latin typeface="Tahoma" panose="020B0604030504040204" pitchFamily="34" charset="0"/>
                          <a:ea typeface="Tahoma" panose="020B0604030504040204" pitchFamily="34" charset="0"/>
                          <a:cs typeface="Tahoma" panose="020B0604030504040204" pitchFamily="34" charset="0"/>
                        </a:rPr>
                        <a:t>/Kota </a:t>
                      </a:r>
                      <a:r>
                        <a:rPr lang="en-US" sz="1200" dirty="0" err="1">
                          <a:latin typeface="Tahoma" panose="020B0604030504040204" pitchFamily="34" charset="0"/>
                          <a:ea typeface="Tahoma" panose="020B0604030504040204" pitchFamily="34" charset="0"/>
                          <a:cs typeface="Tahoma" panose="020B0604030504040204" pitchFamily="34" charset="0"/>
                        </a:rPr>
                        <a:t>Sasaran</a:t>
                      </a:r>
                      <a:r>
                        <a:rPr lang="en-US" sz="1200" baseline="0" dirty="0">
                          <a:latin typeface="Tahoma" panose="020B0604030504040204" pitchFamily="34" charset="0"/>
                          <a:ea typeface="Tahoma" panose="020B0604030504040204" pitchFamily="34" charset="0"/>
                          <a:cs typeface="Tahoma" panose="020B0604030504040204" pitchFamily="34" charset="0"/>
                        </a:rPr>
                        <a:t> </a:t>
                      </a:r>
                      <a:r>
                        <a:rPr lang="en-US" sz="1200" baseline="0" dirty="0" err="1">
                          <a:latin typeface="Tahoma" panose="020B0604030504040204" pitchFamily="34" charset="0"/>
                          <a:ea typeface="Tahoma" panose="020B0604030504040204" pitchFamily="34" charset="0"/>
                          <a:cs typeface="Tahoma" panose="020B0604030504040204" pitchFamily="34" charset="0"/>
                        </a:rPr>
                        <a:t>dalam</a:t>
                      </a:r>
                      <a:r>
                        <a:rPr lang="en-US" sz="1200" baseline="0" dirty="0">
                          <a:latin typeface="Tahoma" panose="020B0604030504040204" pitchFamily="34" charset="0"/>
                          <a:ea typeface="Tahoma" panose="020B0604030504040204" pitchFamily="34" charset="0"/>
                          <a:cs typeface="Tahoma" panose="020B0604030504040204" pitchFamily="34" charset="0"/>
                        </a:rPr>
                        <a:t> </a:t>
                      </a:r>
                      <a:r>
                        <a:rPr lang="en-US" sz="1200" baseline="0" dirty="0" err="1">
                          <a:latin typeface="Tahoma" panose="020B0604030504040204" pitchFamily="34" charset="0"/>
                          <a:ea typeface="Tahoma" panose="020B0604030504040204" pitchFamily="34" charset="0"/>
                          <a:cs typeface="Tahoma" panose="020B0604030504040204" pitchFamily="34" charset="0"/>
                        </a:rPr>
                        <a:t>Buku</a:t>
                      </a:r>
                      <a:r>
                        <a:rPr lang="en-US" sz="1200" baseline="0" dirty="0">
                          <a:latin typeface="Tahoma" panose="020B0604030504040204" pitchFamily="34" charset="0"/>
                          <a:ea typeface="Tahoma" panose="020B0604030504040204" pitchFamily="34" charset="0"/>
                          <a:cs typeface="Tahoma" panose="020B0604030504040204" pitchFamily="34" charset="0"/>
                        </a:rPr>
                        <a:t> III RPJMN 2015 - 2019</a:t>
                      </a:r>
                      <a:endParaRPr lang="en-US" sz="1200" dirty="0">
                        <a:latin typeface="Tahoma" panose="020B0604030504040204" pitchFamily="34" charset="0"/>
                        <a:ea typeface="Tahoma" panose="020B0604030504040204" pitchFamily="34" charset="0"/>
                        <a:cs typeface="Tahoma" panose="020B0604030504040204" pitchFamily="34" charset="0"/>
                      </a:endParaRP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289682">
                <a:tc vMerge="1">
                  <a:txBody>
                    <a:bodyPr/>
                    <a:lstStyle/>
                    <a:p>
                      <a:pPr algn="ctr"/>
                      <a:endParaRPr lang="en-US" sz="1600" dirty="0">
                        <a:solidFill>
                          <a:schemeClr val="tx1"/>
                        </a:solidFill>
                      </a:endParaRPr>
                    </a:p>
                  </a:txBody>
                  <a:tcPr marL="108012" marR="108012" marT="45695" marB="45695"/>
                </a:tc>
                <a:tc>
                  <a:txBody>
                    <a:bodyPr/>
                    <a:lstStyle/>
                    <a:p>
                      <a:pPr algn="ctr"/>
                      <a:r>
                        <a:rPr lang="en-US" sz="1200" b="1" dirty="0" err="1">
                          <a:solidFill>
                            <a:schemeClr val="bg1"/>
                          </a:solidFill>
                          <a:latin typeface="Tahoma" panose="020B0604030504040204" pitchFamily="34" charset="0"/>
                          <a:ea typeface="Tahoma" panose="020B0604030504040204" pitchFamily="34" charset="0"/>
                          <a:cs typeface="Tahoma" panose="020B0604030504040204" pitchFamily="34" charset="0"/>
                        </a:rPr>
                        <a:t>Berisiko</a:t>
                      </a:r>
                      <a:r>
                        <a:rPr lang="en-US" sz="1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200" b="1" dirty="0" err="1">
                          <a:solidFill>
                            <a:schemeClr val="bg1"/>
                          </a:solidFill>
                          <a:latin typeface="Tahoma" panose="020B0604030504040204" pitchFamily="34" charset="0"/>
                          <a:ea typeface="Tahoma" panose="020B0604030504040204" pitchFamily="34" charset="0"/>
                          <a:cs typeface="Tahoma" panose="020B0604030504040204" pitchFamily="34" charset="0"/>
                        </a:rPr>
                        <a:t>Sedang</a:t>
                      </a:r>
                      <a:endParaRPr lang="en-US" sz="1200" b="1" dirty="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ctr"/>
                      <a:r>
                        <a:rPr lang="en-US" sz="1200" b="1" dirty="0" err="1">
                          <a:solidFill>
                            <a:schemeClr val="bg1"/>
                          </a:solidFill>
                          <a:latin typeface="Tahoma" panose="020B0604030504040204" pitchFamily="34" charset="0"/>
                          <a:ea typeface="Tahoma" panose="020B0604030504040204" pitchFamily="34" charset="0"/>
                          <a:cs typeface="Tahoma" panose="020B0604030504040204" pitchFamily="34" charset="0"/>
                        </a:rPr>
                        <a:t>Berisiko</a:t>
                      </a:r>
                      <a:r>
                        <a:rPr lang="en-US" sz="1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200" b="1" dirty="0" err="1">
                          <a:solidFill>
                            <a:schemeClr val="bg1"/>
                          </a:solidFill>
                          <a:latin typeface="Tahoma" panose="020B0604030504040204" pitchFamily="34" charset="0"/>
                          <a:ea typeface="Tahoma" panose="020B0604030504040204" pitchFamily="34" charset="0"/>
                          <a:cs typeface="Tahoma" panose="020B0604030504040204" pitchFamily="34" charset="0"/>
                        </a:rPr>
                        <a:t>Tinggi</a:t>
                      </a:r>
                      <a:endParaRPr lang="en-US" sz="1200" b="1" dirty="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extLst>
                  <a:ext uri="{0D108BD9-81ED-4DB2-BD59-A6C34878D82A}">
                    <a16:rowId xmlns:a16="http://schemas.microsoft.com/office/drawing/2014/main" val="10009"/>
                  </a:ext>
                </a:extLst>
              </a:tr>
              <a:tr h="289682">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Papua </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1</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9</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89682">
                <a:tc>
                  <a:txBody>
                    <a:bodyPr/>
                    <a:lstStyle/>
                    <a:p>
                      <a:r>
                        <a:rPr lang="en-US" sz="1200" dirty="0" err="1">
                          <a:latin typeface="Tahoma" panose="020B0604030504040204" pitchFamily="34" charset="0"/>
                          <a:ea typeface="Tahoma" panose="020B0604030504040204" pitchFamily="34" charset="0"/>
                          <a:cs typeface="Tahoma" panose="020B0604030504040204" pitchFamily="34" charset="0"/>
                        </a:rPr>
                        <a:t>Jawa</a:t>
                      </a:r>
                      <a:r>
                        <a:rPr lang="en-US" sz="1200" dirty="0">
                          <a:latin typeface="Tahoma" panose="020B0604030504040204" pitchFamily="34" charset="0"/>
                          <a:ea typeface="Tahoma" panose="020B0604030504040204" pitchFamily="34" charset="0"/>
                          <a:cs typeface="Tahoma" panose="020B0604030504040204" pitchFamily="34" charset="0"/>
                        </a:rPr>
                        <a:t> - Bali</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5</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31</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9682">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Kalimantan</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4</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14</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89682">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Maluku</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12</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289682">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Nusa Tenggara</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1</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14</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289682">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Sulawesi</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3</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21</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289682">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Sumatera </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2</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19</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289682">
                <a:tc>
                  <a:txBody>
                    <a:bodyPr/>
                    <a:lstStyle/>
                    <a:p>
                      <a:r>
                        <a:rPr lang="en-US" sz="1200" dirty="0" err="1">
                          <a:latin typeface="Tahoma" panose="020B0604030504040204" pitchFamily="34" charset="0"/>
                          <a:ea typeface="Tahoma" panose="020B0604030504040204" pitchFamily="34" charset="0"/>
                          <a:cs typeface="Tahoma" panose="020B0604030504040204" pitchFamily="34" charset="0"/>
                        </a:rPr>
                        <a:t>Nasional</a:t>
                      </a:r>
                      <a:endParaRPr lang="en-US" sz="1200" dirty="0">
                        <a:latin typeface="Tahoma" panose="020B0604030504040204" pitchFamily="34" charset="0"/>
                        <a:ea typeface="Tahoma" panose="020B0604030504040204" pitchFamily="34" charset="0"/>
                        <a:cs typeface="Tahoma" panose="020B0604030504040204" pitchFamily="34" charset="0"/>
                      </a:endParaRP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1</a:t>
                      </a:r>
                      <a:r>
                        <a:rPr lang="id-ID" sz="1200" dirty="0">
                          <a:latin typeface="Tahoma" panose="020B0604030504040204" pitchFamily="34" charset="0"/>
                          <a:ea typeface="Tahoma" panose="020B0604030504040204" pitchFamily="34" charset="0"/>
                          <a:cs typeface="Tahoma" panose="020B0604030504040204" pitchFamily="34" charset="0"/>
                        </a:rPr>
                        <a:t>6</a:t>
                      </a:r>
                      <a:r>
                        <a:rPr lang="en-US" sz="1200" dirty="0">
                          <a:latin typeface="Tahoma" panose="020B0604030504040204" pitchFamily="34" charset="0"/>
                          <a:ea typeface="Tahoma" panose="020B0604030504040204" pitchFamily="34" charset="0"/>
                          <a:cs typeface="Tahoma" panose="020B0604030504040204" pitchFamily="34" charset="0"/>
                        </a:rPr>
                        <a:t> </a:t>
                      </a:r>
                      <a:r>
                        <a:rPr lang="en-US" sz="1200" dirty="0" err="1">
                          <a:latin typeface="Tahoma" panose="020B0604030504040204" pitchFamily="34" charset="0"/>
                          <a:ea typeface="Tahoma" panose="020B0604030504040204" pitchFamily="34" charset="0"/>
                          <a:cs typeface="Tahoma" panose="020B0604030504040204" pitchFamily="34" charset="0"/>
                        </a:rPr>
                        <a:t>Kab</a:t>
                      </a:r>
                      <a:r>
                        <a:rPr lang="en-US" sz="1200" dirty="0">
                          <a:latin typeface="Tahoma" panose="020B0604030504040204" pitchFamily="34" charset="0"/>
                          <a:ea typeface="Tahoma" panose="020B0604030504040204" pitchFamily="34" charset="0"/>
                          <a:cs typeface="Tahoma" panose="020B0604030504040204" pitchFamily="34" charset="0"/>
                        </a:rPr>
                        <a:t>/Kota</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latin typeface="Tahoma" panose="020B0604030504040204" pitchFamily="34" charset="0"/>
                          <a:ea typeface="Tahoma" panose="020B0604030504040204" pitchFamily="34" charset="0"/>
                          <a:cs typeface="Tahoma" panose="020B0604030504040204" pitchFamily="34" charset="0"/>
                        </a:rPr>
                        <a:t>120 </a:t>
                      </a:r>
                      <a:r>
                        <a:rPr lang="en-US" sz="1200" dirty="0" err="1">
                          <a:latin typeface="Tahoma" panose="020B0604030504040204" pitchFamily="34" charset="0"/>
                          <a:ea typeface="Tahoma" panose="020B0604030504040204" pitchFamily="34" charset="0"/>
                          <a:cs typeface="Tahoma" panose="020B0604030504040204" pitchFamily="34" charset="0"/>
                        </a:rPr>
                        <a:t>Kab</a:t>
                      </a:r>
                      <a:r>
                        <a:rPr lang="en-US" sz="1200" dirty="0">
                          <a:latin typeface="Tahoma" panose="020B0604030504040204" pitchFamily="34" charset="0"/>
                          <a:ea typeface="Tahoma" panose="020B0604030504040204" pitchFamily="34" charset="0"/>
                          <a:cs typeface="Tahoma" panose="020B0604030504040204" pitchFamily="34" charset="0"/>
                        </a:rPr>
                        <a:t>/Kota</a:t>
                      </a:r>
                    </a:p>
                  </a:txBody>
                  <a:tcPr marL="91436" marR="91436" marT="38689" marB="386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graphicFrame>
        <p:nvGraphicFramePr>
          <p:cNvPr id="18" name="Table 17"/>
          <p:cNvGraphicFramePr>
            <a:graphicFrameLocks noGrp="1"/>
          </p:cNvGraphicFramePr>
          <p:nvPr/>
        </p:nvGraphicFramePr>
        <p:xfrm>
          <a:off x="247650" y="4343400"/>
          <a:ext cx="11626851" cy="1971675"/>
        </p:xfrm>
        <a:graphic>
          <a:graphicData uri="http://schemas.openxmlformats.org/drawingml/2006/table">
            <a:tbl>
              <a:tblPr/>
              <a:tblGrid>
                <a:gridCol w="4085477">
                  <a:extLst>
                    <a:ext uri="{9D8B030D-6E8A-4147-A177-3AD203B41FA5}">
                      <a16:colId xmlns:a16="http://schemas.microsoft.com/office/drawing/2014/main" val="20000"/>
                    </a:ext>
                  </a:extLst>
                </a:gridCol>
                <a:gridCol w="1633219">
                  <a:extLst>
                    <a:ext uri="{9D8B030D-6E8A-4147-A177-3AD203B41FA5}">
                      <a16:colId xmlns:a16="http://schemas.microsoft.com/office/drawing/2014/main" val="20001"/>
                    </a:ext>
                  </a:extLst>
                </a:gridCol>
                <a:gridCol w="1214985">
                  <a:extLst>
                    <a:ext uri="{9D8B030D-6E8A-4147-A177-3AD203B41FA5}">
                      <a16:colId xmlns:a16="http://schemas.microsoft.com/office/drawing/2014/main" val="20002"/>
                    </a:ext>
                  </a:extLst>
                </a:gridCol>
                <a:gridCol w="1234545">
                  <a:extLst>
                    <a:ext uri="{9D8B030D-6E8A-4147-A177-3AD203B41FA5}">
                      <a16:colId xmlns:a16="http://schemas.microsoft.com/office/drawing/2014/main" val="20003"/>
                    </a:ext>
                  </a:extLst>
                </a:gridCol>
                <a:gridCol w="1278333">
                  <a:extLst>
                    <a:ext uri="{9D8B030D-6E8A-4147-A177-3AD203B41FA5}">
                      <a16:colId xmlns:a16="http://schemas.microsoft.com/office/drawing/2014/main" val="20004"/>
                    </a:ext>
                  </a:extLst>
                </a:gridCol>
                <a:gridCol w="1090146">
                  <a:extLst>
                    <a:ext uri="{9D8B030D-6E8A-4147-A177-3AD203B41FA5}">
                      <a16:colId xmlns:a16="http://schemas.microsoft.com/office/drawing/2014/main" val="20005"/>
                    </a:ext>
                  </a:extLst>
                </a:gridCol>
                <a:gridCol w="1090146">
                  <a:extLst>
                    <a:ext uri="{9D8B030D-6E8A-4147-A177-3AD203B41FA5}">
                      <a16:colId xmlns:a16="http://schemas.microsoft.com/office/drawing/2014/main" val="20006"/>
                    </a:ext>
                  </a:extLst>
                </a:gridCol>
              </a:tblGrid>
              <a:tr h="337655">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bg1"/>
                          </a:solidFill>
                          <a:effectLst/>
                          <a:latin typeface="Cambria" panose="02040503050406030204" pitchFamily="18" charset="0"/>
                          <a:cs typeface="Arial" charset="0"/>
                        </a:rPr>
                        <a:t>INDIKATOR</a:t>
                      </a:r>
                      <a:endParaRPr kumimoji="0" lang="en-US" sz="1400" b="1" i="0" u="none" strike="noStrike" cap="none" normalizeH="0" baseline="0" dirty="0">
                        <a:ln>
                          <a:noFill/>
                        </a:ln>
                        <a:solidFill>
                          <a:schemeClr val="bg1"/>
                        </a:solidFill>
                        <a:effectLst/>
                        <a:latin typeface="Cambria" panose="02040503050406030204" pitchFamily="18" charset="0"/>
                        <a:cs typeface="Arial" pitchFamily="34" charset="0"/>
                      </a:endParaRPr>
                    </a:p>
                  </a:txBody>
                  <a:tcPr marL="91420" marR="91420" marT="43481" marB="43481"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rgbClr val="36B4A7"/>
                    </a:solidFill>
                  </a:tcPr>
                </a:tc>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bg1"/>
                          </a:solidFill>
                          <a:effectLst/>
                          <a:latin typeface="Cambria" panose="02040503050406030204" pitchFamily="18" charset="0"/>
                          <a:cs typeface="Arial" pitchFamily="34" charset="0"/>
                        </a:rPr>
                        <a:t>SASARAN PENURUNAN IRBI</a:t>
                      </a:r>
                    </a:p>
                  </a:txBody>
                  <a:tcPr marL="91420" marR="91420" marT="43481" marB="43481"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rgbClr val="36B4A7"/>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a:ln>
                          <a:noFill/>
                        </a:ln>
                        <a:solidFill>
                          <a:schemeClr val="bg1"/>
                        </a:solidFill>
                        <a:effectLst/>
                        <a:latin typeface="+mn-lt"/>
                        <a:cs typeface="Arial" pitchFamily="34" charset="0"/>
                      </a:endParaRPr>
                    </a:p>
                  </a:txBody>
                  <a:tcPr marL="91416" marR="91416" marT="43485" marB="43485"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rgbClr val="36B4A7"/>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a:ln>
                          <a:noFill/>
                        </a:ln>
                        <a:solidFill>
                          <a:schemeClr val="bg1"/>
                        </a:solidFill>
                        <a:effectLst/>
                        <a:latin typeface="+mn-lt"/>
                        <a:cs typeface="Arial" pitchFamily="34" charset="0"/>
                      </a:endParaRPr>
                    </a:p>
                  </a:txBody>
                  <a:tcPr marL="91416" marR="91416" marT="43485" marB="43485"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rgbClr val="36B4A7"/>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a:ln>
                          <a:noFill/>
                        </a:ln>
                        <a:solidFill>
                          <a:schemeClr val="bg1"/>
                        </a:solidFill>
                        <a:effectLst/>
                        <a:latin typeface="+mn-lt"/>
                        <a:cs typeface="Arial" pitchFamily="34" charset="0"/>
                      </a:endParaRPr>
                    </a:p>
                  </a:txBody>
                  <a:tcPr marL="91416" marR="91416" marT="43485" marB="43485"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chemeClr val="accent2">
                        <a:lumMod val="60000"/>
                        <a:lumOff val="40000"/>
                      </a:schemeClr>
                    </a:solidFill>
                  </a:tcPr>
                </a:tc>
                <a:tc hMerge="1">
                  <a:txBody>
                    <a:bodyPr/>
                    <a:lstStyle/>
                    <a:p>
                      <a:endParaRPr lang="en-US"/>
                    </a:p>
                  </a:txBody>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a:ln>
                          <a:noFill/>
                        </a:ln>
                        <a:solidFill>
                          <a:schemeClr val="bg1"/>
                        </a:solidFill>
                        <a:effectLst/>
                        <a:latin typeface="+mn-lt"/>
                        <a:cs typeface="Arial" pitchFamily="34" charset="0"/>
                      </a:endParaRPr>
                    </a:p>
                  </a:txBody>
                  <a:tcPr marL="91416" marR="91416" marT="43485" marB="43485"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rgbClr val="36B4A7"/>
                    </a:solidFill>
                  </a:tcPr>
                </a:tc>
                <a:extLst>
                  <a:ext uri="{0D108BD9-81ED-4DB2-BD59-A6C34878D82A}">
                    <a16:rowId xmlns:a16="http://schemas.microsoft.com/office/drawing/2014/main" val="10000"/>
                  </a:ext>
                </a:extLst>
              </a:tr>
              <a:tr h="577536">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a:ln>
                          <a:noFill/>
                        </a:ln>
                        <a:solidFill>
                          <a:schemeClr val="bg1"/>
                        </a:solidFill>
                        <a:effectLst/>
                        <a:latin typeface="+mn-lt"/>
                        <a:cs typeface="Arial" pitchFamily="34" charset="0"/>
                      </a:endParaRPr>
                    </a:p>
                  </a:txBody>
                  <a:tcPr marL="91416" marR="91416" marT="43485" marB="43485"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rgbClr val="36B4A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bg1"/>
                          </a:solidFill>
                          <a:effectLst/>
                          <a:latin typeface="Cambria" panose="02040503050406030204" pitchFamily="18" charset="0"/>
                          <a:cs typeface="Arial" pitchFamily="34" charset="0"/>
                        </a:rPr>
                        <a:t>2013</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bg1"/>
                          </a:solidFill>
                          <a:effectLst/>
                          <a:latin typeface="Cambria" panose="02040503050406030204" pitchFamily="18" charset="0"/>
                          <a:cs typeface="Arial" pitchFamily="34" charset="0"/>
                        </a:rPr>
                        <a:t>(BASELINE)</a:t>
                      </a:r>
                    </a:p>
                  </a:txBody>
                  <a:tcPr marL="91420" marR="91420" marT="43481" marB="43481"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rgbClr val="36B4A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bg1"/>
                          </a:solidFill>
                          <a:effectLst/>
                          <a:latin typeface="Cambria" panose="02040503050406030204" pitchFamily="18" charset="0"/>
                          <a:cs typeface="Arial" pitchFamily="34" charset="0"/>
                        </a:rPr>
                        <a:t>2015</a:t>
                      </a:r>
                    </a:p>
                  </a:txBody>
                  <a:tcPr marL="91420" marR="91420" marT="43481" marB="43481"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rgbClr val="36B4A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bg1"/>
                          </a:solidFill>
                          <a:effectLst/>
                          <a:latin typeface="Cambria" panose="02040503050406030204" pitchFamily="18" charset="0"/>
                          <a:cs typeface="Arial" pitchFamily="34" charset="0"/>
                        </a:rPr>
                        <a:t>2016</a:t>
                      </a:r>
                    </a:p>
                  </a:txBody>
                  <a:tcPr marL="91420" marR="91420" marT="43481" marB="43481"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rgbClr val="36B4A7"/>
                    </a:solidFill>
                  </a:tcPr>
                </a:tc>
                <a:tc>
                  <a:txBody>
                    <a:bodyPr/>
                    <a:lstStyle/>
                    <a:p>
                      <a:pPr marL="0" marR="0" lvl="0" indent="0" algn="ctr" defTabSz="914400" rtl="0" eaLnBrk="1" fontAlgn="base" latinLnBrk="0" hangingPunct="1">
                        <a:lnSpc>
                          <a:spcPct val="107000"/>
                        </a:lnSpc>
                        <a:spcBef>
                          <a:spcPts val="0"/>
                        </a:spcBef>
                        <a:spcAft>
                          <a:spcPts val="0"/>
                        </a:spcAft>
                        <a:buClrTx/>
                        <a:buSzTx/>
                        <a:buFontTx/>
                        <a:buNone/>
                        <a:tabLst/>
                      </a:pPr>
                      <a:r>
                        <a:rPr lang="id-ID" sz="1400" kern="1200" dirty="0">
                          <a:solidFill>
                            <a:schemeClr val="bg1"/>
                          </a:solidFill>
                          <a:effectLst/>
                          <a:latin typeface="Cambria" panose="02040503050406030204" pitchFamily="18" charset="0"/>
                          <a:ea typeface="Calibri" panose="020F0502020204030204" pitchFamily="34" charset="0"/>
                          <a:cs typeface="Times New Roman" panose="02020603050405020304" pitchFamily="18" charset="0"/>
                        </a:rPr>
                        <a:t>2017</a:t>
                      </a:r>
                      <a:endParaRPr lang="en-US" sz="1400" kern="1200" dirty="0">
                        <a:solidFill>
                          <a:schemeClr val="bg1"/>
                        </a:solidFill>
                        <a:effectLst/>
                        <a:latin typeface="Cambria" panose="02040503050406030204" pitchFamily="18" charset="0"/>
                        <a:ea typeface="Calibri" panose="020F0502020204030204" pitchFamily="34" charset="0"/>
                        <a:cs typeface="Times New Roman" panose="02020603050405020304" pitchFamily="18" charset="0"/>
                      </a:endParaRPr>
                    </a:p>
                  </a:txBody>
                  <a:tcPr marL="91420" marR="91420" marT="43481" marB="43481"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rgbClr val="36B4A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bg1"/>
                          </a:solidFill>
                          <a:effectLst/>
                          <a:latin typeface="Cambria" panose="02040503050406030204" pitchFamily="18" charset="0"/>
                          <a:cs typeface="Arial" pitchFamily="34" charset="0"/>
                        </a:rPr>
                        <a:t>2018</a:t>
                      </a:r>
                    </a:p>
                  </a:txBody>
                  <a:tcPr marL="91420" marR="91420" marT="43481" marB="43481"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rgbClr val="36B4A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bg1"/>
                          </a:solidFill>
                          <a:effectLst/>
                          <a:latin typeface="Cambria" panose="02040503050406030204" pitchFamily="18" charset="0"/>
                          <a:cs typeface="Arial" pitchFamily="34" charset="0"/>
                        </a:rPr>
                        <a:t>2019</a:t>
                      </a:r>
                    </a:p>
                  </a:txBody>
                  <a:tcPr marL="91420" marR="91420" marT="43481" marB="43481"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rgbClr val="36B4A7"/>
                    </a:solidFill>
                  </a:tcPr>
                </a:tc>
                <a:extLst>
                  <a:ext uri="{0D108BD9-81ED-4DB2-BD59-A6C34878D82A}">
                    <a16:rowId xmlns:a16="http://schemas.microsoft.com/office/drawing/2014/main" val="10001"/>
                  </a:ext>
                </a:extLst>
              </a:tr>
              <a:tr h="528242">
                <a:tc>
                  <a:txBody>
                    <a:bodyPr/>
                    <a:lstStyle/>
                    <a:p>
                      <a:pPr marL="109538" marR="0" lvl="0" indent="-109538" algn="l" defTabSz="914400" rtl="0" eaLnBrk="1" fontAlgn="base" latinLnBrk="0" hangingPunct="1">
                        <a:lnSpc>
                          <a:spcPct val="115000"/>
                        </a:lnSpc>
                        <a:spcBef>
                          <a:spcPct val="0"/>
                        </a:spcBef>
                        <a:spcAft>
                          <a:spcPct val="0"/>
                        </a:spcAft>
                        <a:buClrTx/>
                        <a:buSzTx/>
                        <a:buFont typeface="Wingdings" pitchFamily="2" charset="2"/>
                        <a:buChar char="§"/>
                        <a:tabLst/>
                      </a:pPr>
                      <a:r>
                        <a:rPr kumimoji="0" lang="it-IT" sz="1400" b="0" i="0" u="none" strike="noStrike" cap="none" normalizeH="0" baseline="0" dirty="0">
                          <a:ln>
                            <a:noFill/>
                          </a:ln>
                          <a:solidFill>
                            <a:schemeClr val="tx1"/>
                          </a:solidFill>
                          <a:effectLst/>
                          <a:latin typeface="Cambria" panose="02040503050406030204" pitchFamily="18" charset="0"/>
                          <a:ea typeface="+mn-ea"/>
                          <a:cs typeface="Arial" pitchFamily="34" charset="0"/>
                        </a:rPr>
                        <a:t>Rata-rata Indeks Risiko Bencana Indonesia (IRBI) Nasional</a:t>
                      </a:r>
                      <a:endParaRPr kumimoji="0" lang="id-ID" sz="1400" b="0" i="0" u="none" strike="noStrike" cap="none" normalizeH="0" baseline="0" dirty="0">
                        <a:ln>
                          <a:noFill/>
                        </a:ln>
                        <a:solidFill>
                          <a:schemeClr val="tx1"/>
                        </a:solidFill>
                        <a:effectLst/>
                        <a:latin typeface="Cambria" panose="02040503050406030204" pitchFamily="18" charset="0"/>
                        <a:ea typeface="Calibri" pitchFamily="34" charset="0"/>
                        <a:cs typeface="Times New Roman" pitchFamily="18" charset="0"/>
                      </a:endParaRPr>
                    </a:p>
                  </a:txBody>
                  <a:tcPr marL="68568" marR="68568" marT="0" marB="0"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chemeClr val="bg1"/>
                    </a:solidFill>
                  </a:tcPr>
                </a:tc>
                <a:tc>
                  <a:txBody>
                    <a:bodyPr/>
                    <a:lstStyle/>
                    <a:p>
                      <a:pPr algn="ctr" fontAlgn="ctr"/>
                      <a:r>
                        <a:rPr lang="en-US" sz="1400" b="0" i="0" u="none" strike="noStrike" dirty="0">
                          <a:solidFill>
                            <a:srgbClr val="000000"/>
                          </a:solidFill>
                          <a:effectLst/>
                          <a:latin typeface="Cambria" panose="02040503050406030204" pitchFamily="18" charset="0"/>
                        </a:rPr>
                        <a:t>156.3 </a:t>
                      </a:r>
                    </a:p>
                  </a:txBody>
                  <a:tcPr marL="9525" marR="9525" marT="9523" marB="0" anchor="ctr">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chemeClr val="bg1"/>
                    </a:solidFill>
                  </a:tcPr>
                </a:tc>
                <a:tc>
                  <a:txBody>
                    <a:bodyPr/>
                    <a:lstStyle/>
                    <a:p>
                      <a:pPr algn="ctr" fontAlgn="b"/>
                      <a:r>
                        <a:rPr lang="en-US" sz="1400" b="0" i="0" u="none" strike="noStrike" dirty="0">
                          <a:solidFill>
                            <a:srgbClr val="000000"/>
                          </a:solidFill>
                          <a:effectLst/>
                          <a:latin typeface="Cambria" panose="02040503050406030204" pitchFamily="18" charset="0"/>
                        </a:rPr>
                        <a:t>151.6</a:t>
                      </a:r>
                    </a:p>
                  </a:txBody>
                  <a:tcPr marL="9525" marR="9525" marT="9523" marB="0" anchor="ctr">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chemeClr val="bg1"/>
                    </a:solidFill>
                  </a:tcPr>
                </a:tc>
                <a:tc>
                  <a:txBody>
                    <a:bodyPr/>
                    <a:lstStyle/>
                    <a:p>
                      <a:pPr algn="ctr" fontAlgn="b"/>
                      <a:r>
                        <a:rPr lang="en-US" sz="1400" b="0" i="0" u="none" strike="noStrike" dirty="0">
                          <a:solidFill>
                            <a:srgbClr val="000000"/>
                          </a:solidFill>
                          <a:effectLst/>
                          <a:latin typeface="Cambria" panose="02040503050406030204" pitchFamily="18" charset="0"/>
                        </a:rPr>
                        <a:t>146.9</a:t>
                      </a:r>
                    </a:p>
                  </a:txBody>
                  <a:tcPr marL="9525" marR="9525" marT="9523" marB="0" anchor="ctr">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chemeClr val="bg1"/>
                    </a:solidFill>
                  </a:tcPr>
                </a:tc>
                <a:tc>
                  <a:txBody>
                    <a:bodyPr/>
                    <a:lstStyle/>
                    <a:p>
                      <a:pPr marL="0" marR="0" algn="ctr" defTabSz="914400" rtl="0" eaLnBrk="1" fontAlgn="b" latinLnBrk="0" hangingPunct="1">
                        <a:lnSpc>
                          <a:spcPct val="107000"/>
                        </a:lnSpc>
                        <a:spcBef>
                          <a:spcPts val="0"/>
                        </a:spcBef>
                        <a:spcAft>
                          <a:spcPts val="0"/>
                        </a:spcAft>
                      </a:pPr>
                      <a:r>
                        <a:rPr lang="en-US" sz="1400" kern="1200"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rPr>
                        <a:t>142.2</a:t>
                      </a:r>
                    </a:p>
                  </a:txBody>
                  <a:tcPr marL="9525" marR="9525" marT="9523" marB="0" anchor="ctr">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noFill/>
                  </a:tcPr>
                </a:tc>
                <a:tc>
                  <a:txBody>
                    <a:bodyPr/>
                    <a:lstStyle/>
                    <a:p>
                      <a:pPr marL="0" marR="0" algn="ctr">
                        <a:lnSpc>
                          <a:spcPct val="107000"/>
                        </a:lnSpc>
                        <a:spcBef>
                          <a:spcPts val="0"/>
                        </a:spcBef>
                        <a:spcAft>
                          <a:spcPts val="0"/>
                        </a:spcAft>
                      </a:pPr>
                      <a:r>
                        <a:rPr lang="en-US" sz="1400" dirty="0">
                          <a:effectLst/>
                          <a:latin typeface="Cambria" panose="02040503050406030204" pitchFamily="18" charset="0"/>
                          <a:ea typeface="Calibri" panose="020F0502020204030204" pitchFamily="34" charset="0"/>
                          <a:cs typeface="Times New Roman" panose="02020603050405020304" pitchFamily="18" charset="0"/>
                        </a:rPr>
                        <a:t>137.5</a:t>
                      </a:r>
                    </a:p>
                  </a:txBody>
                  <a:tcPr marL="0" marR="0" marT="0" marB="0" anchor="ctr">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Cambria" panose="02040503050406030204" pitchFamily="18" charset="0"/>
                          <a:ea typeface="Calibri" pitchFamily="34" charset="0"/>
                          <a:cs typeface="Times New Roman" pitchFamily="18" charset="0"/>
                        </a:rPr>
                        <a:t>132.8</a:t>
                      </a:r>
                      <a:endParaRPr kumimoji="0" lang="id-ID" sz="1400" b="0" i="0" u="none" strike="noStrike" cap="none" normalizeH="0" baseline="0" dirty="0">
                        <a:ln>
                          <a:noFill/>
                        </a:ln>
                        <a:solidFill>
                          <a:schemeClr val="tx1"/>
                        </a:solidFill>
                        <a:effectLst/>
                        <a:latin typeface="Cambria" panose="02040503050406030204" pitchFamily="18" charset="0"/>
                        <a:ea typeface="Calibri" pitchFamily="34" charset="0"/>
                        <a:cs typeface="Times New Roman" pitchFamily="18" charset="0"/>
                      </a:endParaRPr>
                    </a:p>
                  </a:txBody>
                  <a:tcPr marL="68568" marR="68568" marT="0" marB="0"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528242">
                <a:tc>
                  <a:txBody>
                    <a:bodyPr/>
                    <a:lstStyle/>
                    <a:p>
                      <a:pPr marL="109538" marR="0" lvl="0" indent="-109538" algn="l" defTabSz="914400" rtl="0" eaLnBrk="1" fontAlgn="base" latinLnBrk="0" hangingPunct="1">
                        <a:lnSpc>
                          <a:spcPct val="115000"/>
                        </a:lnSpc>
                        <a:spcBef>
                          <a:spcPct val="0"/>
                        </a:spcBef>
                        <a:spcAft>
                          <a:spcPct val="0"/>
                        </a:spcAft>
                        <a:buClrTx/>
                        <a:buSzTx/>
                        <a:buFont typeface="Wingdings" pitchFamily="2" charset="2"/>
                        <a:buChar char="§"/>
                        <a:tabLst/>
                      </a:pPr>
                      <a:r>
                        <a:rPr kumimoji="0" lang="en-US" sz="1400" b="0" i="0" u="none" strike="noStrike" cap="none" normalizeH="0" baseline="0" dirty="0">
                          <a:ln>
                            <a:noFill/>
                          </a:ln>
                          <a:solidFill>
                            <a:schemeClr val="tx1"/>
                          </a:solidFill>
                          <a:effectLst/>
                          <a:latin typeface="Cambria" panose="02040503050406030204" pitchFamily="18" charset="0"/>
                          <a:cs typeface="Arial" pitchFamily="34" charset="0"/>
                        </a:rPr>
                        <a:t>Rata-rata IRBI 136 </a:t>
                      </a:r>
                      <a:r>
                        <a:rPr kumimoji="0" lang="en-US" sz="1400" b="0" i="0" u="none" strike="noStrike" cap="none" normalizeH="0" baseline="0" dirty="0" err="1">
                          <a:ln>
                            <a:noFill/>
                          </a:ln>
                          <a:solidFill>
                            <a:schemeClr val="tx1"/>
                          </a:solidFill>
                          <a:effectLst/>
                          <a:latin typeface="Cambria" panose="02040503050406030204" pitchFamily="18" charset="0"/>
                          <a:cs typeface="Arial" pitchFamily="34" charset="0"/>
                        </a:rPr>
                        <a:t>Kabupaten</a:t>
                      </a:r>
                      <a:r>
                        <a:rPr kumimoji="0" lang="en-US" sz="1400" b="0" i="0" u="none" strike="noStrike" cap="none" normalizeH="0" baseline="0" dirty="0">
                          <a:ln>
                            <a:noFill/>
                          </a:ln>
                          <a:solidFill>
                            <a:schemeClr val="tx1"/>
                          </a:solidFill>
                          <a:effectLst/>
                          <a:latin typeface="Cambria" panose="02040503050406030204" pitchFamily="18" charset="0"/>
                          <a:cs typeface="Arial" pitchFamily="34" charset="0"/>
                        </a:rPr>
                        <a:t>/Kota </a:t>
                      </a:r>
                      <a:r>
                        <a:rPr kumimoji="0" lang="en-US" sz="1400" b="0" i="0" u="none" strike="noStrike" cap="none" normalizeH="0" baseline="0" dirty="0" err="1">
                          <a:ln>
                            <a:noFill/>
                          </a:ln>
                          <a:solidFill>
                            <a:schemeClr val="tx1"/>
                          </a:solidFill>
                          <a:effectLst/>
                          <a:latin typeface="Cambria" panose="02040503050406030204" pitchFamily="18" charset="0"/>
                          <a:cs typeface="Arial" pitchFamily="34" charset="0"/>
                        </a:rPr>
                        <a:t>sasaran</a:t>
                      </a:r>
                      <a:r>
                        <a:rPr kumimoji="0" lang="en-US" sz="1400" b="0" i="0" u="none" strike="noStrike" cap="none" normalizeH="0" baseline="0" dirty="0">
                          <a:ln>
                            <a:noFill/>
                          </a:ln>
                          <a:solidFill>
                            <a:schemeClr val="tx1"/>
                          </a:solidFill>
                          <a:effectLst/>
                          <a:latin typeface="Cambria" panose="02040503050406030204" pitchFamily="18" charset="0"/>
                          <a:cs typeface="Arial" pitchFamily="34" charset="0"/>
                        </a:rPr>
                        <a:t> </a:t>
                      </a:r>
                      <a:r>
                        <a:rPr kumimoji="0" lang="en-US" sz="1400" b="0" i="0" u="none" strike="noStrike" cap="none" normalizeH="0" baseline="0" dirty="0" err="1">
                          <a:ln>
                            <a:noFill/>
                          </a:ln>
                          <a:solidFill>
                            <a:schemeClr val="tx1"/>
                          </a:solidFill>
                          <a:effectLst/>
                          <a:latin typeface="Cambria" panose="02040503050406030204" pitchFamily="18" charset="0"/>
                          <a:cs typeface="Arial" pitchFamily="34" charset="0"/>
                        </a:rPr>
                        <a:t>prioritas</a:t>
                      </a:r>
                      <a:r>
                        <a:rPr kumimoji="0" lang="en-US" sz="1400" b="0" i="0" u="none" strike="noStrike" cap="none" normalizeH="0" baseline="0" dirty="0">
                          <a:ln>
                            <a:noFill/>
                          </a:ln>
                          <a:solidFill>
                            <a:schemeClr val="tx1"/>
                          </a:solidFill>
                          <a:effectLst/>
                          <a:latin typeface="Cambria" panose="02040503050406030204" pitchFamily="18" charset="0"/>
                          <a:cs typeface="Arial" pitchFamily="34" charset="0"/>
                        </a:rPr>
                        <a:t> </a:t>
                      </a:r>
                      <a:r>
                        <a:rPr kumimoji="0" lang="en-US" sz="1400" b="0" i="0" u="none" strike="noStrike" cap="none" normalizeH="0" baseline="0" dirty="0" err="1">
                          <a:ln>
                            <a:noFill/>
                          </a:ln>
                          <a:solidFill>
                            <a:schemeClr val="tx1"/>
                          </a:solidFill>
                          <a:effectLst/>
                          <a:latin typeface="Cambria" panose="02040503050406030204" pitchFamily="18" charset="0"/>
                          <a:cs typeface="Arial" pitchFamily="34" charset="0"/>
                        </a:rPr>
                        <a:t>nasional</a:t>
                      </a:r>
                      <a:endParaRPr kumimoji="0" lang="id-ID" sz="1400" b="0" i="0" u="none" strike="noStrike" cap="none" normalizeH="0" baseline="0" dirty="0">
                        <a:ln>
                          <a:noFill/>
                        </a:ln>
                        <a:solidFill>
                          <a:schemeClr val="tx1"/>
                        </a:solidFill>
                        <a:effectLst/>
                        <a:latin typeface="Cambria" panose="02040503050406030204" pitchFamily="18" charset="0"/>
                        <a:ea typeface="Calibri" pitchFamily="34" charset="0"/>
                        <a:cs typeface="Times New Roman" pitchFamily="18" charset="0"/>
                      </a:endParaRPr>
                    </a:p>
                  </a:txBody>
                  <a:tcPr marL="68568" marR="68568" marT="0" marB="0"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Cambria" panose="02040503050406030204" pitchFamily="18" charset="0"/>
                          <a:cs typeface="Arial" pitchFamily="34" charset="0"/>
                        </a:rPr>
                        <a:t>169.4</a:t>
                      </a:r>
                      <a:r>
                        <a:rPr kumimoji="0" lang="id-ID" sz="1400" b="0" i="0" u="none" strike="noStrike" cap="none" normalizeH="0" baseline="0" dirty="0">
                          <a:ln>
                            <a:noFill/>
                          </a:ln>
                          <a:solidFill>
                            <a:schemeClr val="tx1"/>
                          </a:solidFill>
                          <a:effectLst/>
                          <a:latin typeface="Cambria" panose="02040503050406030204" pitchFamily="18" charset="0"/>
                          <a:cs typeface="Arial" pitchFamily="34" charset="0"/>
                        </a:rPr>
                        <a:t> </a:t>
                      </a:r>
                    </a:p>
                  </a:txBody>
                  <a:tcPr marL="68568" marR="68568" marT="0" marB="0"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chemeClr val="bg1"/>
                    </a:solidFill>
                  </a:tcPr>
                </a:tc>
                <a:tc>
                  <a:txBody>
                    <a:bodyPr/>
                    <a:lstStyle/>
                    <a:p>
                      <a:pPr algn="ctr" fontAlgn="b"/>
                      <a:r>
                        <a:rPr lang="en-US" sz="1400" b="0" i="0" u="none" strike="noStrike" dirty="0">
                          <a:solidFill>
                            <a:srgbClr val="000000"/>
                          </a:solidFill>
                          <a:effectLst/>
                          <a:latin typeface="Cambria" panose="02040503050406030204" pitchFamily="18" charset="0"/>
                        </a:rPr>
                        <a:t>164.3</a:t>
                      </a:r>
                    </a:p>
                  </a:txBody>
                  <a:tcPr marL="9525" marR="9525" marT="9523" marB="0" anchor="ctr">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chemeClr val="bg1"/>
                    </a:solidFill>
                  </a:tcPr>
                </a:tc>
                <a:tc>
                  <a:txBody>
                    <a:bodyPr/>
                    <a:lstStyle/>
                    <a:p>
                      <a:pPr algn="ctr" fontAlgn="b"/>
                      <a:r>
                        <a:rPr lang="en-US" sz="1400" b="0" i="0" u="none" strike="noStrike" dirty="0">
                          <a:solidFill>
                            <a:srgbClr val="000000"/>
                          </a:solidFill>
                          <a:effectLst/>
                          <a:latin typeface="Cambria" panose="02040503050406030204" pitchFamily="18" charset="0"/>
                        </a:rPr>
                        <a:t>159.2</a:t>
                      </a:r>
                    </a:p>
                  </a:txBody>
                  <a:tcPr marL="9525" marR="9525" marT="9523" marB="0" anchor="ctr">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chemeClr val="bg1"/>
                    </a:solidFill>
                  </a:tcPr>
                </a:tc>
                <a:tc>
                  <a:txBody>
                    <a:bodyPr/>
                    <a:lstStyle/>
                    <a:p>
                      <a:pPr marL="0" marR="0" algn="ctr" defTabSz="914400" rtl="0" eaLnBrk="1" fontAlgn="b" latinLnBrk="0" hangingPunct="1">
                        <a:lnSpc>
                          <a:spcPct val="107000"/>
                        </a:lnSpc>
                        <a:spcBef>
                          <a:spcPts val="0"/>
                        </a:spcBef>
                        <a:spcAft>
                          <a:spcPts val="0"/>
                        </a:spcAft>
                      </a:pPr>
                      <a:r>
                        <a:rPr lang="en-US" sz="1400" kern="1200" dirty="0">
                          <a:solidFill>
                            <a:schemeClr val="tx1"/>
                          </a:solidFill>
                          <a:effectLst/>
                          <a:latin typeface="Cambria" panose="02040503050406030204" pitchFamily="18" charset="0"/>
                          <a:ea typeface="Calibri" panose="020F0502020204030204" pitchFamily="34" charset="0"/>
                          <a:cs typeface="Times New Roman" panose="02020603050405020304" pitchFamily="18" charset="0"/>
                        </a:rPr>
                        <a:t>154.1</a:t>
                      </a:r>
                    </a:p>
                  </a:txBody>
                  <a:tcPr marL="9525" marR="9525" marT="9523" marB="0" anchor="ctr">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noFill/>
                  </a:tcPr>
                </a:tc>
                <a:tc>
                  <a:txBody>
                    <a:bodyPr/>
                    <a:lstStyle/>
                    <a:p>
                      <a:pPr marL="0" marR="0" algn="ctr">
                        <a:lnSpc>
                          <a:spcPct val="107000"/>
                        </a:lnSpc>
                        <a:spcBef>
                          <a:spcPts val="0"/>
                        </a:spcBef>
                        <a:spcAft>
                          <a:spcPts val="0"/>
                        </a:spcAft>
                      </a:pPr>
                      <a:r>
                        <a:rPr lang="en-US" sz="1400" dirty="0">
                          <a:effectLst/>
                          <a:latin typeface="Cambria" panose="02040503050406030204" pitchFamily="18" charset="0"/>
                          <a:ea typeface="Calibri" panose="020F0502020204030204" pitchFamily="34" charset="0"/>
                          <a:cs typeface="Times New Roman" panose="02020603050405020304" pitchFamily="18" charset="0"/>
                        </a:rPr>
                        <a:t>149.0</a:t>
                      </a:r>
                    </a:p>
                  </a:txBody>
                  <a:tcPr marL="0" marR="0" marT="0" marB="0" anchor="ctr">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Cambria" panose="02040503050406030204" pitchFamily="18" charset="0"/>
                          <a:ea typeface="Calibri" pitchFamily="34" charset="0"/>
                          <a:cs typeface="Times New Roman" pitchFamily="18" charset="0"/>
                        </a:rPr>
                        <a:t>144</a:t>
                      </a:r>
                      <a:endParaRPr kumimoji="0" lang="id-ID" sz="1400" b="0" i="0" u="none" strike="noStrike" cap="none" normalizeH="0" baseline="0" dirty="0">
                        <a:ln>
                          <a:noFill/>
                        </a:ln>
                        <a:solidFill>
                          <a:schemeClr val="tx1"/>
                        </a:solidFill>
                        <a:effectLst/>
                        <a:latin typeface="Cambria" panose="02040503050406030204" pitchFamily="18" charset="0"/>
                        <a:ea typeface="Calibri" pitchFamily="34" charset="0"/>
                        <a:cs typeface="Times New Roman" pitchFamily="18" charset="0"/>
                      </a:endParaRPr>
                    </a:p>
                  </a:txBody>
                  <a:tcPr marL="68568" marR="68568" marT="0" marB="0" anchor="ctr" horzOverflow="overflow">
                    <a:lnL w="6350" cap="flat" cmpd="sng" algn="ctr">
                      <a:solidFill>
                        <a:srgbClr val="199396"/>
                      </a:solidFill>
                      <a:prstDash val="solid"/>
                      <a:round/>
                      <a:headEnd type="none" w="med" len="med"/>
                      <a:tailEnd type="none" w="med" len="med"/>
                    </a:lnL>
                    <a:lnR w="6350" cap="flat" cmpd="sng" algn="ctr">
                      <a:solidFill>
                        <a:srgbClr val="199396"/>
                      </a:solidFill>
                      <a:prstDash val="solid"/>
                      <a:round/>
                      <a:headEnd type="none" w="med" len="med"/>
                      <a:tailEnd type="none" w="med" len="med"/>
                    </a:lnR>
                    <a:lnT w="6350" cap="flat" cmpd="sng" algn="ctr">
                      <a:solidFill>
                        <a:srgbClr val="199396"/>
                      </a:solidFill>
                      <a:prstDash val="solid"/>
                      <a:round/>
                      <a:headEnd type="none" w="med" len="med"/>
                      <a:tailEnd type="none" w="med" len="med"/>
                    </a:lnT>
                    <a:lnB w="6350" cap="flat" cmpd="sng" algn="ctr">
                      <a:solidFill>
                        <a:srgbClr val="199396"/>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bl>
          </a:graphicData>
        </a:graphic>
      </p:graphicFrame>
      <p:sp>
        <p:nvSpPr>
          <p:cNvPr id="24661" name="Slide Number Placeholder 5"/>
          <p:cNvSpPr txBox="1">
            <a:spLocks/>
          </p:cNvSpPr>
          <p:nvPr/>
        </p:nvSpPr>
        <p:spPr bwMode="auto">
          <a:xfrm>
            <a:off x="11685588" y="255588"/>
            <a:ext cx="484187" cy="19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200"/>
              </a:spcBef>
              <a:spcAft>
                <a:spcPts val="200"/>
              </a:spcAft>
              <a:buClr>
                <a:schemeClr val="accent1"/>
              </a:buClr>
              <a:buSzPct val="100000"/>
              <a:buFont typeface="Tw Cen MT" pitchFamily="34" charset="0"/>
              <a:buChar char=" "/>
              <a:defRPr sz="2200">
                <a:solidFill>
                  <a:schemeClr val="tx1"/>
                </a:solidFill>
                <a:latin typeface="Tw Cen MT" pitchFamily="34" charset="0"/>
              </a:defRPr>
            </a:lvl1pPr>
            <a:lvl2pPr indent="-136525">
              <a:lnSpc>
                <a:spcPct val="90000"/>
              </a:lnSpc>
              <a:spcBef>
                <a:spcPts val="200"/>
              </a:spcBef>
              <a:spcAft>
                <a:spcPts val="400"/>
              </a:spcAft>
              <a:buClr>
                <a:schemeClr val="accent1"/>
              </a:buClr>
              <a:buFont typeface="Wingdings 3" pitchFamily="18" charset="2"/>
              <a:buChar char=""/>
              <a:defRPr>
                <a:solidFill>
                  <a:schemeClr val="tx1"/>
                </a:solidFill>
                <a:latin typeface="Tw Cen MT" pitchFamily="34" charset="0"/>
              </a:defRPr>
            </a:lvl2pPr>
            <a:lvl3pPr indent="-136525">
              <a:lnSpc>
                <a:spcPct val="90000"/>
              </a:lnSpc>
              <a:spcBef>
                <a:spcPts val="200"/>
              </a:spcBef>
              <a:spcAft>
                <a:spcPts val="400"/>
              </a:spcAft>
              <a:buClr>
                <a:schemeClr val="accent1"/>
              </a:buClr>
              <a:buFont typeface="Wingdings 3" pitchFamily="18" charset="2"/>
              <a:buChar char=""/>
              <a:defRPr sz="1400">
                <a:solidFill>
                  <a:schemeClr val="tx1"/>
                </a:solidFill>
                <a:latin typeface="Tw Cen MT" pitchFamily="34" charset="0"/>
              </a:defRPr>
            </a:lvl3pPr>
            <a:lvl4pPr indent="-136525">
              <a:lnSpc>
                <a:spcPct val="90000"/>
              </a:lnSpc>
              <a:spcBef>
                <a:spcPts val="200"/>
              </a:spcBef>
              <a:spcAft>
                <a:spcPts val="400"/>
              </a:spcAft>
              <a:buClr>
                <a:schemeClr val="accent1"/>
              </a:buClr>
              <a:buFont typeface="Wingdings 3" pitchFamily="18" charset="2"/>
              <a:buChar char=""/>
              <a:defRPr sz="1400">
                <a:solidFill>
                  <a:schemeClr val="tx1"/>
                </a:solidFill>
                <a:latin typeface="Tw Cen MT" pitchFamily="34" charset="0"/>
              </a:defRPr>
            </a:lvl4pPr>
            <a:lvl5pPr indent="-136525">
              <a:lnSpc>
                <a:spcPct val="90000"/>
              </a:lnSpc>
              <a:spcBef>
                <a:spcPts val="200"/>
              </a:spcBef>
              <a:spcAft>
                <a:spcPts val="400"/>
              </a:spcAft>
              <a:buClr>
                <a:schemeClr val="accent1"/>
              </a:buClr>
              <a:buFont typeface="Wingdings 3" pitchFamily="18" charset="2"/>
              <a:buChar char=""/>
              <a:defRPr sz="1400">
                <a:solidFill>
                  <a:schemeClr val="tx1"/>
                </a:solidFill>
                <a:latin typeface="Tw Cen MT" pitchFamily="34" charset="0"/>
              </a:defRPr>
            </a:lvl5pPr>
            <a:lvl6pPr indent="-136525" eaLnBrk="0" fontAlgn="base" hangingPunct="0">
              <a:lnSpc>
                <a:spcPct val="90000"/>
              </a:lnSpc>
              <a:spcBef>
                <a:spcPts val="200"/>
              </a:spcBef>
              <a:spcAft>
                <a:spcPts val="400"/>
              </a:spcAft>
              <a:buClr>
                <a:schemeClr val="accent1"/>
              </a:buClr>
              <a:buFont typeface="Wingdings 3" pitchFamily="18" charset="2"/>
              <a:buChar char=""/>
              <a:defRPr sz="1400">
                <a:solidFill>
                  <a:schemeClr val="tx1"/>
                </a:solidFill>
                <a:latin typeface="Tw Cen MT" pitchFamily="34" charset="0"/>
              </a:defRPr>
            </a:lvl6pPr>
            <a:lvl7pPr indent="-136525" eaLnBrk="0" fontAlgn="base" hangingPunct="0">
              <a:lnSpc>
                <a:spcPct val="90000"/>
              </a:lnSpc>
              <a:spcBef>
                <a:spcPts val="200"/>
              </a:spcBef>
              <a:spcAft>
                <a:spcPts val="400"/>
              </a:spcAft>
              <a:buClr>
                <a:schemeClr val="accent1"/>
              </a:buClr>
              <a:buFont typeface="Wingdings 3" pitchFamily="18" charset="2"/>
              <a:buChar char=""/>
              <a:defRPr sz="1400">
                <a:solidFill>
                  <a:schemeClr val="tx1"/>
                </a:solidFill>
                <a:latin typeface="Tw Cen MT" pitchFamily="34" charset="0"/>
              </a:defRPr>
            </a:lvl7pPr>
            <a:lvl8pPr indent="-136525" eaLnBrk="0" fontAlgn="base" hangingPunct="0">
              <a:lnSpc>
                <a:spcPct val="90000"/>
              </a:lnSpc>
              <a:spcBef>
                <a:spcPts val="200"/>
              </a:spcBef>
              <a:spcAft>
                <a:spcPts val="400"/>
              </a:spcAft>
              <a:buClr>
                <a:schemeClr val="accent1"/>
              </a:buClr>
              <a:buFont typeface="Wingdings 3" pitchFamily="18" charset="2"/>
              <a:buChar char=""/>
              <a:defRPr sz="1400">
                <a:solidFill>
                  <a:schemeClr val="tx1"/>
                </a:solidFill>
                <a:latin typeface="Tw Cen MT" pitchFamily="34" charset="0"/>
              </a:defRPr>
            </a:lvl8pPr>
            <a:lvl9pPr indent="-136525" eaLnBrk="0" fontAlgn="base" hangingPunct="0">
              <a:lnSpc>
                <a:spcPct val="90000"/>
              </a:lnSpc>
              <a:spcBef>
                <a:spcPts val="200"/>
              </a:spcBef>
              <a:spcAft>
                <a:spcPts val="400"/>
              </a:spcAft>
              <a:buClr>
                <a:schemeClr val="accent1"/>
              </a:buClr>
              <a:buFont typeface="Wingdings 3" pitchFamily="18" charset="2"/>
              <a:buChar char=""/>
              <a:defRPr sz="1400">
                <a:solidFill>
                  <a:schemeClr val="tx1"/>
                </a:solidFill>
                <a:latin typeface="Tw Cen MT" pitchFamily="34" charset="0"/>
              </a:defRPr>
            </a:lvl9pPr>
          </a:lstStyle>
          <a:p>
            <a:pPr algn="ctr" defTabSz="914400" eaLnBrk="1" hangingPunct="1">
              <a:lnSpc>
                <a:spcPct val="100000"/>
              </a:lnSpc>
              <a:spcBef>
                <a:spcPct val="0"/>
              </a:spcBef>
              <a:spcAft>
                <a:spcPct val="0"/>
              </a:spcAft>
              <a:buClrTx/>
              <a:buSzTx/>
              <a:buFontTx/>
              <a:buNone/>
            </a:pPr>
            <a:fld id="{B3116BD7-8996-44EA-B48C-4A0C0138F8FE}" type="slidenum">
              <a:rPr lang="en-US" altLang="en-US" sz="1400" b="1">
                <a:solidFill>
                  <a:schemeClr val="bg1"/>
                </a:solidFill>
              </a:rPr>
              <a:pPr algn="ctr" defTabSz="914400" eaLnBrk="1" hangingPunct="1">
                <a:lnSpc>
                  <a:spcPct val="100000"/>
                </a:lnSpc>
                <a:spcBef>
                  <a:spcPct val="0"/>
                </a:spcBef>
                <a:spcAft>
                  <a:spcPct val="0"/>
                </a:spcAft>
                <a:buClrTx/>
                <a:buSzTx/>
                <a:buFontTx/>
                <a:buNone/>
              </a:pPr>
              <a:t>20</a:t>
            </a:fld>
            <a:endParaRPr lang="en-US" altLang="en-US" sz="1400" b="1">
              <a:solidFill>
                <a:schemeClr val="bg1"/>
              </a:solidFill>
            </a:endParaRPr>
          </a:p>
        </p:txBody>
      </p:sp>
      <p:grpSp>
        <p:nvGrpSpPr>
          <p:cNvPr id="24662" name="Group 180"/>
          <p:cNvGrpSpPr>
            <a:grpSpLocks/>
          </p:cNvGrpSpPr>
          <p:nvPr/>
        </p:nvGrpSpPr>
        <p:grpSpPr bwMode="auto">
          <a:xfrm>
            <a:off x="5400675" y="93663"/>
            <a:ext cx="1371600" cy="111125"/>
            <a:chOff x="-170626" y="0"/>
            <a:chExt cx="13534857" cy="166915"/>
          </a:xfrm>
        </p:grpSpPr>
        <p:sp>
          <p:nvSpPr>
            <p:cNvPr id="20" name="Parallelogram 19"/>
            <p:cNvSpPr/>
            <p:nvPr/>
          </p:nvSpPr>
          <p:spPr>
            <a:xfrm>
              <a:off x="-170626" y="0"/>
              <a:ext cx="4511619" cy="166915"/>
            </a:xfrm>
            <a:prstGeom prst="parallelogram">
              <a:avLst>
                <a:gd name="adj" fmla="val 114362"/>
              </a:avLst>
            </a:prstGeom>
            <a:solidFill>
              <a:srgbClr val="016AA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1" name="Parallelogram 20"/>
            <p:cNvSpPr/>
            <p:nvPr/>
          </p:nvSpPr>
          <p:spPr>
            <a:xfrm>
              <a:off x="4340993" y="0"/>
              <a:ext cx="4511619" cy="166915"/>
            </a:xfrm>
            <a:prstGeom prst="parallelogram">
              <a:avLst>
                <a:gd name="adj" fmla="val 114362"/>
              </a:avLst>
            </a:prstGeom>
            <a:solidFill>
              <a:srgbClr val="46B68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2" name="Parallelogram 21"/>
            <p:cNvSpPr/>
            <p:nvPr/>
          </p:nvSpPr>
          <p:spPr>
            <a:xfrm>
              <a:off x="8852612" y="0"/>
              <a:ext cx="4511619" cy="166915"/>
            </a:xfrm>
            <a:prstGeom prst="parallelogram">
              <a:avLst>
                <a:gd name="adj" fmla="val 114362"/>
              </a:avLst>
            </a:prstGeom>
            <a:solidFill>
              <a:srgbClr val="FEA3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grpSp>
      <p:grpSp>
        <p:nvGrpSpPr>
          <p:cNvPr id="24663" name="Group 11"/>
          <p:cNvGrpSpPr>
            <a:grpSpLocks/>
          </p:cNvGrpSpPr>
          <p:nvPr/>
        </p:nvGrpSpPr>
        <p:grpSpPr bwMode="auto">
          <a:xfrm>
            <a:off x="-671513" y="6746875"/>
            <a:ext cx="13535026" cy="111125"/>
            <a:chOff x="-170626" y="0"/>
            <a:chExt cx="13534857" cy="166915"/>
          </a:xfrm>
        </p:grpSpPr>
        <p:sp>
          <p:nvSpPr>
            <p:cNvPr id="24" name="Parallelogram 23"/>
            <p:cNvSpPr/>
            <p:nvPr/>
          </p:nvSpPr>
          <p:spPr>
            <a:xfrm>
              <a:off x="-170626" y="0"/>
              <a:ext cx="4511620" cy="166915"/>
            </a:xfrm>
            <a:prstGeom prst="parallelogram">
              <a:avLst>
                <a:gd name="adj" fmla="val 114362"/>
              </a:avLst>
            </a:prstGeom>
            <a:solidFill>
              <a:srgbClr val="016AA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en-US" sz="1600">
                <a:solidFill>
                  <a:prstClr val="white"/>
                </a:solidFill>
                <a:latin typeface="Century Gothic" panose="020B0502020202020204" pitchFamily="34" charset="0"/>
              </a:endParaRPr>
            </a:p>
          </p:txBody>
        </p:sp>
        <p:sp>
          <p:nvSpPr>
            <p:cNvPr id="25" name="Parallelogram 24"/>
            <p:cNvSpPr/>
            <p:nvPr/>
          </p:nvSpPr>
          <p:spPr>
            <a:xfrm>
              <a:off x="4340994" y="0"/>
              <a:ext cx="4511619" cy="166915"/>
            </a:xfrm>
            <a:prstGeom prst="parallelogram">
              <a:avLst>
                <a:gd name="adj" fmla="val 114362"/>
              </a:avLst>
            </a:prstGeom>
            <a:solidFill>
              <a:srgbClr val="46B68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en-US" sz="1600">
                <a:solidFill>
                  <a:prstClr val="white"/>
                </a:solidFill>
                <a:latin typeface="Century Gothic" panose="020B0502020202020204" pitchFamily="34" charset="0"/>
              </a:endParaRPr>
            </a:p>
          </p:txBody>
        </p:sp>
        <p:sp>
          <p:nvSpPr>
            <p:cNvPr id="26" name="Parallelogram 25"/>
            <p:cNvSpPr/>
            <p:nvPr/>
          </p:nvSpPr>
          <p:spPr>
            <a:xfrm>
              <a:off x="8852612" y="0"/>
              <a:ext cx="4511619" cy="166915"/>
            </a:xfrm>
            <a:prstGeom prst="parallelogram">
              <a:avLst>
                <a:gd name="adj" fmla="val 114362"/>
              </a:avLst>
            </a:prstGeom>
            <a:solidFill>
              <a:srgbClr val="FEA3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en-US" sz="1600">
                <a:solidFill>
                  <a:prstClr val="white"/>
                </a:solidFill>
                <a:latin typeface="Century Gothic" panose="020B0502020202020204" pitchFamily="34" charset="0"/>
              </a:endParaRPr>
            </a:p>
          </p:txBody>
        </p:sp>
      </p:grpSp>
    </p:spTree>
    <p:extLst>
      <p:ext uri="{BB962C8B-B14F-4D97-AF65-F5344CB8AC3E}">
        <p14:creationId xmlns:p14="http://schemas.microsoft.com/office/powerpoint/2010/main" val="820861704"/>
      </p:ext>
    </p:extLst>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Rectangle: Rounded Corners 130">
            <a:extLst>
              <a:ext uri="{FF2B5EF4-FFF2-40B4-BE49-F238E27FC236}">
                <a16:creationId xmlns:a16="http://schemas.microsoft.com/office/drawing/2014/main" id="{1ADB4347-B46B-4B26-9FEE-2A62448B423E}"/>
              </a:ext>
            </a:extLst>
          </p:cNvPr>
          <p:cNvSpPr/>
          <p:nvPr/>
        </p:nvSpPr>
        <p:spPr>
          <a:xfrm>
            <a:off x="8345488" y="2265363"/>
            <a:ext cx="3594100" cy="649287"/>
          </a:xfrm>
          <a:prstGeom prst="roundRect">
            <a:avLst/>
          </a:prstGeom>
          <a:ln>
            <a:solidFill>
              <a:srgbClr val="E0ECA6"/>
            </a:solidFill>
          </a:ln>
        </p:spPr>
        <p:style>
          <a:lnRef idx="2">
            <a:schemeClr val="accent6"/>
          </a:lnRef>
          <a:fillRef idx="1">
            <a:schemeClr val="lt1"/>
          </a:fillRef>
          <a:effectRef idx="0">
            <a:schemeClr val="accent6"/>
          </a:effectRef>
          <a:fontRef idx="minor">
            <a:schemeClr val="dk1"/>
          </a:fontRef>
        </p:style>
        <p:txBody>
          <a:bodyPr anchor="ctr"/>
          <a:lstStyle/>
          <a:p>
            <a:pPr>
              <a:defRPr/>
            </a:pPr>
            <a:r>
              <a:rPr lang="en-US" sz="1050" dirty="0" err="1">
                <a:latin typeface="Cambria" panose="02040503050406030204" pitchFamily="18" charset="0"/>
                <a:cs typeface="Segoe UI" panose="020B0502040204020203" pitchFamily="34" charset="0"/>
              </a:rPr>
              <a:t>Peningkatan</a:t>
            </a:r>
            <a:r>
              <a:rPr lang="en-US" sz="1050" dirty="0">
                <a:latin typeface="Cambria" panose="02040503050406030204" pitchFamily="18" charset="0"/>
                <a:cs typeface="Segoe UI" panose="020B0502040204020203" pitchFamily="34" charset="0"/>
              </a:rPr>
              <a:t> </a:t>
            </a:r>
            <a:r>
              <a:rPr lang="en-US" sz="1050" dirty="0" err="1">
                <a:latin typeface="Cambria" panose="02040503050406030204" pitchFamily="18" charset="0"/>
                <a:cs typeface="Segoe UI" panose="020B0502040204020203" pitchFamily="34" charset="0"/>
              </a:rPr>
              <a:t>akses</a:t>
            </a:r>
            <a:r>
              <a:rPr lang="en-US" sz="1050" dirty="0">
                <a:latin typeface="Cambria" panose="02040503050406030204" pitchFamily="18" charset="0"/>
                <a:cs typeface="Segoe UI" panose="020B0502040204020203" pitchFamily="34" charset="0"/>
              </a:rPr>
              <a:t> </a:t>
            </a:r>
            <a:r>
              <a:rPr lang="en-US" sz="1050" dirty="0" err="1">
                <a:latin typeface="Cambria" panose="02040503050406030204" pitchFamily="18" charset="0"/>
                <a:cs typeface="Segoe UI" panose="020B0502040204020203" pitchFamily="34" charset="0"/>
              </a:rPr>
              <a:t>dan</a:t>
            </a:r>
            <a:r>
              <a:rPr lang="en-US" sz="1050" dirty="0">
                <a:latin typeface="Cambria" panose="02040503050406030204" pitchFamily="18" charset="0"/>
                <a:cs typeface="Segoe UI" panose="020B0502040204020203" pitchFamily="34" charset="0"/>
              </a:rPr>
              <a:t> </a:t>
            </a:r>
            <a:r>
              <a:rPr lang="en-US" sz="1050" dirty="0" err="1">
                <a:latin typeface="Cambria" panose="02040503050406030204" pitchFamily="18" charset="0"/>
                <a:cs typeface="Segoe UI" panose="020B0502040204020203" pitchFamily="34" charset="0"/>
              </a:rPr>
              <a:t>kualitas</a:t>
            </a:r>
            <a:r>
              <a:rPr lang="en-US" sz="1050" dirty="0">
                <a:latin typeface="Cambria" panose="02040503050406030204" pitchFamily="18" charset="0"/>
                <a:cs typeface="Segoe UI" panose="020B0502040204020203" pitchFamily="34" charset="0"/>
              </a:rPr>
              <a:t> </a:t>
            </a:r>
            <a:r>
              <a:rPr lang="en-US" sz="1050" dirty="0" err="1">
                <a:latin typeface="Cambria" panose="02040503050406030204" pitchFamily="18" charset="0"/>
                <a:cs typeface="Segoe UI" panose="020B0502040204020203" pitchFamily="34" charset="0"/>
              </a:rPr>
              <a:t>pelayanan</a:t>
            </a:r>
            <a:r>
              <a:rPr lang="en-US" sz="1050" dirty="0">
                <a:latin typeface="Cambria" panose="02040503050406030204" pitchFamily="18" charset="0"/>
                <a:cs typeface="Segoe UI" panose="020B0502040204020203" pitchFamily="34" charset="0"/>
              </a:rPr>
              <a:t> </a:t>
            </a:r>
            <a:r>
              <a:rPr lang="en-US" sz="1050" dirty="0" err="1">
                <a:latin typeface="Cambria" panose="02040503050406030204" pitchFamily="18" charset="0"/>
                <a:cs typeface="Segoe UI" panose="020B0502040204020203" pitchFamily="34" charset="0"/>
              </a:rPr>
              <a:t>kesehatan</a:t>
            </a:r>
            <a:r>
              <a:rPr lang="en-US" sz="1050" dirty="0">
                <a:latin typeface="Cambria" panose="02040503050406030204" pitchFamily="18" charset="0"/>
                <a:cs typeface="Segoe UI" panose="020B0502040204020203" pitchFamily="34" charset="0"/>
              </a:rPr>
              <a:t>, </a:t>
            </a:r>
            <a:r>
              <a:rPr lang="en-US" sz="1050" dirty="0" err="1">
                <a:latin typeface="Cambria" panose="02040503050406030204" pitchFamily="18" charset="0"/>
                <a:cs typeface="Segoe UI" panose="020B0502040204020203" pitchFamily="34" charset="0"/>
              </a:rPr>
              <a:t>gizi</a:t>
            </a:r>
            <a:r>
              <a:rPr lang="en-US" sz="1050" dirty="0">
                <a:latin typeface="Cambria" panose="02040503050406030204" pitchFamily="18" charset="0"/>
                <a:cs typeface="Segoe UI" panose="020B0502040204020203" pitchFamily="34" charset="0"/>
              </a:rPr>
              <a:t>, </a:t>
            </a:r>
            <a:r>
              <a:rPr lang="en-US" sz="1050" dirty="0" err="1">
                <a:latin typeface="Cambria" panose="02040503050406030204" pitchFamily="18" charset="0"/>
                <a:cs typeface="Segoe UI" panose="020B0502040204020203" pitchFamily="34" charset="0"/>
              </a:rPr>
              <a:t>reproduksi</a:t>
            </a:r>
            <a:r>
              <a:rPr lang="en-US" sz="1050" dirty="0">
                <a:latin typeface="Cambria" panose="02040503050406030204" pitchFamily="18" charset="0"/>
                <a:cs typeface="Segoe UI" panose="020B0502040204020203" pitchFamily="34" charset="0"/>
              </a:rPr>
              <a:t> </a:t>
            </a:r>
            <a:r>
              <a:rPr lang="en-US" sz="1050" dirty="0" err="1">
                <a:latin typeface="Cambria" panose="02040503050406030204" pitchFamily="18" charset="0"/>
                <a:cs typeface="Segoe UI" panose="020B0502040204020203" pitchFamily="34" charset="0"/>
              </a:rPr>
              <a:t>remaja</a:t>
            </a:r>
            <a:r>
              <a:rPr lang="en-US" sz="1050" dirty="0">
                <a:latin typeface="Cambria" panose="02040503050406030204" pitchFamily="18" charset="0"/>
                <a:cs typeface="Segoe UI" panose="020B0502040204020203" pitchFamily="34" charset="0"/>
              </a:rPr>
              <a:t>, </a:t>
            </a:r>
            <a:r>
              <a:rPr lang="en-US" sz="1050" dirty="0" err="1">
                <a:latin typeface="Cambria" panose="02040503050406030204" pitchFamily="18" charset="0"/>
                <a:cs typeface="Segoe UI" panose="020B0502040204020203" pitchFamily="34" charset="0"/>
              </a:rPr>
              <a:t>dan</a:t>
            </a:r>
            <a:r>
              <a:rPr lang="en-US" sz="1050" dirty="0">
                <a:latin typeface="Cambria" panose="02040503050406030204" pitchFamily="18" charset="0"/>
                <a:cs typeface="Segoe UI" panose="020B0502040204020203" pitchFamily="34" charset="0"/>
              </a:rPr>
              <a:t> </a:t>
            </a:r>
            <a:r>
              <a:rPr lang="en-US" sz="1050" dirty="0" err="1">
                <a:latin typeface="Cambria" panose="02040503050406030204" pitchFamily="18" charset="0"/>
                <a:cs typeface="Segoe UI" panose="020B0502040204020203" pitchFamily="34" charset="0"/>
              </a:rPr>
              <a:t>peningkatan</a:t>
            </a:r>
            <a:r>
              <a:rPr lang="en-US" sz="1050" dirty="0">
                <a:latin typeface="Cambria" panose="02040503050406030204" pitchFamily="18" charset="0"/>
                <a:cs typeface="Segoe UI" panose="020B0502040204020203" pitchFamily="34" charset="0"/>
              </a:rPr>
              <a:t> </a:t>
            </a:r>
            <a:r>
              <a:rPr lang="en-US" sz="1050" dirty="0" err="1">
                <a:latin typeface="Cambria" panose="02040503050406030204" pitchFamily="18" charset="0"/>
                <a:cs typeface="Segoe UI" panose="020B0502040204020203" pitchFamily="34" charset="0"/>
              </a:rPr>
              <a:t>perlindungan</a:t>
            </a:r>
            <a:r>
              <a:rPr lang="en-US" sz="1050" dirty="0">
                <a:latin typeface="Cambria" panose="02040503050406030204" pitchFamily="18" charset="0"/>
                <a:cs typeface="Segoe UI" panose="020B0502040204020203" pitchFamily="34" charset="0"/>
              </a:rPr>
              <a:t> </a:t>
            </a:r>
            <a:r>
              <a:rPr lang="en-US" sz="1050" dirty="0" err="1">
                <a:latin typeface="Cambria" panose="02040503050406030204" pitchFamily="18" charset="0"/>
                <a:cs typeface="Segoe UI" panose="020B0502040204020203" pitchFamily="34" charset="0"/>
              </a:rPr>
              <a:t>sosial</a:t>
            </a:r>
            <a:r>
              <a:rPr lang="en-US" sz="1050" dirty="0">
                <a:latin typeface="Cambria" panose="02040503050406030204" pitchFamily="18" charset="0"/>
                <a:cs typeface="Segoe UI" panose="020B0502040204020203" pitchFamily="34" charset="0"/>
              </a:rPr>
              <a:t> di Papua </a:t>
            </a:r>
            <a:r>
              <a:rPr lang="en-US" sz="1050" dirty="0" err="1">
                <a:latin typeface="Cambria" panose="02040503050406030204" pitchFamily="18" charset="0"/>
                <a:cs typeface="Segoe UI" panose="020B0502040204020203" pitchFamily="34" charset="0"/>
              </a:rPr>
              <a:t>dan</a:t>
            </a:r>
            <a:r>
              <a:rPr lang="en-US" sz="1050" dirty="0">
                <a:latin typeface="Cambria" panose="02040503050406030204" pitchFamily="18" charset="0"/>
                <a:cs typeface="Segoe UI" panose="020B0502040204020203" pitchFamily="34" charset="0"/>
              </a:rPr>
              <a:t> Papua Barat</a:t>
            </a:r>
            <a:endParaRPr lang="en-US" sz="1050" dirty="0">
              <a:latin typeface="Cambria" panose="02040503050406030204" pitchFamily="18" charset="0"/>
              <a:ea typeface="Cambria" charset="0"/>
              <a:cs typeface="Segoe UI" panose="020B0502040204020203" pitchFamily="34" charset="0"/>
            </a:endParaRPr>
          </a:p>
        </p:txBody>
      </p:sp>
      <p:sp>
        <p:nvSpPr>
          <p:cNvPr id="134" name="Rectangle: Rounded Corners 133">
            <a:extLst>
              <a:ext uri="{FF2B5EF4-FFF2-40B4-BE49-F238E27FC236}">
                <a16:creationId xmlns:a16="http://schemas.microsoft.com/office/drawing/2014/main" id="{1A737229-B4AC-4733-A99C-DD43E092D65A}"/>
              </a:ext>
            </a:extLst>
          </p:cNvPr>
          <p:cNvSpPr/>
          <p:nvPr/>
        </p:nvSpPr>
        <p:spPr>
          <a:xfrm>
            <a:off x="8328025" y="3684588"/>
            <a:ext cx="3611563" cy="468312"/>
          </a:xfrm>
          <a:prstGeom prst="roundRect">
            <a:avLst/>
          </a:prstGeom>
          <a:ln>
            <a:solidFill>
              <a:srgbClr val="E0ECA6"/>
            </a:solidFill>
          </a:ln>
        </p:spPr>
        <p:style>
          <a:lnRef idx="2">
            <a:schemeClr val="accent6"/>
          </a:lnRef>
          <a:fillRef idx="1">
            <a:schemeClr val="lt1"/>
          </a:fillRef>
          <a:effectRef idx="0">
            <a:schemeClr val="accent6"/>
          </a:effectRef>
          <a:fontRef idx="minor">
            <a:schemeClr val="dk1"/>
          </a:fontRef>
        </p:style>
        <p:txBody>
          <a:bodyPr anchor="ctr"/>
          <a:lstStyle/>
          <a:p>
            <a:pPr>
              <a:defRPr/>
            </a:pPr>
            <a:r>
              <a:rPr lang="id-ID" sz="1100" dirty="0">
                <a:latin typeface="Cambria" panose="02040503050406030204" pitchFamily="18" charset="0"/>
                <a:ea typeface="Cambria" charset="0"/>
                <a:cs typeface="Segoe UI" panose="020B0502040204020203" pitchFamily="34" charset="0"/>
              </a:rPr>
              <a:t>Peningkatan infrastruktur dasar, konektivitas, dan TIK di Papua dan Papua Barat</a:t>
            </a:r>
          </a:p>
        </p:txBody>
      </p:sp>
      <p:sp>
        <p:nvSpPr>
          <p:cNvPr id="135" name="Rectangle: Rounded Corners 134">
            <a:extLst>
              <a:ext uri="{FF2B5EF4-FFF2-40B4-BE49-F238E27FC236}">
                <a16:creationId xmlns:a16="http://schemas.microsoft.com/office/drawing/2014/main" id="{93AADD5F-3CDF-407B-B921-311155121E8B}"/>
              </a:ext>
            </a:extLst>
          </p:cNvPr>
          <p:cNvSpPr/>
          <p:nvPr/>
        </p:nvSpPr>
        <p:spPr>
          <a:xfrm>
            <a:off x="8328025" y="4214813"/>
            <a:ext cx="3611563" cy="290512"/>
          </a:xfrm>
          <a:prstGeom prst="roundRect">
            <a:avLst/>
          </a:prstGeom>
          <a:ln>
            <a:solidFill>
              <a:srgbClr val="E0ECA6"/>
            </a:solidFill>
          </a:ln>
        </p:spPr>
        <p:style>
          <a:lnRef idx="2">
            <a:schemeClr val="accent6"/>
          </a:lnRef>
          <a:fillRef idx="1">
            <a:schemeClr val="lt1"/>
          </a:fillRef>
          <a:effectRef idx="0">
            <a:schemeClr val="accent6"/>
          </a:effectRef>
          <a:fontRef idx="minor">
            <a:schemeClr val="dk1"/>
          </a:fontRef>
        </p:style>
        <p:txBody>
          <a:bodyPr anchor="ctr"/>
          <a:lstStyle/>
          <a:p>
            <a:pPr>
              <a:defRPr/>
            </a:pPr>
            <a:r>
              <a:rPr lang="fi-FI" sz="1100" dirty="0">
                <a:latin typeface="Cambria" panose="02040503050406030204" pitchFamily="18" charset="0"/>
                <a:ea typeface="Cambria" charset="0"/>
                <a:cs typeface="Segoe UI" panose="020B0502040204020203" pitchFamily="34" charset="0"/>
              </a:rPr>
              <a:t>Peningkatan Tata Kelola dan Kelembagaan di Papua dan Papua Barat</a:t>
            </a:r>
          </a:p>
        </p:txBody>
      </p:sp>
      <p:sp>
        <p:nvSpPr>
          <p:cNvPr id="151" name="Rectangle: Rounded Corners 150">
            <a:extLst>
              <a:ext uri="{FF2B5EF4-FFF2-40B4-BE49-F238E27FC236}">
                <a16:creationId xmlns:a16="http://schemas.microsoft.com/office/drawing/2014/main" id="{B42AE466-7319-46E1-86E9-4452BD8DB9AD}"/>
              </a:ext>
            </a:extLst>
          </p:cNvPr>
          <p:cNvSpPr/>
          <p:nvPr/>
        </p:nvSpPr>
        <p:spPr>
          <a:xfrm>
            <a:off x="6289675" y="911225"/>
            <a:ext cx="4110038" cy="276225"/>
          </a:xfrm>
          <a:prstGeom prst="roundRect">
            <a:avLst/>
          </a:prstGeom>
          <a:ln>
            <a:solidFill>
              <a:srgbClr val="B1DDFF"/>
            </a:solidFill>
          </a:ln>
        </p:spPr>
        <p:style>
          <a:lnRef idx="2">
            <a:schemeClr val="accent3"/>
          </a:lnRef>
          <a:fillRef idx="1">
            <a:schemeClr val="lt1"/>
          </a:fillRef>
          <a:effectRef idx="0">
            <a:schemeClr val="accent3"/>
          </a:effectRef>
          <a:fontRef idx="minor">
            <a:schemeClr val="dk1"/>
          </a:fontRef>
        </p:style>
        <p:txBody>
          <a:bodyPr anchor="ctr"/>
          <a:lstStyle/>
          <a:p>
            <a:pPr marL="0" lvl="1">
              <a:defRPr/>
            </a:pPr>
            <a:r>
              <a:rPr lang="en-US" sz="1100" noProof="1">
                <a:solidFill>
                  <a:schemeClr val="tx1"/>
                </a:solidFill>
                <a:latin typeface="Cambria" panose="02040503050406030204" pitchFamily="18" charset="0"/>
                <a:cs typeface="Segoe UI" panose="020B0502040204020203" pitchFamily="34" charset="0"/>
              </a:rPr>
              <a:t>Peningkatan dan Penyediaan Fasilitas Keselamatan Transportasi</a:t>
            </a:r>
          </a:p>
        </p:txBody>
      </p:sp>
      <p:sp>
        <p:nvSpPr>
          <p:cNvPr id="152" name="Rectangle: Rounded Corners 151">
            <a:extLst>
              <a:ext uri="{FF2B5EF4-FFF2-40B4-BE49-F238E27FC236}">
                <a16:creationId xmlns:a16="http://schemas.microsoft.com/office/drawing/2014/main" id="{67E9B097-BF94-4992-A1C0-C8505033CE55}"/>
              </a:ext>
            </a:extLst>
          </p:cNvPr>
          <p:cNvSpPr/>
          <p:nvPr/>
        </p:nvSpPr>
        <p:spPr>
          <a:xfrm>
            <a:off x="6572250" y="1489075"/>
            <a:ext cx="3827463" cy="285750"/>
          </a:xfrm>
          <a:prstGeom prst="roundRect">
            <a:avLst/>
          </a:prstGeom>
          <a:ln>
            <a:solidFill>
              <a:srgbClr val="B1DDFF"/>
            </a:solidFill>
          </a:ln>
        </p:spPr>
        <p:style>
          <a:lnRef idx="2">
            <a:schemeClr val="accent3"/>
          </a:lnRef>
          <a:fillRef idx="1">
            <a:schemeClr val="lt1"/>
          </a:fillRef>
          <a:effectRef idx="0">
            <a:schemeClr val="accent3"/>
          </a:effectRef>
          <a:fontRef idx="minor">
            <a:schemeClr val="dk1"/>
          </a:fontRef>
        </p:style>
        <p:txBody>
          <a:bodyPr anchor="ctr"/>
          <a:lstStyle/>
          <a:p>
            <a:pPr marL="0" lvl="1">
              <a:defRPr/>
            </a:pPr>
            <a:r>
              <a:rPr lang="en-US" sz="1100" noProof="1">
                <a:solidFill>
                  <a:schemeClr val="tx1"/>
                </a:solidFill>
                <a:latin typeface="Cambria" panose="02040503050406030204" pitchFamily="18" charset="0"/>
                <a:cs typeface="Segoe UI" panose="020B0502040204020203" pitchFamily="34" charset="0"/>
              </a:rPr>
              <a:t>Pengembangan Ekosistem TIK Menuju Ekonomi Digital</a:t>
            </a:r>
          </a:p>
        </p:txBody>
      </p:sp>
      <p:sp>
        <p:nvSpPr>
          <p:cNvPr id="153" name="Rectangle: Rounded Corners 152">
            <a:extLst>
              <a:ext uri="{FF2B5EF4-FFF2-40B4-BE49-F238E27FC236}">
                <a16:creationId xmlns:a16="http://schemas.microsoft.com/office/drawing/2014/main" id="{02144BF8-AEAC-4CAD-9D89-7FF13178E117}"/>
              </a:ext>
            </a:extLst>
          </p:cNvPr>
          <p:cNvSpPr/>
          <p:nvPr/>
        </p:nvSpPr>
        <p:spPr>
          <a:xfrm>
            <a:off x="6300788" y="1243013"/>
            <a:ext cx="4098925" cy="176212"/>
          </a:xfrm>
          <a:prstGeom prst="roundRect">
            <a:avLst/>
          </a:prstGeom>
          <a:ln>
            <a:solidFill>
              <a:srgbClr val="B1DDFF"/>
            </a:solidFill>
          </a:ln>
        </p:spPr>
        <p:style>
          <a:lnRef idx="2">
            <a:schemeClr val="accent3"/>
          </a:lnRef>
          <a:fillRef idx="1">
            <a:schemeClr val="lt1"/>
          </a:fillRef>
          <a:effectRef idx="0">
            <a:schemeClr val="accent3"/>
          </a:effectRef>
          <a:fontRef idx="minor">
            <a:schemeClr val="dk1"/>
          </a:fontRef>
        </p:style>
        <p:txBody>
          <a:bodyPr anchor="ctr"/>
          <a:lstStyle/>
          <a:p>
            <a:pPr marL="0" lvl="1">
              <a:spcBef>
                <a:spcPts val="0"/>
              </a:spcBef>
              <a:spcAft>
                <a:spcPts val="0"/>
              </a:spcAft>
              <a:buFont typeface="+mj-lt"/>
              <a:buNone/>
              <a:defRPr/>
            </a:pPr>
            <a:r>
              <a:rPr lang="en-US" sz="1100" noProof="1">
                <a:solidFill>
                  <a:schemeClr val="tx1"/>
                </a:solidFill>
                <a:latin typeface="Cambria" panose="02040503050406030204" pitchFamily="18" charset="0"/>
                <a:cs typeface="Segoe UI" panose="020B0502040204020203" pitchFamily="34" charset="0"/>
              </a:rPr>
              <a:t>Penyediaan d</a:t>
            </a:r>
            <a:r>
              <a:rPr lang="id-ID" sz="1100" noProof="1">
                <a:solidFill>
                  <a:schemeClr val="tx1"/>
                </a:solidFill>
                <a:latin typeface="Cambria" panose="02040503050406030204" pitchFamily="18" charset="0"/>
                <a:cs typeface="Segoe UI" panose="020B0502040204020203" pitchFamily="34" charset="0"/>
              </a:rPr>
              <a:t>an Pengembangan </a:t>
            </a:r>
            <a:r>
              <a:rPr lang="en-US" sz="1100" noProof="1">
                <a:solidFill>
                  <a:schemeClr val="tx1"/>
                </a:solidFill>
                <a:latin typeface="Cambria" panose="02040503050406030204" pitchFamily="18" charset="0"/>
                <a:cs typeface="Segoe UI" panose="020B0502040204020203" pitchFamily="34" charset="0"/>
              </a:rPr>
              <a:t>Infrastruktur T</a:t>
            </a:r>
            <a:r>
              <a:rPr lang="id-ID" sz="1100" noProof="1">
                <a:solidFill>
                  <a:schemeClr val="tx1"/>
                </a:solidFill>
                <a:latin typeface="Cambria" panose="02040503050406030204" pitchFamily="18" charset="0"/>
                <a:cs typeface="Segoe UI" panose="020B0502040204020203" pitchFamily="34" charset="0"/>
              </a:rPr>
              <a:t>IK</a:t>
            </a:r>
          </a:p>
        </p:txBody>
      </p:sp>
      <p:sp>
        <p:nvSpPr>
          <p:cNvPr id="148" name="Rectangle: Rounded Corners 147">
            <a:extLst>
              <a:ext uri="{FF2B5EF4-FFF2-40B4-BE49-F238E27FC236}">
                <a16:creationId xmlns:a16="http://schemas.microsoft.com/office/drawing/2014/main" id="{4E7A1B0B-84A7-4DAA-AD60-E7BCAB6962B7}"/>
              </a:ext>
            </a:extLst>
          </p:cNvPr>
          <p:cNvSpPr/>
          <p:nvPr/>
        </p:nvSpPr>
        <p:spPr>
          <a:xfrm>
            <a:off x="293688" y="871538"/>
            <a:ext cx="5022850" cy="274637"/>
          </a:xfrm>
          <a:prstGeom prst="roundRect">
            <a:avLst/>
          </a:prstGeom>
          <a:ln>
            <a:solidFill>
              <a:srgbClr val="B1DDFF"/>
            </a:solidFill>
          </a:ln>
        </p:spPr>
        <p:style>
          <a:lnRef idx="2">
            <a:schemeClr val="accent3"/>
          </a:lnRef>
          <a:fillRef idx="1">
            <a:schemeClr val="lt1"/>
          </a:fillRef>
          <a:effectRef idx="0">
            <a:schemeClr val="accent3"/>
          </a:effectRef>
          <a:fontRef idx="minor">
            <a:schemeClr val="dk1"/>
          </a:fontRef>
        </p:style>
        <p:txBody>
          <a:bodyPr anchor="ctr"/>
          <a:lstStyle/>
          <a:p>
            <a:pPr marL="0" lvl="1">
              <a:defRPr/>
            </a:pPr>
            <a:r>
              <a:rPr lang="en-US" sz="1100" noProof="1">
                <a:solidFill>
                  <a:schemeClr val="tx1"/>
                </a:solidFill>
                <a:latin typeface="Cambria" panose="02040503050406030204" pitchFamily="18" charset="0"/>
                <a:cs typeface="Segoe UI" panose="020B0502040204020203" pitchFamily="34" charset="0"/>
              </a:rPr>
              <a:t>Pengembangan Pelabuhan Hub dan </a:t>
            </a:r>
            <a:r>
              <a:rPr lang="en-US" sz="1100" i="1" noProof="1">
                <a:solidFill>
                  <a:schemeClr val="tx1"/>
                </a:solidFill>
                <a:latin typeface="Cambria" panose="02040503050406030204" pitchFamily="18" charset="0"/>
                <a:cs typeface="Segoe UI" panose="020B0502040204020203" pitchFamily="34" charset="0"/>
              </a:rPr>
              <a:t>Feeder</a:t>
            </a:r>
            <a:r>
              <a:rPr lang="en-US" sz="1100" noProof="1">
                <a:solidFill>
                  <a:schemeClr val="tx1"/>
                </a:solidFill>
                <a:latin typeface="Cambria" panose="02040503050406030204" pitchFamily="18" charset="0"/>
                <a:cs typeface="Segoe UI" panose="020B0502040204020203" pitchFamily="34" charset="0"/>
              </a:rPr>
              <a:t> Jalur Utama Dan Subsidi Tol Laut </a:t>
            </a:r>
          </a:p>
        </p:txBody>
      </p:sp>
      <p:sp>
        <p:nvSpPr>
          <p:cNvPr id="149" name="Rectangle: Rounded Corners 148">
            <a:extLst>
              <a:ext uri="{FF2B5EF4-FFF2-40B4-BE49-F238E27FC236}">
                <a16:creationId xmlns:a16="http://schemas.microsoft.com/office/drawing/2014/main" id="{24007AFB-D5B6-4219-BB6E-798EE809C6BD}"/>
              </a:ext>
            </a:extLst>
          </p:cNvPr>
          <p:cNvSpPr/>
          <p:nvPr/>
        </p:nvSpPr>
        <p:spPr>
          <a:xfrm>
            <a:off x="311150" y="1203325"/>
            <a:ext cx="5024438" cy="274638"/>
          </a:xfrm>
          <a:prstGeom prst="roundRect">
            <a:avLst/>
          </a:prstGeom>
          <a:ln>
            <a:solidFill>
              <a:srgbClr val="B1DDFF"/>
            </a:solidFill>
          </a:ln>
        </p:spPr>
        <p:style>
          <a:lnRef idx="2">
            <a:schemeClr val="accent3"/>
          </a:lnRef>
          <a:fillRef idx="1">
            <a:schemeClr val="lt1"/>
          </a:fillRef>
          <a:effectRef idx="0">
            <a:schemeClr val="accent3"/>
          </a:effectRef>
          <a:fontRef idx="minor">
            <a:schemeClr val="dk1"/>
          </a:fontRef>
        </p:style>
        <p:txBody>
          <a:bodyPr anchor="ctr"/>
          <a:lstStyle/>
          <a:p>
            <a:pPr marL="0" lvl="1">
              <a:defRPr/>
            </a:pPr>
            <a:r>
              <a:rPr lang="en-US" sz="1100" noProof="1">
                <a:solidFill>
                  <a:schemeClr val="tx1"/>
                </a:solidFill>
                <a:latin typeface="Cambria" panose="02040503050406030204" pitchFamily="18" charset="0"/>
                <a:cs typeface="Segoe UI" panose="020B0502040204020203" pitchFamily="34" charset="0"/>
              </a:rPr>
              <a:t>Pembangunan dan Pengembangan Transportasi Multimoda Dan Perkotaan</a:t>
            </a:r>
          </a:p>
        </p:txBody>
      </p:sp>
      <p:sp>
        <p:nvSpPr>
          <p:cNvPr id="150" name="Rectangle: Rounded Corners 149">
            <a:extLst>
              <a:ext uri="{FF2B5EF4-FFF2-40B4-BE49-F238E27FC236}">
                <a16:creationId xmlns:a16="http://schemas.microsoft.com/office/drawing/2014/main" id="{8797876C-7FEE-468D-8DC4-46A0BF4A0D01}"/>
              </a:ext>
            </a:extLst>
          </p:cNvPr>
          <p:cNvSpPr/>
          <p:nvPr/>
        </p:nvSpPr>
        <p:spPr>
          <a:xfrm>
            <a:off x="304800" y="1535113"/>
            <a:ext cx="5024438" cy="276225"/>
          </a:xfrm>
          <a:prstGeom prst="roundRect">
            <a:avLst/>
          </a:prstGeom>
          <a:ln>
            <a:solidFill>
              <a:srgbClr val="B1DDFF"/>
            </a:solidFill>
          </a:ln>
        </p:spPr>
        <p:style>
          <a:lnRef idx="2">
            <a:schemeClr val="accent3"/>
          </a:lnRef>
          <a:fillRef idx="1">
            <a:schemeClr val="lt1"/>
          </a:fillRef>
          <a:effectRef idx="0">
            <a:schemeClr val="accent3"/>
          </a:effectRef>
          <a:fontRef idx="minor">
            <a:schemeClr val="dk1"/>
          </a:fontRef>
        </p:style>
        <p:txBody>
          <a:bodyPr anchor="ctr"/>
          <a:lstStyle/>
          <a:p>
            <a:pPr marL="0" lvl="1">
              <a:defRPr/>
            </a:pPr>
            <a:r>
              <a:rPr lang="en-US" sz="1100" noProof="1">
                <a:solidFill>
                  <a:schemeClr val="tx1"/>
                </a:solidFill>
                <a:latin typeface="Cambria" panose="02040503050406030204" pitchFamily="18" charset="0"/>
                <a:cs typeface="Segoe UI" panose="020B0502040204020203" pitchFamily="34" charset="0"/>
              </a:rPr>
              <a:t>Pembangunan dan Pengembangan Bandara Pada Jalur Utama Transportasi</a:t>
            </a:r>
          </a:p>
        </p:txBody>
      </p:sp>
      <p:graphicFrame>
        <p:nvGraphicFramePr>
          <p:cNvPr id="128" name="Table 127">
            <a:extLst>
              <a:ext uri="{FF2B5EF4-FFF2-40B4-BE49-F238E27FC236}">
                <a16:creationId xmlns:a16="http://schemas.microsoft.com/office/drawing/2014/main" id="{780F79CF-BEC4-4DA0-B834-F3D6D39B026C}"/>
              </a:ext>
            </a:extLst>
          </p:cNvPr>
          <p:cNvGraphicFramePr>
            <a:graphicFrameLocks noGrp="1"/>
          </p:cNvGraphicFramePr>
          <p:nvPr/>
        </p:nvGraphicFramePr>
        <p:xfrm>
          <a:off x="31750" y="2511425"/>
          <a:ext cx="2582863" cy="339725"/>
        </p:xfrm>
        <a:graphic>
          <a:graphicData uri="http://schemas.openxmlformats.org/drawingml/2006/table">
            <a:tbl>
              <a:tblPr firstRow="1" bandRow="1">
                <a:tableStyleId>{5DA37D80-6434-44D0-A028-1B22A696006F}</a:tableStyleId>
              </a:tblPr>
              <a:tblGrid>
                <a:gridCol w="2582863">
                  <a:extLst>
                    <a:ext uri="{9D8B030D-6E8A-4147-A177-3AD203B41FA5}">
                      <a16:colId xmlns:a16="http://schemas.microsoft.com/office/drawing/2014/main" val="1469941867"/>
                    </a:ext>
                  </a:extLst>
                </a:gridCol>
              </a:tblGrid>
              <a:tr h="339725">
                <a:tc>
                  <a:txBody>
                    <a:bodyPr/>
                    <a:lstStyle/>
                    <a:p>
                      <a:pPr marL="0" marR="0" lvl="0" indent="0" algn="just" defTabSz="914400" rtl="0" eaLnBrk="1" fontAlgn="auto" latinLnBrk="0" hangingPunct="1">
                        <a:lnSpc>
                          <a:spcPct val="100000"/>
                        </a:lnSpc>
                        <a:spcBef>
                          <a:spcPts val="0"/>
                        </a:spcBef>
                        <a:spcAft>
                          <a:spcPts val="0"/>
                        </a:spcAft>
                        <a:buClrTx/>
                        <a:buSzTx/>
                        <a:buFont typeface="+mj-lt"/>
                        <a:buNone/>
                        <a:tabLst/>
                        <a:defRPr/>
                      </a:pPr>
                      <a:endParaRPr lang="en-US" altLang="ja-JP" sz="1100" b="0" dirty="0">
                        <a:solidFill>
                          <a:schemeClr val="tx1"/>
                        </a:solidFill>
                        <a:latin typeface="+mn-lt"/>
                        <a:cs typeface="Arial" pitchFamily="34" charset="0"/>
                      </a:endParaRPr>
                    </a:p>
                  </a:txBody>
                  <a:tcPr marL="91414" marR="91414" marT="45650" marB="45650">
                    <a:lnL w="12700" cmpd="sng">
                      <a:noFill/>
                    </a:lnL>
                    <a:lnR w="12700" cmpd="sng">
                      <a:noFill/>
                    </a:lnR>
                    <a:lnT w="12700" cmpd="sng">
                      <a:noFill/>
                    </a:lnT>
                    <a:lnB w="254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24472983"/>
                  </a:ext>
                </a:extLst>
              </a:tr>
            </a:tbl>
          </a:graphicData>
        </a:graphic>
      </p:graphicFrame>
      <p:sp>
        <p:nvSpPr>
          <p:cNvPr id="141" name="Rectangle: Rounded Corners 140">
            <a:extLst>
              <a:ext uri="{FF2B5EF4-FFF2-40B4-BE49-F238E27FC236}">
                <a16:creationId xmlns:a16="http://schemas.microsoft.com/office/drawing/2014/main" id="{F51007B3-901F-4B1C-A881-CCB62A51DFAB}"/>
              </a:ext>
            </a:extLst>
          </p:cNvPr>
          <p:cNvSpPr/>
          <p:nvPr/>
        </p:nvSpPr>
        <p:spPr>
          <a:xfrm>
            <a:off x="49213" y="2495550"/>
            <a:ext cx="3165475" cy="425450"/>
          </a:xfrm>
          <a:prstGeom prst="roundRect">
            <a:avLst/>
          </a:prstGeom>
          <a:ln>
            <a:solidFill>
              <a:srgbClr val="FDC7A0"/>
            </a:solidFill>
          </a:ln>
        </p:spPr>
        <p:style>
          <a:lnRef idx="2">
            <a:schemeClr val="accent3"/>
          </a:lnRef>
          <a:fillRef idx="1">
            <a:schemeClr val="lt1"/>
          </a:fillRef>
          <a:effectRef idx="0">
            <a:schemeClr val="accent3"/>
          </a:effectRef>
          <a:fontRef idx="minor">
            <a:schemeClr val="dk1"/>
          </a:fontRef>
        </p:style>
        <p:txBody>
          <a:bodyPr anchor="ctr"/>
          <a:lstStyle/>
          <a:p>
            <a:pPr algn="just">
              <a:defRPr/>
            </a:pPr>
            <a:r>
              <a:rPr lang="en-ID" sz="1100" dirty="0" err="1">
                <a:latin typeface="Cambria" panose="02040503050406030204" pitchFamily="18" charset="0"/>
                <a:cs typeface="Segoe UI" panose="020B0502040204020203" pitchFamily="34" charset="0"/>
              </a:rPr>
              <a:t>Pengembangan</a:t>
            </a:r>
            <a:r>
              <a:rPr lang="en-ID" sz="1100" dirty="0">
                <a:latin typeface="Cambria" panose="02040503050406030204" pitchFamily="18" charset="0"/>
                <a:cs typeface="Segoe UI" panose="020B0502040204020203" pitchFamily="34" charset="0"/>
              </a:rPr>
              <a:t> </a:t>
            </a:r>
            <a:r>
              <a:rPr lang="en-ID" sz="1100" dirty="0" err="1">
                <a:latin typeface="Cambria" panose="02040503050406030204" pitchFamily="18" charset="0"/>
                <a:cs typeface="Segoe UI" panose="020B0502040204020203" pitchFamily="34" charset="0"/>
              </a:rPr>
              <a:t>Sistem</a:t>
            </a:r>
            <a:r>
              <a:rPr lang="en-ID" sz="1100" dirty="0">
                <a:latin typeface="Cambria" panose="02040503050406030204" pitchFamily="18" charset="0"/>
                <a:cs typeface="Segoe UI" panose="020B0502040204020203" pitchFamily="34" charset="0"/>
              </a:rPr>
              <a:t> </a:t>
            </a:r>
            <a:r>
              <a:rPr lang="en-ID" sz="1100" dirty="0" err="1">
                <a:latin typeface="Cambria" panose="02040503050406030204" pitchFamily="18" charset="0"/>
                <a:cs typeface="Segoe UI" panose="020B0502040204020203" pitchFamily="34" charset="0"/>
              </a:rPr>
              <a:t>Logistik</a:t>
            </a:r>
            <a:r>
              <a:rPr lang="en-ID" sz="1100" dirty="0">
                <a:latin typeface="Cambria" panose="02040503050406030204" pitchFamily="18" charset="0"/>
                <a:cs typeface="Segoe UI" panose="020B0502040204020203" pitchFamily="34" charset="0"/>
              </a:rPr>
              <a:t> </a:t>
            </a:r>
            <a:r>
              <a:rPr lang="en-ID" sz="1100" dirty="0" err="1">
                <a:latin typeface="Cambria" panose="02040503050406030204" pitchFamily="18" charset="0"/>
                <a:cs typeface="Segoe UI" panose="020B0502040204020203" pitchFamily="34" charset="0"/>
              </a:rPr>
              <a:t>dan</a:t>
            </a:r>
            <a:r>
              <a:rPr lang="en-ID" sz="1100" dirty="0">
                <a:latin typeface="Cambria" panose="02040503050406030204" pitchFamily="18" charset="0"/>
                <a:cs typeface="Segoe UI" panose="020B0502040204020203" pitchFamily="34" charset="0"/>
              </a:rPr>
              <a:t> </a:t>
            </a:r>
            <a:r>
              <a:rPr lang="en-ID" sz="1100" dirty="0" err="1">
                <a:latin typeface="Cambria" panose="02040503050406030204" pitchFamily="18" charset="0"/>
                <a:cs typeface="Segoe UI" panose="020B0502040204020203" pitchFamily="34" charset="0"/>
              </a:rPr>
              <a:t>Jaringan</a:t>
            </a:r>
            <a:r>
              <a:rPr lang="en-ID" sz="1100" dirty="0">
                <a:latin typeface="Cambria" panose="02040503050406030204" pitchFamily="18" charset="0"/>
                <a:cs typeface="Segoe UI" panose="020B0502040204020203" pitchFamily="34" charset="0"/>
              </a:rPr>
              <a:t> </a:t>
            </a:r>
            <a:r>
              <a:rPr lang="en-ID" sz="1100" dirty="0" err="1">
                <a:latin typeface="Cambria" panose="02040503050406030204" pitchFamily="18" charset="0"/>
                <a:cs typeface="Segoe UI" panose="020B0502040204020203" pitchFamily="34" charset="0"/>
              </a:rPr>
              <a:t>Pasar</a:t>
            </a:r>
            <a:r>
              <a:rPr lang="en-ID" sz="1100" dirty="0">
                <a:latin typeface="Cambria" panose="02040503050406030204" pitchFamily="18" charset="0"/>
                <a:cs typeface="Segoe UI" panose="020B0502040204020203" pitchFamily="34" charset="0"/>
              </a:rPr>
              <a:t> </a:t>
            </a:r>
            <a:r>
              <a:rPr lang="en-ID" sz="1100" dirty="0" err="1">
                <a:latin typeface="Cambria" panose="02040503050406030204" pitchFamily="18" charset="0"/>
                <a:cs typeface="Segoe UI" panose="020B0502040204020203" pitchFamily="34" charset="0"/>
              </a:rPr>
              <a:t>Komoditas</a:t>
            </a:r>
            <a:r>
              <a:rPr lang="en-ID" sz="1100" dirty="0">
                <a:latin typeface="Cambria" panose="02040503050406030204" pitchFamily="18" charset="0"/>
                <a:cs typeface="Segoe UI" panose="020B0502040204020203" pitchFamily="34" charset="0"/>
              </a:rPr>
              <a:t>  </a:t>
            </a:r>
            <a:r>
              <a:rPr lang="en-ID" sz="1100" dirty="0" err="1">
                <a:latin typeface="Cambria" panose="02040503050406030204" pitchFamily="18" charset="0"/>
                <a:cs typeface="Segoe UI" panose="020B0502040204020203" pitchFamily="34" charset="0"/>
              </a:rPr>
              <a:t>Perikanan</a:t>
            </a:r>
            <a:r>
              <a:rPr lang="en-ID" sz="1100" dirty="0">
                <a:latin typeface="Cambria" panose="02040503050406030204" pitchFamily="18" charset="0"/>
                <a:cs typeface="Segoe UI" panose="020B0502040204020203" pitchFamily="34" charset="0"/>
              </a:rPr>
              <a:t> </a:t>
            </a:r>
            <a:r>
              <a:rPr lang="en-ID" sz="1100" dirty="0" err="1">
                <a:latin typeface="Cambria" panose="02040503050406030204" pitchFamily="18" charset="0"/>
                <a:cs typeface="Segoe UI" panose="020B0502040204020203" pitchFamily="34" charset="0"/>
              </a:rPr>
              <a:t>dan</a:t>
            </a:r>
            <a:r>
              <a:rPr lang="en-ID" sz="1100" dirty="0">
                <a:latin typeface="Cambria" panose="02040503050406030204" pitchFamily="18" charset="0"/>
                <a:cs typeface="Segoe UI" panose="020B0502040204020203" pitchFamily="34" charset="0"/>
              </a:rPr>
              <a:t> </a:t>
            </a:r>
            <a:r>
              <a:rPr lang="en-ID" sz="1100" dirty="0" err="1">
                <a:latin typeface="Cambria" panose="02040503050406030204" pitchFamily="18" charset="0"/>
                <a:cs typeface="Segoe UI" panose="020B0502040204020203" pitchFamily="34" charset="0"/>
              </a:rPr>
              <a:t>Pertanian</a:t>
            </a:r>
            <a:endParaRPr lang="en-ID" sz="1100" dirty="0">
              <a:latin typeface="Cambria" panose="02040503050406030204" pitchFamily="18" charset="0"/>
              <a:cs typeface="Segoe UI" panose="020B0502040204020203" pitchFamily="34" charset="0"/>
            </a:endParaRPr>
          </a:p>
        </p:txBody>
      </p:sp>
      <p:sp>
        <p:nvSpPr>
          <p:cNvPr id="142" name="Rectangle: Rounded Corners 141">
            <a:extLst>
              <a:ext uri="{FF2B5EF4-FFF2-40B4-BE49-F238E27FC236}">
                <a16:creationId xmlns:a16="http://schemas.microsoft.com/office/drawing/2014/main" id="{944E9534-204D-44F1-A1C6-700547A26F4B}"/>
              </a:ext>
            </a:extLst>
          </p:cNvPr>
          <p:cNvSpPr/>
          <p:nvPr/>
        </p:nvSpPr>
        <p:spPr>
          <a:xfrm>
            <a:off x="49213" y="2992438"/>
            <a:ext cx="3165475" cy="323850"/>
          </a:xfrm>
          <a:prstGeom prst="roundRect">
            <a:avLst/>
          </a:prstGeom>
          <a:ln>
            <a:solidFill>
              <a:srgbClr val="FDC7A0"/>
            </a:solidFill>
          </a:ln>
        </p:spPr>
        <p:style>
          <a:lnRef idx="2">
            <a:schemeClr val="accent3"/>
          </a:lnRef>
          <a:fillRef idx="1">
            <a:schemeClr val="lt1"/>
          </a:fillRef>
          <a:effectRef idx="0">
            <a:schemeClr val="accent3"/>
          </a:effectRef>
          <a:fontRef idx="minor">
            <a:schemeClr val="dk1"/>
          </a:fontRef>
        </p:style>
        <p:txBody>
          <a:bodyPr anchor="ctr"/>
          <a:lstStyle/>
          <a:p>
            <a:pPr fontAlgn="t">
              <a:defRPr/>
            </a:pPr>
            <a:r>
              <a:rPr lang="en-US" sz="1100" dirty="0" err="1">
                <a:solidFill>
                  <a:schemeClr val="tx1"/>
                </a:solidFill>
                <a:latin typeface="Cambria" panose="02040503050406030204" pitchFamily="18" charset="0"/>
                <a:cs typeface="Segoe UI" panose="020B0502040204020203" pitchFamily="34" charset="0"/>
              </a:rPr>
              <a:t>Penyediaan</a:t>
            </a:r>
            <a:r>
              <a:rPr lang="en-US" sz="1100" dirty="0">
                <a:solidFill>
                  <a:schemeClr val="tx1"/>
                </a:solidFill>
                <a:latin typeface="Cambria" panose="02040503050406030204" pitchFamily="18" charset="0"/>
                <a:cs typeface="Segoe UI" panose="020B0502040204020203" pitchFamily="34" charset="0"/>
              </a:rPr>
              <a:t> </a:t>
            </a:r>
            <a:r>
              <a:rPr lang="en-US" sz="1100" dirty="0" err="1">
                <a:solidFill>
                  <a:schemeClr val="tx1"/>
                </a:solidFill>
                <a:latin typeface="Cambria" panose="02040503050406030204" pitchFamily="18" charset="0"/>
                <a:cs typeface="Segoe UI" panose="020B0502040204020203" pitchFamily="34" charset="0"/>
              </a:rPr>
              <a:t>Sarana</a:t>
            </a:r>
            <a:r>
              <a:rPr lang="en-US" sz="1100" dirty="0">
                <a:solidFill>
                  <a:schemeClr val="tx1"/>
                </a:solidFill>
                <a:latin typeface="Cambria" panose="02040503050406030204" pitchFamily="18" charset="0"/>
                <a:cs typeface="Segoe UI" panose="020B0502040204020203" pitchFamily="34" charset="0"/>
              </a:rPr>
              <a:t> </a:t>
            </a:r>
            <a:r>
              <a:rPr lang="id-ID" sz="1100" dirty="0">
                <a:solidFill>
                  <a:schemeClr val="tx1"/>
                </a:solidFill>
                <a:latin typeface="Cambria" panose="02040503050406030204" pitchFamily="18" charset="0"/>
                <a:cs typeface="Segoe UI" panose="020B0502040204020203" pitchFamily="34" charset="0"/>
              </a:rPr>
              <a:t>Angkut </a:t>
            </a:r>
            <a:r>
              <a:rPr lang="en-US" sz="1100" dirty="0" err="1">
                <a:solidFill>
                  <a:schemeClr val="tx1"/>
                </a:solidFill>
                <a:latin typeface="Cambria" panose="02040503050406030204" pitchFamily="18" charset="0"/>
                <a:cs typeface="Segoe UI" panose="020B0502040204020203" pitchFamily="34" charset="0"/>
              </a:rPr>
              <a:t>Produk</a:t>
            </a:r>
            <a:r>
              <a:rPr lang="en-US" sz="1100" dirty="0">
                <a:solidFill>
                  <a:schemeClr val="tx1"/>
                </a:solidFill>
                <a:latin typeface="Cambria" panose="02040503050406030204" pitchFamily="18" charset="0"/>
                <a:cs typeface="Segoe UI" panose="020B0502040204020203" pitchFamily="34" charset="0"/>
              </a:rPr>
              <a:t> </a:t>
            </a:r>
            <a:r>
              <a:rPr lang="id-ID" sz="1100" dirty="0">
                <a:solidFill>
                  <a:schemeClr val="tx1"/>
                </a:solidFill>
                <a:latin typeface="Cambria" panose="02040503050406030204" pitchFamily="18" charset="0"/>
                <a:cs typeface="Segoe UI" panose="020B0502040204020203" pitchFamily="34" charset="0"/>
              </a:rPr>
              <a:t>Perikanan, Kelautan, dan </a:t>
            </a:r>
            <a:r>
              <a:rPr lang="en-US" sz="1100" dirty="0" err="1">
                <a:solidFill>
                  <a:schemeClr val="tx1"/>
                </a:solidFill>
                <a:latin typeface="Cambria" panose="02040503050406030204" pitchFamily="18" charset="0"/>
                <a:cs typeface="Segoe UI" panose="020B0502040204020203" pitchFamily="34" charset="0"/>
              </a:rPr>
              <a:t>Pertanian</a:t>
            </a:r>
            <a:endParaRPr lang="id-ID" sz="1100" dirty="0">
              <a:solidFill>
                <a:schemeClr val="tx1"/>
              </a:solidFill>
              <a:latin typeface="Cambria" panose="02040503050406030204" pitchFamily="18" charset="0"/>
              <a:cs typeface="Segoe UI" panose="020B0502040204020203" pitchFamily="34" charset="0"/>
            </a:endParaRPr>
          </a:p>
        </p:txBody>
      </p:sp>
      <p:sp>
        <p:nvSpPr>
          <p:cNvPr id="143" name="Rectangle: Rounded Corners 142">
            <a:extLst>
              <a:ext uri="{FF2B5EF4-FFF2-40B4-BE49-F238E27FC236}">
                <a16:creationId xmlns:a16="http://schemas.microsoft.com/office/drawing/2014/main" id="{DC0E1E9A-2A8E-4474-B347-93A138F7B274}"/>
              </a:ext>
            </a:extLst>
          </p:cNvPr>
          <p:cNvSpPr/>
          <p:nvPr/>
        </p:nvSpPr>
        <p:spPr>
          <a:xfrm>
            <a:off x="49213" y="3370263"/>
            <a:ext cx="3165475" cy="260350"/>
          </a:xfrm>
          <a:prstGeom prst="roundRect">
            <a:avLst/>
          </a:prstGeom>
          <a:ln>
            <a:solidFill>
              <a:srgbClr val="FDC7A0"/>
            </a:solidFill>
          </a:ln>
        </p:spPr>
        <p:style>
          <a:lnRef idx="2">
            <a:schemeClr val="accent3"/>
          </a:lnRef>
          <a:fillRef idx="1">
            <a:schemeClr val="lt1"/>
          </a:fillRef>
          <a:effectRef idx="0">
            <a:schemeClr val="accent3"/>
          </a:effectRef>
          <a:fontRef idx="minor">
            <a:schemeClr val="dk1"/>
          </a:fontRef>
        </p:style>
        <p:txBody>
          <a:bodyPr anchor="ctr"/>
          <a:lstStyle/>
          <a:p>
            <a:pPr fontAlgn="t">
              <a:defRPr/>
            </a:pPr>
            <a:r>
              <a:rPr lang="id-ID" sz="1100" dirty="0">
                <a:solidFill>
                  <a:schemeClr val="tx1"/>
                </a:solidFill>
                <a:latin typeface="Cambria" panose="02040503050406030204" pitchFamily="18" charset="0"/>
                <a:cs typeface="Segoe UI" panose="020B0502040204020203" pitchFamily="34" charset="0"/>
              </a:rPr>
              <a:t>Penguatan Industri Pendukung </a:t>
            </a:r>
            <a:r>
              <a:rPr lang="en-US" sz="1100" dirty="0" err="1">
                <a:solidFill>
                  <a:schemeClr val="tx1"/>
                </a:solidFill>
                <a:latin typeface="Cambria" panose="02040503050406030204" pitchFamily="18" charset="0"/>
                <a:cs typeface="Segoe UI" panose="020B0502040204020203" pitchFamily="34" charset="0"/>
              </a:rPr>
              <a:t>Sistem</a:t>
            </a:r>
            <a:r>
              <a:rPr lang="en-US" sz="1100" dirty="0">
                <a:solidFill>
                  <a:schemeClr val="tx1"/>
                </a:solidFill>
                <a:latin typeface="Cambria" panose="02040503050406030204" pitchFamily="18" charset="0"/>
                <a:cs typeface="Segoe UI" panose="020B0502040204020203" pitchFamily="34" charset="0"/>
              </a:rPr>
              <a:t> </a:t>
            </a:r>
            <a:r>
              <a:rPr lang="en-US" sz="1100" dirty="0" err="1">
                <a:solidFill>
                  <a:schemeClr val="tx1"/>
                </a:solidFill>
                <a:latin typeface="Cambria" panose="02040503050406030204" pitchFamily="18" charset="0"/>
                <a:cs typeface="Segoe UI" panose="020B0502040204020203" pitchFamily="34" charset="0"/>
              </a:rPr>
              <a:t>Logistik</a:t>
            </a:r>
            <a:endParaRPr lang="en-US" sz="1100" dirty="0">
              <a:solidFill>
                <a:schemeClr val="tx1"/>
              </a:solidFill>
              <a:latin typeface="Cambria" panose="02040503050406030204" pitchFamily="18" charset="0"/>
              <a:cs typeface="Segoe UI" panose="020B0502040204020203" pitchFamily="34" charset="0"/>
            </a:endParaRPr>
          </a:p>
        </p:txBody>
      </p:sp>
      <p:sp>
        <p:nvSpPr>
          <p:cNvPr id="144" name="Rectangle: Rounded Corners 143">
            <a:extLst>
              <a:ext uri="{FF2B5EF4-FFF2-40B4-BE49-F238E27FC236}">
                <a16:creationId xmlns:a16="http://schemas.microsoft.com/office/drawing/2014/main" id="{CE8F68CD-DC30-4BD1-BF5D-805E6147477A}"/>
              </a:ext>
            </a:extLst>
          </p:cNvPr>
          <p:cNvSpPr/>
          <p:nvPr/>
        </p:nvSpPr>
        <p:spPr>
          <a:xfrm>
            <a:off x="50800" y="3686175"/>
            <a:ext cx="3179763" cy="425450"/>
          </a:xfrm>
          <a:prstGeom prst="roundRect">
            <a:avLst/>
          </a:prstGeom>
          <a:ln>
            <a:solidFill>
              <a:srgbClr val="FDC7A0"/>
            </a:solidFill>
          </a:ln>
        </p:spPr>
        <p:style>
          <a:lnRef idx="2">
            <a:schemeClr val="accent3"/>
          </a:lnRef>
          <a:fillRef idx="1">
            <a:schemeClr val="lt1"/>
          </a:fillRef>
          <a:effectRef idx="0">
            <a:schemeClr val="accent3"/>
          </a:effectRef>
          <a:fontRef idx="minor">
            <a:schemeClr val="dk1"/>
          </a:fontRef>
        </p:style>
        <p:txBody>
          <a:bodyPr anchor="ctr"/>
          <a:lstStyle/>
          <a:p>
            <a:pPr fontAlgn="t">
              <a:defRPr/>
            </a:pPr>
            <a:r>
              <a:rPr lang="en-US" sz="1100" dirty="0" err="1">
                <a:solidFill>
                  <a:schemeClr val="tx1"/>
                </a:solidFill>
                <a:latin typeface="Cambria" panose="02040503050406030204" pitchFamily="18" charset="0"/>
                <a:cs typeface="Segoe UI" panose="020B0502040204020203" pitchFamily="34" charset="0"/>
              </a:rPr>
              <a:t>Penyediaan</a:t>
            </a:r>
            <a:r>
              <a:rPr lang="en-US" sz="1100" dirty="0">
                <a:solidFill>
                  <a:schemeClr val="tx1"/>
                </a:solidFill>
                <a:latin typeface="Cambria" panose="02040503050406030204" pitchFamily="18" charset="0"/>
                <a:cs typeface="Segoe UI" panose="020B0502040204020203" pitchFamily="34" charset="0"/>
              </a:rPr>
              <a:t> </a:t>
            </a:r>
            <a:r>
              <a:rPr lang="en-US" sz="1100" dirty="0" err="1">
                <a:solidFill>
                  <a:schemeClr val="tx1"/>
                </a:solidFill>
                <a:latin typeface="Cambria" panose="02040503050406030204" pitchFamily="18" charset="0"/>
                <a:cs typeface="Segoe UI" panose="020B0502040204020203" pitchFamily="34" charset="0"/>
              </a:rPr>
              <a:t>Infrastruktur</a:t>
            </a:r>
            <a:r>
              <a:rPr lang="en-US" sz="1100" dirty="0">
                <a:solidFill>
                  <a:schemeClr val="tx1"/>
                </a:solidFill>
                <a:latin typeface="Cambria" panose="02040503050406030204" pitchFamily="18" charset="0"/>
                <a:cs typeface="Segoe UI" panose="020B0502040204020203" pitchFamily="34" charset="0"/>
              </a:rPr>
              <a:t> </a:t>
            </a:r>
            <a:r>
              <a:rPr lang="en-US" sz="1100" dirty="0" err="1">
                <a:solidFill>
                  <a:schemeClr val="tx1"/>
                </a:solidFill>
                <a:latin typeface="Cambria" panose="02040503050406030204" pitchFamily="18" charset="0"/>
                <a:cs typeface="Segoe UI" panose="020B0502040204020203" pitchFamily="34" charset="0"/>
              </a:rPr>
              <a:t>Energi</a:t>
            </a:r>
            <a:r>
              <a:rPr lang="en-US" sz="1100" dirty="0">
                <a:solidFill>
                  <a:schemeClr val="tx1"/>
                </a:solidFill>
                <a:latin typeface="Cambria" panose="02040503050406030204" pitchFamily="18" charset="0"/>
                <a:cs typeface="Segoe UI" panose="020B0502040204020203" pitchFamily="34" charset="0"/>
              </a:rPr>
              <a:t> </a:t>
            </a:r>
            <a:r>
              <a:rPr lang="en-US" sz="1100" dirty="0" err="1">
                <a:solidFill>
                  <a:schemeClr val="tx1"/>
                </a:solidFill>
                <a:latin typeface="Cambria" panose="02040503050406030204" pitchFamily="18" charset="0"/>
                <a:cs typeface="Segoe UI" panose="020B0502040204020203" pitchFamily="34" charset="0"/>
              </a:rPr>
              <a:t>dan</a:t>
            </a:r>
            <a:r>
              <a:rPr lang="en-US" sz="1100" dirty="0">
                <a:solidFill>
                  <a:schemeClr val="tx1"/>
                </a:solidFill>
                <a:latin typeface="Cambria" panose="02040503050406030204" pitchFamily="18" charset="0"/>
                <a:cs typeface="Segoe UI" panose="020B0502040204020203" pitchFamily="34" charset="0"/>
              </a:rPr>
              <a:t> </a:t>
            </a:r>
            <a:r>
              <a:rPr lang="en-US" sz="1100" dirty="0" err="1">
                <a:solidFill>
                  <a:schemeClr val="tx1"/>
                </a:solidFill>
                <a:latin typeface="Cambria" panose="02040503050406030204" pitchFamily="18" charset="0"/>
                <a:cs typeface="Segoe UI" panose="020B0502040204020203" pitchFamily="34" charset="0"/>
              </a:rPr>
              <a:t>Transportasi</a:t>
            </a:r>
            <a:r>
              <a:rPr lang="en-US" sz="1100" dirty="0">
                <a:solidFill>
                  <a:schemeClr val="tx1"/>
                </a:solidFill>
                <a:latin typeface="Cambria" panose="02040503050406030204" pitchFamily="18" charset="0"/>
                <a:cs typeface="Segoe UI" panose="020B0502040204020203" pitchFamily="34" charset="0"/>
              </a:rPr>
              <a:t> </a:t>
            </a:r>
            <a:r>
              <a:rPr lang="id-ID" sz="1100" dirty="0">
                <a:solidFill>
                  <a:schemeClr val="tx1"/>
                </a:solidFill>
                <a:latin typeface="Cambria" panose="02040503050406030204" pitchFamily="18" charset="0"/>
                <a:cs typeface="Segoe UI" panose="020B0502040204020203" pitchFamily="34" charset="0"/>
              </a:rPr>
              <a:t>Pendukung </a:t>
            </a:r>
            <a:r>
              <a:rPr lang="en-US" sz="1100" dirty="0" err="1">
                <a:solidFill>
                  <a:schemeClr val="tx1"/>
                </a:solidFill>
                <a:latin typeface="Cambria" panose="02040503050406030204" pitchFamily="18" charset="0"/>
                <a:cs typeface="Segoe UI" panose="020B0502040204020203" pitchFamily="34" charset="0"/>
              </a:rPr>
              <a:t>Sistem</a:t>
            </a:r>
            <a:r>
              <a:rPr lang="en-US" sz="1100" dirty="0">
                <a:solidFill>
                  <a:schemeClr val="tx1"/>
                </a:solidFill>
                <a:latin typeface="Cambria" panose="02040503050406030204" pitchFamily="18" charset="0"/>
                <a:cs typeface="Segoe UI" panose="020B0502040204020203" pitchFamily="34" charset="0"/>
              </a:rPr>
              <a:t> </a:t>
            </a:r>
            <a:r>
              <a:rPr lang="en-US" sz="1100" dirty="0" err="1">
                <a:solidFill>
                  <a:schemeClr val="tx1"/>
                </a:solidFill>
                <a:latin typeface="Cambria" panose="02040503050406030204" pitchFamily="18" charset="0"/>
                <a:cs typeface="Segoe UI" panose="020B0502040204020203" pitchFamily="34" charset="0"/>
              </a:rPr>
              <a:t>Logistik</a:t>
            </a:r>
            <a:endParaRPr lang="en-US" sz="1100" dirty="0">
              <a:solidFill>
                <a:schemeClr val="tx1"/>
              </a:solidFill>
              <a:latin typeface="Cambria" panose="02040503050406030204" pitchFamily="18" charset="0"/>
              <a:cs typeface="Segoe UI" panose="020B0502040204020203" pitchFamily="34" charset="0"/>
            </a:endParaRPr>
          </a:p>
        </p:txBody>
      </p:sp>
      <p:graphicFrame>
        <p:nvGraphicFramePr>
          <p:cNvPr id="30737" name="Object 4"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1025" name="think-cell Slide" r:id="rId5" imgW="360" imgH="360" progId="TCLayout.ActiveDocument.1">
                  <p:embed/>
                </p:oleObj>
              </mc:Choice>
              <mc:Fallback>
                <p:oleObj name="think-cell Slide" r:id="rId5" imgW="360" imgH="360" progId="TCLayout.ActiveDocument.1">
                  <p:embed/>
                  <p:pic>
                    <p:nvPicPr>
                      <p:cNvPr id="30737" name="Object 4" hidden="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30738" name="Group 1"/>
          <p:cNvGrpSpPr>
            <a:grpSpLocks/>
          </p:cNvGrpSpPr>
          <p:nvPr>
            <p:custDataLst>
              <p:tags r:id="rId3"/>
            </p:custDataLst>
          </p:nvPr>
        </p:nvGrpSpPr>
        <p:grpSpPr bwMode="auto">
          <a:xfrm>
            <a:off x="11355388" y="5329238"/>
            <a:ext cx="831850" cy="1304925"/>
            <a:chOff x="11354655" y="5274864"/>
            <a:chExt cx="832662" cy="1304404"/>
          </a:xfrm>
        </p:grpSpPr>
        <p:pic>
          <p:nvPicPr>
            <p:cNvPr id="30791" name="Picture 76"/>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354655" y="5274864"/>
              <a:ext cx="408990" cy="400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2" name="Picture 77"/>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367862" y="5796348"/>
              <a:ext cx="408990" cy="400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93" name="TextBox 79"/>
            <p:cNvSpPr txBox="1">
              <a:spLocks noChangeArrowheads="1"/>
            </p:cNvSpPr>
            <p:nvPr/>
          </p:nvSpPr>
          <p:spPr bwMode="auto">
            <a:xfrm>
              <a:off x="11770215" y="5336771"/>
              <a:ext cx="4171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cs typeface="Arial" pitchFamily="34" charset="0"/>
                </a:defRPr>
              </a:lvl9pPr>
            </a:lstStyle>
            <a:p>
              <a:r>
                <a:rPr lang="en-ID" altLang="en-US" sz="1400" b="1">
                  <a:latin typeface="Cambria" pitchFamily="18" charset="0"/>
                  <a:cs typeface="Segoe UI" pitchFamily="34" charset="0"/>
                </a:rPr>
                <a:t>PN</a:t>
              </a:r>
              <a:endParaRPr lang="en-US" altLang="en-US" sz="1400" b="1">
                <a:latin typeface="Cambria" pitchFamily="18" charset="0"/>
                <a:cs typeface="Segoe UI" pitchFamily="34" charset="0"/>
              </a:endParaRPr>
            </a:p>
          </p:txBody>
        </p:sp>
        <p:sp>
          <p:nvSpPr>
            <p:cNvPr id="30794" name="TextBox 80"/>
            <p:cNvSpPr txBox="1">
              <a:spLocks noChangeArrowheads="1"/>
            </p:cNvSpPr>
            <p:nvPr/>
          </p:nvSpPr>
          <p:spPr bwMode="auto">
            <a:xfrm>
              <a:off x="11776852" y="5847492"/>
              <a:ext cx="4058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cs typeface="Arial" pitchFamily="34" charset="0"/>
                </a:defRPr>
              </a:lvl9pPr>
            </a:lstStyle>
            <a:p>
              <a:r>
                <a:rPr lang="en-ID" altLang="en-US" sz="1400" b="1">
                  <a:latin typeface="Cambria" pitchFamily="18" charset="0"/>
                  <a:cs typeface="Segoe UI" pitchFamily="34" charset="0"/>
                </a:rPr>
                <a:t>PP</a:t>
              </a:r>
              <a:endParaRPr lang="en-US" altLang="en-US" sz="1400" b="1">
                <a:latin typeface="Cambria" pitchFamily="18" charset="0"/>
                <a:cs typeface="Segoe UI" pitchFamily="34" charset="0"/>
              </a:endParaRPr>
            </a:p>
          </p:txBody>
        </p:sp>
        <p:sp>
          <p:nvSpPr>
            <p:cNvPr id="65" name="Rectangle 64">
              <a:extLst>
                <a:ext uri="{FF2B5EF4-FFF2-40B4-BE49-F238E27FC236}">
                  <a16:creationId xmlns:a16="http://schemas.microsoft.com/office/drawing/2014/main" id="{00400AA2-3D93-4265-B5C4-BCF1BFDD2F04}"/>
                </a:ext>
              </a:extLst>
            </p:cNvPr>
            <p:cNvSpPr/>
            <p:nvPr/>
          </p:nvSpPr>
          <p:spPr>
            <a:xfrm>
              <a:off x="11370545" y="6341238"/>
              <a:ext cx="394084" cy="16820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dirty="0">
                <a:latin typeface="Cambria" panose="02040503050406030204" pitchFamily="18" charset="0"/>
                <a:cs typeface="Segoe UI" panose="020B0502040204020203" pitchFamily="34" charset="0"/>
              </a:endParaRPr>
            </a:p>
          </p:txBody>
        </p:sp>
        <p:sp>
          <p:nvSpPr>
            <p:cNvPr id="30796" name="TextBox 65"/>
            <p:cNvSpPr txBox="1">
              <a:spLocks noChangeArrowheads="1"/>
            </p:cNvSpPr>
            <p:nvPr/>
          </p:nvSpPr>
          <p:spPr bwMode="auto">
            <a:xfrm>
              <a:off x="11610468" y="6271491"/>
              <a:ext cx="5737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cs typeface="Arial" pitchFamily="34" charset="0"/>
                </a:defRPr>
              </a:lvl9pPr>
            </a:lstStyle>
            <a:p>
              <a:pPr algn="r"/>
              <a:r>
                <a:rPr lang="en-ID" altLang="en-US" sz="1400" b="1">
                  <a:latin typeface="Cambria" pitchFamily="18" charset="0"/>
                  <a:cs typeface="Segoe UI" pitchFamily="34" charset="0"/>
                </a:rPr>
                <a:t>KP</a:t>
              </a:r>
              <a:endParaRPr lang="en-US" altLang="en-US" sz="1400" b="1">
                <a:latin typeface="Cambria" pitchFamily="18" charset="0"/>
                <a:cs typeface="Segoe UI" pitchFamily="34" charset="0"/>
              </a:endParaRPr>
            </a:p>
          </p:txBody>
        </p:sp>
      </p:grpSp>
      <p:graphicFrame>
        <p:nvGraphicFramePr>
          <p:cNvPr id="72" name="Diagram 71">
            <a:extLst>
              <a:ext uri="{FF2B5EF4-FFF2-40B4-BE49-F238E27FC236}">
                <a16:creationId xmlns:a16="http://schemas.microsoft.com/office/drawing/2014/main" id="{9710A529-DC91-43C1-B4BC-C84026837D21}"/>
              </a:ext>
            </a:extLst>
          </p:cNvPr>
          <p:cNvGraphicFramePr/>
          <p:nvPr/>
        </p:nvGraphicFramePr>
        <p:xfrm>
          <a:off x="2332160" y="1068659"/>
          <a:ext cx="6825837" cy="5417961"/>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76" name="Oval 75">
            <a:extLst>
              <a:ext uri="{FF2B5EF4-FFF2-40B4-BE49-F238E27FC236}">
                <a16:creationId xmlns:a16="http://schemas.microsoft.com/office/drawing/2014/main" id="{20880533-F973-47B2-80DC-0FC0586C01C3}"/>
              </a:ext>
            </a:extLst>
          </p:cNvPr>
          <p:cNvSpPr/>
          <p:nvPr/>
        </p:nvSpPr>
        <p:spPr>
          <a:xfrm>
            <a:off x="7567397" y="2361177"/>
            <a:ext cx="442800" cy="443067"/>
          </a:xfrm>
          <a:prstGeom prst="ellipse">
            <a:avLst/>
          </a:prstGeom>
          <a:solidFill>
            <a:schemeClr val="accent3">
              <a:lumMod val="50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defTabSz="913982">
              <a:defRPr/>
            </a:pPr>
            <a:r>
              <a:rPr lang="id-ID" sz="2400" dirty="0">
                <a:solidFill>
                  <a:prstClr val="white"/>
                </a:solidFill>
                <a:latin typeface="Cambria" panose="02040503050406030204" pitchFamily="18" charset="0"/>
              </a:rPr>
              <a:t>2</a:t>
            </a:r>
          </a:p>
        </p:txBody>
      </p:sp>
      <p:sp>
        <p:nvSpPr>
          <p:cNvPr id="79" name="Oval 78">
            <a:extLst>
              <a:ext uri="{FF2B5EF4-FFF2-40B4-BE49-F238E27FC236}">
                <a16:creationId xmlns:a16="http://schemas.microsoft.com/office/drawing/2014/main" id="{0C8399BF-0C84-4282-9EDB-D4B98CEA5DFB}"/>
              </a:ext>
            </a:extLst>
          </p:cNvPr>
          <p:cNvSpPr/>
          <p:nvPr/>
        </p:nvSpPr>
        <p:spPr>
          <a:xfrm>
            <a:off x="5525948" y="771601"/>
            <a:ext cx="442800" cy="443067"/>
          </a:xfrm>
          <a:prstGeom prst="ellipse">
            <a:avLst/>
          </a:prstGeom>
          <a:solidFill>
            <a:schemeClr val="accent2">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defTabSz="913982">
              <a:defRPr/>
            </a:pPr>
            <a:r>
              <a:rPr lang="id-ID" sz="2400" dirty="0">
                <a:solidFill>
                  <a:prstClr val="white"/>
                </a:solidFill>
                <a:latin typeface="Cambria" panose="02040503050406030204" pitchFamily="18" charset="0"/>
              </a:rPr>
              <a:t>1</a:t>
            </a:r>
          </a:p>
        </p:txBody>
      </p:sp>
      <p:sp>
        <p:nvSpPr>
          <p:cNvPr id="82" name="Oval 81">
            <a:extLst>
              <a:ext uri="{FF2B5EF4-FFF2-40B4-BE49-F238E27FC236}">
                <a16:creationId xmlns:a16="http://schemas.microsoft.com/office/drawing/2014/main" id="{D16AD3F0-47CE-4CA2-80A5-0B78EDCF201C}"/>
              </a:ext>
            </a:extLst>
          </p:cNvPr>
          <p:cNvSpPr/>
          <p:nvPr/>
        </p:nvSpPr>
        <p:spPr>
          <a:xfrm>
            <a:off x="6839610" y="4688061"/>
            <a:ext cx="442800" cy="443067"/>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defTabSz="913982">
              <a:defRPr/>
            </a:pPr>
            <a:r>
              <a:rPr lang="id-ID" sz="2400" dirty="0">
                <a:solidFill>
                  <a:prstClr val="white"/>
                </a:solidFill>
                <a:latin typeface="Cambria" panose="02040503050406030204" pitchFamily="18" charset="0"/>
              </a:rPr>
              <a:t>3</a:t>
            </a:r>
          </a:p>
        </p:txBody>
      </p:sp>
      <p:sp>
        <p:nvSpPr>
          <p:cNvPr id="102" name="Oval 101">
            <a:extLst>
              <a:ext uri="{FF2B5EF4-FFF2-40B4-BE49-F238E27FC236}">
                <a16:creationId xmlns:a16="http://schemas.microsoft.com/office/drawing/2014/main" id="{F2583601-787B-4474-984B-B0CD7152D1FE}"/>
              </a:ext>
            </a:extLst>
          </p:cNvPr>
          <p:cNvSpPr/>
          <p:nvPr/>
        </p:nvSpPr>
        <p:spPr>
          <a:xfrm>
            <a:off x="4225160" y="4699030"/>
            <a:ext cx="442800" cy="443067"/>
          </a:xfrm>
          <a:prstGeom prst="ellipse">
            <a:avLst/>
          </a:prstGeom>
          <a:solidFill>
            <a:schemeClr val="accent5">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defTabSz="913982">
              <a:defRPr/>
            </a:pPr>
            <a:r>
              <a:rPr lang="id-ID" sz="2400" dirty="0">
                <a:solidFill>
                  <a:srgbClr val="FF0000"/>
                </a:solidFill>
                <a:latin typeface="Cambria" panose="02040503050406030204" pitchFamily="18" charset="0"/>
              </a:rPr>
              <a:t>4</a:t>
            </a:r>
          </a:p>
        </p:txBody>
      </p:sp>
      <p:sp>
        <p:nvSpPr>
          <p:cNvPr id="103" name="Oval 102">
            <a:extLst>
              <a:ext uri="{FF2B5EF4-FFF2-40B4-BE49-F238E27FC236}">
                <a16:creationId xmlns:a16="http://schemas.microsoft.com/office/drawing/2014/main" id="{D3624AC8-99E5-47EA-9FF1-AD202F92151E}"/>
              </a:ext>
            </a:extLst>
          </p:cNvPr>
          <p:cNvSpPr/>
          <p:nvPr/>
        </p:nvSpPr>
        <p:spPr>
          <a:xfrm>
            <a:off x="3478567" y="2337661"/>
            <a:ext cx="442800" cy="443067"/>
          </a:xfrm>
          <a:prstGeom prst="ellipse">
            <a:avLst/>
          </a:prstGeom>
          <a:solidFill>
            <a:schemeClr val="accent1"/>
          </a:solidFill>
          <a:ln/>
        </p:spPr>
        <p:style>
          <a:lnRef idx="0">
            <a:schemeClr val="accent3"/>
          </a:lnRef>
          <a:fillRef idx="3">
            <a:schemeClr val="accent3"/>
          </a:fillRef>
          <a:effectRef idx="3">
            <a:schemeClr val="accent3"/>
          </a:effectRef>
          <a:fontRef idx="minor">
            <a:schemeClr val="lt1"/>
          </a:fontRef>
        </p:style>
        <p:txBody>
          <a:bodyPr anchor="ctr"/>
          <a:lstStyle/>
          <a:p>
            <a:pPr algn="ctr" defTabSz="913982">
              <a:defRPr/>
            </a:pPr>
            <a:r>
              <a:rPr lang="id-ID" sz="2400" dirty="0">
                <a:solidFill>
                  <a:prstClr val="white"/>
                </a:solidFill>
                <a:latin typeface="Cambria" panose="02040503050406030204" pitchFamily="18" charset="0"/>
              </a:rPr>
              <a:t>5</a:t>
            </a:r>
          </a:p>
        </p:txBody>
      </p:sp>
      <p:grpSp>
        <p:nvGrpSpPr>
          <p:cNvPr id="30755" name="Group 105"/>
          <p:cNvGrpSpPr>
            <a:grpSpLocks/>
          </p:cNvGrpSpPr>
          <p:nvPr/>
        </p:nvGrpSpPr>
        <p:grpSpPr bwMode="auto">
          <a:xfrm>
            <a:off x="5454650" y="722313"/>
            <a:ext cx="576263" cy="519112"/>
            <a:chOff x="5421878" y="2566072"/>
            <a:chExt cx="631793" cy="619158"/>
          </a:xfrm>
        </p:grpSpPr>
        <p:pic>
          <p:nvPicPr>
            <p:cNvPr id="30789" name="Picture 112"/>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421878" y="2566072"/>
              <a:ext cx="631793" cy="619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90" name="Rectangle 113"/>
            <p:cNvSpPr>
              <a:spLocks noChangeArrowheads="1"/>
            </p:cNvSpPr>
            <p:nvPr/>
          </p:nvSpPr>
          <p:spPr bwMode="auto">
            <a:xfrm>
              <a:off x="5557500" y="2639694"/>
              <a:ext cx="351442" cy="44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a:defRPr>
                  <a:solidFill>
                    <a:schemeClr val="tx1"/>
                  </a:solidFill>
                  <a:latin typeface="Arial" pitchFamily="34" charset="0"/>
                  <a:cs typeface="Arial" pitchFamily="34" charset="0"/>
                </a:defRPr>
              </a:lvl1pPr>
              <a:lvl2pPr marL="742950" indent="-285750" defTabSz="912813">
                <a:defRPr>
                  <a:solidFill>
                    <a:schemeClr val="tx1"/>
                  </a:solidFill>
                  <a:latin typeface="Arial" pitchFamily="34" charset="0"/>
                  <a:cs typeface="Arial" pitchFamily="34" charset="0"/>
                </a:defRPr>
              </a:lvl2pPr>
              <a:lvl3pPr marL="1143000" indent="-228600" defTabSz="912813">
                <a:defRPr>
                  <a:solidFill>
                    <a:schemeClr val="tx1"/>
                  </a:solidFill>
                  <a:latin typeface="Arial" pitchFamily="34" charset="0"/>
                  <a:cs typeface="Arial" pitchFamily="34" charset="0"/>
                </a:defRPr>
              </a:lvl3pPr>
              <a:lvl4pPr marL="1600200" indent="-228600" defTabSz="912813">
                <a:defRPr>
                  <a:solidFill>
                    <a:schemeClr val="tx1"/>
                  </a:solidFill>
                  <a:latin typeface="Arial" pitchFamily="34" charset="0"/>
                  <a:cs typeface="Arial" pitchFamily="34" charset="0"/>
                </a:defRPr>
              </a:lvl4pPr>
              <a:lvl5pPr marL="2057400" indent="-228600" defTabSz="912813">
                <a:defRPr>
                  <a:solidFill>
                    <a:schemeClr val="tx1"/>
                  </a:solidFill>
                  <a:latin typeface="Arial" pitchFamily="34" charset="0"/>
                  <a:cs typeface="Arial" pitchFamily="34" charset="0"/>
                </a:defRPr>
              </a:lvl5pPr>
              <a:lvl6pPr marL="2514600" indent="-228600" defTabSz="912813"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12813"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12813"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12813"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en-ID" altLang="en-US" b="1">
                  <a:solidFill>
                    <a:srgbClr val="FFFFFF"/>
                  </a:solidFill>
                  <a:latin typeface="Cambria" pitchFamily="18" charset="0"/>
                </a:rPr>
                <a:t>1</a:t>
              </a:r>
              <a:endParaRPr lang="id-ID" altLang="en-US" b="1">
                <a:solidFill>
                  <a:srgbClr val="FFFFFF"/>
                </a:solidFill>
                <a:latin typeface="Cambria" pitchFamily="18" charset="0"/>
              </a:endParaRPr>
            </a:p>
          </p:txBody>
        </p:sp>
      </p:grpSp>
      <p:pic>
        <p:nvPicPr>
          <p:cNvPr id="30756" name="Picture 114"/>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462588" y="2546350"/>
            <a:ext cx="527050"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57" name="Group 115"/>
          <p:cNvGrpSpPr>
            <a:grpSpLocks/>
          </p:cNvGrpSpPr>
          <p:nvPr/>
        </p:nvGrpSpPr>
        <p:grpSpPr bwMode="auto">
          <a:xfrm>
            <a:off x="7499350" y="2308225"/>
            <a:ext cx="577850" cy="520700"/>
            <a:chOff x="5421878" y="2566072"/>
            <a:chExt cx="631793" cy="619158"/>
          </a:xfrm>
        </p:grpSpPr>
        <p:pic>
          <p:nvPicPr>
            <p:cNvPr id="30787" name="Picture 116"/>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421878" y="2566072"/>
              <a:ext cx="631793" cy="619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88" name="Rectangle 117"/>
            <p:cNvSpPr>
              <a:spLocks noChangeArrowheads="1"/>
            </p:cNvSpPr>
            <p:nvPr/>
          </p:nvSpPr>
          <p:spPr bwMode="auto">
            <a:xfrm>
              <a:off x="5557500" y="2639694"/>
              <a:ext cx="351442" cy="44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a:defRPr>
                  <a:solidFill>
                    <a:schemeClr val="tx1"/>
                  </a:solidFill>
                  <a:latin typeface="Arial" pitchFamily="34" charset="0"/>
                  <a:cs typeface="Arial" pitchFamily="34" charset="0"/>
                </a:defRPr>
              </a:lvl1pPr>
              <a:lvl2pPr marL="742950" indent="-285750" defTabSz="912813">
                <a:defRPr>
                  <a:solidFill>
                    <a:schemeClr val="tx1"/>
                  </a:solidFill>
                  <a:latin typeface="Arial" pitchFamily="34" charset="0"/>
                  <a:cs typeface="Arial" pitchFamily="34" charset="0"/>
                </a:defRPr>
              </a:lvl2pPr>
              <a:lvl3pPr marL="1143000" indent="-228600" defTabSz="912813">
                <a:defRPr>
                  <a:solidFill>
                    <a:schemeClr val="tx1"/>
                  </a:solidFill>
                  <a:latin typeface="Arial" pitchFamily="34" charset="0"/>
                  <a:cs typeface="Arial" pitchFamily="34" charset="0"/>
                </a:defRPr>
              </a:lvl3pPr>
              <a:lvl4pPr marL="1600200" indent="-228600" defTabSz="912813">
                <a:defRPr>
                  <a:solidFill>
                    <a:schemeClr val="tx1"/>
                  </a:solidFill>
                  <a:latin typeface="Arial" pitchFamily="34" charset="0"/>
                  <a:cs typeface="Arial" pitchFamily="34" charset="0"/>
                </a:defRPr>
              </a:lvl4pPr>
              <a:lvl5pPr marL="2057400" indent="-228600" defTabSz="912813">
                <a:defRPr>
                  <a:solidFill>
                    <a:schemeClr val="tx1"/>
                  </a:solidFill>
                  <a:latin typeface="Arial" pitchFamily="34" charset="0"/>
                  <a:cs typeface="Arial" pitchFamily="34" charset="0"/>
                </a:defRPr>
              </a:lvl5pPr>
              <a:lvl6pPr marL="2514600" indent="-228600" defTabSz="912813"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12813"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12813"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12813"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en-ID" altLang="en-US" b="1">
                  <a:solidFill>
                    <a:srgbClr val="FFFFFF"/>
                  </a:solidFill>
                  <a:latin typeface="Cambria" pitchFamily="18" charset="0"/>
                </a:rPr>
                <a:t>2</a:t>
              </a:r>
              <a:endParaRPr lang="id-ID" altLang="en-US" b="1">
                <a:solidFill>
                  <a:srgbClr val="FFFFFF"/>
                </a:solidFill>
                <a:latin typeface="Cambria" pitchFamily="18" charset="0"/>
              </a:endParaRPr>
            </a:p>
          </p:txBody>
        </p:sp>
      </p:grpSp>
      <p:grpSp>
        <p:nvGrpSpPr>
          <p:cNvPr id="30758" name="Group 118"/>
          <p:cNvGrpSpPr>
            <a:grpSpLocks/>
          </p:cNvGrpSpPr>
          <p:nvPr/>
        </p:nvGrpSpPr>
        <p:grpSpPr bwMode="auto">
          <a:xfrm>
            <a:off x="6754813" y="4679950"/>
            <a:ext cx="576262" cy="519113"/>
            <a:chOff x="5421878" y="2566072"/>
            <a:chExt cx="631793" cy="619158"/>
          </a:xfrm>
        </p:grpSpPr>
        <p:pic>
          <p:nvPicPr>
            <p:cNvPr id="30785" name="Picture 119"/>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421878" y="2566072"/>
              <a:ext cx="631793" cy="619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86" name="Rectangle 120"/>
            <p:cNvSpPr>
              <a:spLocks noChangeArrowheads="1"/>
            </p:cNvSpPr>
            <p:nvPr/>
          </p:nvSpPr>
          <p:spPr bwMode="auto">
            <a:xfrm>
              <a:off x="5557500" y="2639694"/>
              <a:ext cx="351442" cy="44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a:defRPr>
                  <a:solidFill>
                    <a:schemeClr val="tx1"/>
                  </a:solidFill>
                  <a:latin typeface="Arial" pitchFamily="34" charset="0"/>
                  <a:cs typeface="Arial" pitchFamily="34" charset="0"/>
                </a:defRPr>
              </a:lvl1pPr>
              <a:lvl2pPr marL="742950" indent="-285750" defTabSz="912813">
                <a:defRPr>
                  <a:solidFill>
                    <a:schemeClr val="tx1"/>
                  </a:solidFill>
                  <a:latin typeface="Arial" pitchFamily="34" charset="0"/>
                  <a:cs typeface="Arial" pitchFamily="34" charset="0"/>
                </a:defRPr>
              </a:lvl2pPr>
              <a:lvl3pPr marL="1143000" indent="-228600" defTabSz="912813">
                <a:defRPr>
                  <a:solidFill>
                    <a:schemeClr val="tx1"/>
                  </a:solidFill>
                  <a:latin typeface="Arial" pitchFamily="34" charset="0"/>
                  <a:cs typeface="Arial" pitchFamily="34" charset="0"/>
                </a:defRPr>
              </a:lvl3pPr>
              <a:lvl4pPr marL="1600200" indent="-228600" defTabSz="912813">
                <a:defRPr>
                  <a:solidFill>
                    <a:schemeClr val="tx1"/>
                  </a:solidFill>
                  <a:latin typeface="Arial" pitchFamily="34" charset="0"/>
                  <a:cs typeface="Arial" pitchFamily="34" charset="0"/>
                </a:defRPr>
              </a:lvl4pPr>
              <a:lvl5pPr marL="2057400" indent="-228600" defTabSz="912813">
                <a:defRPr>
                  <a:solidFill>
                    <a:schemeClr val="tx1"/>
                  </a:solidFill>
                  <a:latin typeface="Arial" pitchFamily="34" charset="0"/>
                  <a:cs typeface="Arial" pitchFamily="34" charset="0"/>
                </a:defRPr>
              </a:lvl5pPr>
              <a:lvl6pPr marL="2514600" indent="-228600" defTabSz="912813"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12813"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12813"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12813"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en-ID" altLang="en-US" b="1">
                  <a:solidFill>
                    <a:srgbClr val="FFFFFF"/>
                  </a:solidFill>
                  <a:latin typeface="Cambria" pitchFamily="18" charset="0"/>
                </a:rPr>
                <a:t>3</a:t>
              </a:r>
              <a:endParaRPr lang="id-ID" altLang="en-US" b="1">
                <a:solidFill>
                  <a:srgbClr val="FFFFFF"/>
                </a:solidFill>
                <a:latin typeface="Cambria" pitchFamily="18" charset="0"/>
              </a:endParaRPr>
            </a:p>
          </p:txBody>
        </p:sp>
      </p:grpSp>
      <p:grpSp>
        <p:nvGrpSpPr>
          <p:cNvPr id="30759" name="Group 121"/>
          <p:cNvGrpSpPr>
            <a:grpSpLocks/>
          </p:cNvGrpSpPr>
          <p:nvPr/>
        </p:nvGrpSpPr>
        <p:grpSpPr bwMode="auto">
          <a:xfrm>
            <a:off x="4157663" y="4660900"/>
            <a:ext cx="577850" cy="519113"/>
            <a:chOff x="5421878" y="2566072"/>
            <a:chExt cx="631793" cy="619158"/>
          </a:xfrm>
        </p:grpSpPr>
        <p:pic>
          <p:nvPicPr>
            <p:cNvPr id="30783" name="Picture 122"/>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421878" y="2566072"/>
              <a:ext cx="631793" cy="619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84" name="Rectangle 123"/>
            <p:cNvSpPr>
              <a:spLocks noChangeArrowheads="1"/>
            </p:cNvSpPr>
            <p:nvPr/>
          </p:nvSpPr>
          <p:spPr bwMode="auto">
            <a:xfrm>
              <a:off x="5542554" y="2655960"/>
              <a:ext cx="351442" cy="44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a:defRPr>
                  <a:solidFill>
                    <a:schemeClr val="tx1"/>
                  </a:solidFill>
                  <a:latin typeface="Arial" pitchFamily="34" charset="0"/>
                  <a:cs typeface="Arial" pitchFamily="34" charset="0"/>
                </a:defRPr>
              </a:lvl1pPr>
              <a:lvl2pPr marL="742950" indent="-285750" defTabSz="912813">
                <a:defRPr>
                  <a:solidFill>
                    <a:schemeClr val="tx1"/>
                  </a:solidFill>
                  <a:latin typeface="Arial" pitchFamily="34" charset="0"/>
                  <a:cs typeface="Arial" pitchFamily="34" charset="0"/>
                </a:defRPr>
              </a:lvl2pPr>
              <a:lvl3pPr marL="1143000" indent="-228600" defTabSz="912813">
                <a:defRPr>
                  <a:solidFill>
                    <a:schemeClr val="tx1"/>
                  </a:solidFill>
                  <a:latin typeface="Arial" pitchFamily="34" charset="0"/>
                  <a:cs typeface="Arial" pitchFamily="34" charset="0"/>
                </a:defRPr>
              </a:lvl3pPr>
              <a:lvl4pPr marL="1600200" indent="-228600" defTabSz="912813">
                <a:defRPr>
                  <a:solidFill>
                    <a:schemeClr val="tx1"/>
                  </a:solidFill>
                  <a:latin typeface="Arial" pitchFamily="34" charset="0"/>
                  <a:cs typeface="Arial" pitchFamily="34" charset="0"/>
                </a:defRPr>
              </a:lvl4pPr>
              <a:lvl5pPr marL="2057400" indent="-228600" defTabSz="912813">
                <a:defRPr>
                  <a:solidFill>
                    <a:schemeClr val="tx1"/>
                  </a:solidFill>
                  <a:latin typeface="Arial" pitchFamily="34" charset="0"/>
                  <a:cs typeface="Arial" pitchFamily="34" charset="0"/>
                </a:defRPr>
              </a:lvl5pPr>
              <a:lvl6pPr marL="2514600" indent="-228600" defTabSz="912813"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12813"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12813"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12813"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en-ID" altLang="en-US" b="1">
                  <a:solidFill>
                    <a:schemeClr val="bg1"/>
                  </a:solidFill>
                  <a:latin typeface="Cambria" pitchFamily="18" charset="0"/>
                </a:rPr>
                <a:t>4</a:t>
              </a:r>
              <a:endParaRPr lang="id-ID" altLang="en-US" b="1">
                <a:solidFill>
                  <a:schemeClr val="bg1"/>
                </a:solidFill>
                <a:latin typeface="Cambria" pitchFamily="18" charset="0"/>
              </a:endParaRPr>
            </a:p>
          </p:txBody>
        </p:sp>
      </p:grpSp>
      <p:grpSp>
        <p:nvGrpSpPr>
          <p:cNvPr id="30760" name="Group 124"/>
          <p:cNvGrpSpPr>
            <a:grpSpLocks/>
          </p:cNvGrpSpPr>
          <p:nvPr/>
        </p:nvGrpSpPr>
        <p:grpSpPr bwMode="auto">
          <a:xfrm>
            <a:off x="3365500" y="2298700"/>
            <a:ext cx="577850" cy="520700"/>
            <a:chOff x="5421878" y="2566072"/>
            <a:chExt cx="631793" cy="619158"/>
          </a:xfrm>
        </p:grpSpPr>
        <p:pic>
          <p:nvPicPr>
            <p:cNvPr id="30781" name="Picture 125"/>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421878" y="2566072"/>
              <a:ext cx="631793" cy="619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82" name="Rectangle 126"/>
            <p:cNvSpPr>
              <a:spLocks noChangeArrowheads="1"/>
            </p:cNvSpPr>
            <p:nvPr/>
          </p:nvSpPr>
          <p:spPr bwMode="auto">
            <a:xfrm>
              <a:off x="5569065" y="2652465"/>
              <a:ext cx="351442" cy="44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a:defRPr>
                  <a:solidFill>
                    <a:schemeClr val="tx1"/>
                  </a:solidFill>
                  <a:latin typeface="Arial" pitchFamily="34" charset="0"/>
                  <a:cs typeface="Arial" pitchFamily="34" charset="0"/>
                </a:defRPr>
              </a:lvl1pPr>
              <a:lvl2pPr marL="742950" indent="-285750" defTabSz="912813">
                <a:defRPr>
                  <a:solidFill>
                    <a:schemeClr val="tx1"/>
                  </a:solidFill>
                  <a:latin typeface="Arial" pitchFamily="34" charset="0"/>
                  <a:cs typeface="Arial" pitchFamily="34" charset="0"/>
                </a:defRPr>
              </a:lvl2pPr>
              <a:lvl3pPr marL="1143000" indent="-228600" defTabSz="912813">
                <a:defRPr>
                  <a:solidFill>
                    <a:schemeClr val="tx1"/>
                  </a:solidFill>
                  <a:latin typeface="Arial" pitchFamily="34" charset="0"/>
                  <a:cs typeface="Arial" pitchFamily="34" charset="0"/>
                </a:defRPr>
              </a:lvl3pPr>
              <a:lvl4pPr marL="1600200" indent="-228600" defTabSz="912813">
                <a:defRPr>
                  <a:solidFill>
                    <a:schemeClr val="tx1"/>
                  </a:solidFill>
                  <a:latin typeface="Arial" pitchFamily="34" charset="0"/>
                  <a:cs typeface="Arial" pitchFamily="34" charset="0"/>
                </a:defRPr>
              </a:lvl4pPr>
              <a:lvl5pPr marL="2057400" indent="-228600" defTabSz="912813">
                <a:defRPr>
                  <a:solidFill>
                    <a:schemeClr val="tx1"/>
                  </a:solidFill>
                  <a:latin typeface="Arial" pitchFamily="34" charset="0"/>
                  <a:cs typeface="Arial" pitchFamily="34" charset="0"/>
                </a:defRPr>
              </a:lvl5pPr>
              <a:lvl6pPr marL="2514600" indent="-228600" defTabSz="912813"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12813"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12813"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12813"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en-ID" altLang="en-US" b="1">
                  <a:solidFill>
                    <a:srgbClr val="FFFFFF"/>
                  </a:solidFill>
                  <a:latin typeface="Cambria" pitchFamily="18" charset="0"/>
                </a:rPr>
                <a:t>5</a:t>
              </a:r>
              <a:endParaRPr lang="id-ID" altLang="en-US" b="1">
                <a:solidFill>
                  <a:srgbClr val="FFFFFF"/>
                </a:solidFill>
                <a:latin typeface="Cambria" pitchFamily="18" charset="0"/>
              </a:endParaRPr>
            </a:p>
          </p:txBody>
        </p:sp>
      </p:grpSp>
      <p:sp>
        <p:nvSpPr>
          <p:cNvPr id="132" name="Rectangle: Rounded Corners 131">
            <a:extLst>
              <a:ext uri="{FF2B5EF4-FFF2-40B4-BE49-F238E27FC236}">
                <a16:creationId xmlns:a16="http://schemas.microsoft.com/office/drawing/2014/main" id="{D447B7ED-8BA5-4CDC-84BB-C409775264E1}"/>
              </a:ext>
            </a:extLst>
          </p:cNvPr>
          <p:cNvSpPr/>
          <p:nvPr/>
        </p:nvSpPr>
        <p:spPr>
          <a:xfrm>
            <a:off x="8697913" y="2957513"/>
            <a:ext cx="3241675" cy="263525"/>
          </a:xfrm>
          <a:prstGeom prst="roundRect">
            <a:avLst/>
          </a:prstGeom>
          <a:ln>
            <a:solidFill>
              <a:srgbClr val="E0ECA6"/>
            </a:solidFill>
          </a:ln>
        </p:spPr>
        <p:style>
          <a:lnRef idx="2">
            <a:schemeClr val="accent6"/>
          </a:lnRef>
          <a:fillRef idx="1">
            <a:schemeClr val="lt1"/>
          </a:fillRef>
          <a:effectRef idx="0">
            <a:schemeClr val="accent6"/>
          </a:effectRef>
          <a:fontRef idx="minor">
            <a:schemeClr val="dk1"/>
          </a:fontRef>
        </p:style>
        <p:txBody>
          <a:bodyPr anchor="ctr"/>
          <a:lstStyle/>
          <a:p>
            <a:pPr algn="just">
              <a:defRPr/>
            </a:pPr>
            <a:r>
              <a:rPr lang="id-ID" sz="1000" dirty="0">
                <a:latin typeface="Cambria" panose="02040503050406030204" pitchFamily="18" charset="0"/>
                <a:ea typeface="Cambria" charset="0"/>
                <a:cs typeface="Segoe UI" panose="020B0502040204020203" pitchFamily="34" charset="0"/>
              </a:rPr>
              <a:t>Peningkatan akses dan kualitas pelayanan pendidikan di Papua dan Papua Barat</a:t>
            </a:r>
          </a:p>
        </p:txBody>
      </p:sp>
      <p:sp>
        <p:nvSpPr>
          <p:cNvPr id="133" name="Rectangle: Rounded Corners 132">
            <a:extLst>
              <a:ext uri="{FF2B5EF4-FFF2-40B4-BE49-F238E27FC236}">
                <a16:creationId xmlns:a16="http://schemas.microsoft.com/office/drawing/2014/main" id="{8B1FA858-BFA3-4ABA-99D8-CD4C610BACA5}"/>
              </a:ext>
            </a:extLst>
          </p:cNvPr>
          <p:cNvSpPr/>
          <p:nvPr/>
        </p:nvSpPr>
        <p:spPr>
          <a:xfrm>
            <a:off x="8713788" y="3302000"/>
            <a:ext cx="3225800" cy="307975"/>
          </a:xfrm>
          <a:prstGeom prst="roundRect">
            <a:avLst/>
          </a:prstGeom>
          <a:ln>
            <a:solidFill>
              <a:srgbClr val="E0ECA6"/>
            </a:solidFill>
          </a:ln>
        </p:spPr>
        <p:style>
          <a:lnRef idx="2">
            <a:schemeClr val="accent6"/>
          </a:lnRef>
          <a:fillRef idx="1">
            <a:schemeClr val="lt1"/>
          </a:fillRef>
          <a:effectRef idx="0">
            <a:schemeClr val="accent6"/>
          </a:effectRef>
          <a:fontRef idx="minor">
            <a:schemeClr val="dk1"/>
          </a:fontRef>
        </p:style>
        <p:txBody>
          <a:bodyPr anchor="ctr"/>
          <a:lstStyle/>
          <a:p>
            <a:pPr>
              <a:defRPr/>
            </a:pPr>
            <a:r>
              <a:rPr lang="en-US" sz="1000" dirty="0" err="1">
                <a:latin typeface="Cambria" panose="02040503050406030204" pitchFamily="18" charset="0"/>
                <a:ea typeface="Cambria" charset="0"/>
                <a:cs typeface="Segoe UI" panose="020B0502040204020203" pitchFamily="34" charset="0"/>
              </a:rPr>
              <a:t>Pengembangan</a:t>
            </a:r>
            <a:r>
              <a:rPr lang="en-US" sz="1000" dirty="0">
                <a:latin typeface="Cambria" panose="02040503050406030204" pitchFamily="18" charset="0"/>
                <a:ea typeface="Cambria" charset="0"/>
                <a:cs typeface="Segoe UI" panose="020B0502040204020203" pitchFamily="34" charset="0"/>
              </a:rPr>
              <a:t> </a:t>
            </a:r>
            <a:r>
              <a:rPr lang="en-US" sz="1000" dirty="0" err="1">
                <a:latin typeface="Cambria" panose="02040503050406030204" pitchFamily="18" charset="0"/>
                <a:ea typeface="Cambria" charset="0"/>
                <a:cs typeface="Segoe UI" panose="020B0502040204020203" pitchFamily="34" charset="0"/>
              </a:rPr>
              <a:t>komoditas</a:t>
            </a:r>
            <a:r>
              <a:rPr lang="en-US" sz="1000" dirty="0">
                <a:latin typeface="Cambria" panose="02040503050406030204" pitchFamily="18" charset="0"/>
                <a:ea typeface="Cambria" charset="0"/>
                <a:cs typeface="Segoe UI" panose="020B0502040204020203" pitchFamily="34" charset="0"/>
              </a:rPr>
              <a:t> </a:t>
            </a:r>
            <a:r>
              <a:rPr lang="en-US" sz="1000" dirty="0" err="1">
                <a:latin typeface="Cambria" panose="02040503050406030204" pitchFamily="18" charset="0"/>
                <a:ea typeface="Cambria" charset="0"/>
                <a:cs typeface="Segoe UI" panose="020B0502040204020203" pitchFamily="34" charset="0"/>
              </a:rPr>
              <a:t>unggulan</a:t>
            </a:r>
            <a:r>
              <a:rPr lang="en-US" sz="1000" dirty="0">
                <a:latin typeface="Cambria" panose="02040503050406030204" pitchFamily="18" charset="0"/>
                <a:ea typeface="Cambria" charset="0"/>
                <a:cs typeface="Segoe UI" panose="020B0502040204020203" pitchFamily="34" charset="0"/>
              </a:rPr>
              <a:t> </a:t>
            </a:r>
            <a:r>
              <a:rPr lang="en-US" sz="1000" dirty="0" err="1">
                <a:latin typeface="Cambria" panose="02040503050406030204" pitchFamily="18" charset="0"/>
                <a:ea typeface="Cambria" charset="0"/>
                <a:cs typeface="Segoe UI" panose="020B0502040204020203" pitchFamily="34" charset="0"/>
              </a:rPr>
              <a:t>dan</a:t>
            </a:r>
            <a:r>
              <a:rPr lang="en-US" sz="1000" dirty="0">
                <a:latin typeface="Cambria" panose="02040503050406030204" pitchFamily="18" charset="0"/>
                <a:ea typeface="Cambria" charset="0"/>
                <a:cs typeface="Segoe UI" panose="020B0502040204020203" pitchFamily="34" charset="0"/>
              </a:rPr>
              <a:t> </a:t>
            </a:r>
            <a:r>
              <a:rPr lang="en-US" sz="1000" dirty="0" err="1">
                <a:latin typeface="Cambria" panose="02040503050406030204" pitchFamily="18" charset="0"/>
                <a:ea typeface="Cambria" charset="0"/>
                <a:cs typeface="Segoe UI" panose="020B0502040204020203" pitchFamily="34" charset="0"/>
              </a:rPr>
              <a:t>pariwisata</a:t>
            </a:r>
            <a:r>
              <a:rPr lang="en-US" sz="1000" dirty="0">
                <a:latin typeface="Cambria" panose="02040503050406030204" pitchFamily="18" charset="0"/>
                <a:ea typeface="Cambria" charset="0"/>
                <a:cs typeface="Segoe UI" panose="020B0502040204020203" pitchFamily="34" charset="0"/>
              </a:rPr>
              <a:t> </a:t>
            </a:r>
            <a:r>
              <a:rPr lang="en-US" sz="1000" dirty="0" err="1">
                <a:latin typeface="Cambria" panose="02040503050406030204" pitchFamily="18" charset="0"/>
                <a:ea typeface="Cambria" charset="0"/>
                <a:cs typeface="Segoe UI" panose="020B0502040204020203" pitchFamily="34" charset="0"/>
              </a:rPr>
              <a:t>hulu-hilir</a:t>
            </a:r>
            <a:r>
              <a:rPr lang="en-US" sz="1000" dirty="0">
                <a:latin typeface="Cambria" panose="02040503050406030204" pitchFamily="18" charset="0"/>
                <a:ea typeface="Cambria" charset="0"/>
                <a:cs typeface="Segoe UI" panose="020B0502040204020203" pitchFamily="34" charset="0"/>
              </a:rPr>
              <a:t> di Papua </a:t>
            </a:r>
            <a:r>
              <a:rPr lang="en-US" sz="1000" dirty="0" err="1">
                <a:latin typeface="Cambria" panose="02040503050406030204" pitchFamily="18" charset="0"/>
                <a:ea typeface="Cambria" charset="0"/>
                <a:cs typeface="Segoe UI" panose="020B0502040204020203" pitchFamily="34" charset="0"/>
              </a:rPr>
              <a:t>dan</a:t>
            </a:r>
            <a:r>
              <a:rPr lang="en-US" sz="1000" dirty="0">
                <a:latin typeface="Cambria" panose="02040503050406030204" pitchFamily="18" charset="0"/>
                <a:ea typeface="Cambria" charset="0"/>
                <a:cs typeface="Segoe UI" panose="020B0502040204020203" pitchFamily="34" charset="0"/>
              </a:rPr>
              <a:t> Papua Barat</a:t>
            </a:r>
          </a:p>
        </p:txBody>
      </p:sp>
      <p:sp>
        <p:nvSpPr>
          <p:cNvPr id="136" name="Rectangle: Rounded Corners 135">
            <a:extLst>
              <a:ext uri="{FF2B5EF4-FFF2-40B4-BE49-F238E27FC236}">
                <a16:creationId xmlns:a16="http://schemas.microsoft.com/office/drawing/2014/main" id="{22A29B6F-9F11-471A-9A2A-A4532925BB64}"/>
              </a:ext>
            </a:extLst>
          </p:cNvPr>
          <p:cNvSpPr/>
          <p:nvPr/>
        </p:nvSpPr>
        <p:spPr>
          <a:xfrm>
            <a:off x="225425" y="5207000"/>
            <a:ext cx="3478213" cy="233363"/>
          </a:xfrm>
          <a:prstGeom prst="roundRect">
            <a:avLst/>
          </a:prstGeom>
          <a:ln>
            <a:solidFill>
              <a:srgbClr val="D9E1F1"/>
            </a:solidFill>
          </a:ln>
        </p:spPr>
        <p:style>
          <a:lnRef idx="2">
            <a:schemeClr val="accent6"/>
          </a:lnRef>
          <a:fillRef idx="1">
            <a:schemeClr val="lt1"/>
          </a:fillRef>
          <a:effectRef idx="0">
            <a:schemeClr val="accent6"/>
          </a:effectRef>
          <a:fontRef idx="minor">
            <a:schemeClr val="dk1"/>
          </a:fontRef>
        </p:style>
        <p:txBody>
          <a:bodyPr anchor="ctr"/>
          <a:lstStyle/>
          <a:p>
            <a:pPr algn="just">
              <a:defRPr/>
            </a:pPr>
            <a:r>
              <a:rPr lang="en-ID" sz="1100" dirty="0" err="1">
                <a:latin typeface="Cambria" panose="02040503050406030204" pitchFamily="18" charset="0"/>
                <a:cs typeface="Segoe UI" panose="020B0502040204020203" pitchFamily="34" charset="0"/>
              </a:rPr>
              <a:t>Penguatan</a:t>
            </a:r>
            <a:r>
              <a:rPr lang="en-ID" sz="1100" dirty="0">
                <a:latin typeface="Cambria" panose="02040503050406030204" pitchFamily="18" charset="0"/>
                <a:cs typeface="Segoe UI" panose="020B0502040204020203" pitchFamily="34" charset="0"/>
              </a:rPr>
              <a:t> </a:t>
            </a:r>
            <a:r>
              <a:rPr lang="en-ID" sz="1100" dirty="0" err="1">
                <a:latin typeface="Cambria" panose="02040503050406030204" pitchFamily="18" charset="0"/>
                <a:cs typeface="Segoe UI" panose="020B0502040204020203" pitchFamily="34" charset="0"/>
              </a:rPr>
              <a:t>Kapasitas</a:t>
            </a:r>
            <a:r>
              <a:rPr lang="en-ID" sz="1100" dirty="0">
                <a:latin typeface="Cambria" panose="02040503050406030204" pitchFamily="18" charset="0"/>
                <a:cs typeface="Segoe UI" panose="020B0502040204020203" pitchFamily="34" charset="0"/>
              </a:rPr>
              <a:t> </a:t>
            </a:r>
            <a:r>
              <a:rPr lang="en-ID" sz="1100" dirty="0" err="1">
                <a:latin typeface="Cambria" panose="02040503050406030204" pitchFamily="18" charset="0"/>
                <a:cs typeface="Segoe UI" panose="020B0502040204020203" pitchFamily="34" charset="0"/>
              </a:rPr>
              <a:t>Penanggulangan</a:t>
            </a:r>
            <a:r>
              <a:rPr lang="en-ID" sz="1100" dirty="0">
                <a:latin typeface="Cambria" panose="02040503050406030204" pitchFamily="18" charset="0"/>
                <a:cs typeface="Segoe UI" panose="020B0502040204020203" pitchFamily="34" charset="0"/>
              </a:rPr>
              <a:t> </a:t>
            </a:r>
            <a:r>
              <a:rPr lang="en-ID" sz="1100" dirty="0" err="1">
                <a:latin typeface="Cambria" panose="02040503050406030204" pitchFamily="18" charset="0"/>
                <a:cs typeface="Segoe UI" panose="020B0502040204020203" pitchFamily="34" charset="0"/>
              </a:rPr>
              <a:t>Bencana</a:t>
            </a:r>
            <a:endParaRPr lang="en-ID" sz="1100" dirty="0">
              <a:latin typeface="Cambria" panose="02040503050406030204" pitchFamily="18" charset="0"/>
              <a:cs typeface="Segoe UI" panose="020B0502040204020203" pitchFamily="34" charset="0"/>
            </a:endParaRPr>
          </a:p>
        </p:txBody>
      </p:sp>
      <p:sp>
        <p:nvSpPr>
          <p:cNvPr id="137" name="Rectangle: Rounded Corners 136">
            <a:extLst>
              <a:ext uri="{FF2B5EF4-FFF2-40B4-BE49-F238E27FC236}">
                <a16:creationId xmlns:a16="http://schemas.microsoft.com/office/drawing/2014/main" id="{77ADB416-E971-4444-9218-68089DBE2C99}"/>
              </a:ext>
            </a:extLst>
          </p:cNvPr>
          <p:cNvSpPr/>
          <p:nvPr/>
        </p:nvSpPr>
        <p:spPr>
          <a:xfrm>
            <a:off x="225425" y="5522913"/>
            <a:ext cx="3478213" cy="223837"/>
          </a:xfrm>
          <a:prstGeom prst="roundRect">
            <a:avLst/>
          </a:prstGeom>
          <a:ln>
            <a:solidFill>
              <a:srgbClr val="D9E1F1"/>
            </a:solidFill>
          </a:ln>
        </p:spPr>
        <p:style>
          <a:lnRef idx="2">
            <a:schemeClr val="accent6"/>
          </a:lnRef>
          <a:fillRef idx="1">
            <a:schemeClr val="lt1"/>
          </a:fillRef>
          <a:effectRef idx="0">
            <a:schemeClr val="accent6"/>
          </a:effectRef>
          <a:fontRef idx="minor">
            <a:schemeClr val="dk1"/>
          </a:fontRef>
        </p:style>
        <p:txBody>
          <a:bodyPr anchor="ctr"/>
          <a:lstStyle/>
          <a:p>
            <a:pPr algn="just">
              <a:defRPr/>
            </a:pPr>
            <a:r>
              <a:rPr lang="en-US" altLang="ja-JP" sz="1100" dirty="0" err="1">
                <a:solidFill>
                  <a:srgbClr val="000000"/>
                </a:solidFill>
                <a:latin typeface="Cambria" panose="02040503050406030204" pitchFamily="18" charset="0"/>
                <a:ea typeface="MS Mincho" pitchFamily="49" charset="-128"/>
                <a:cs typeface="Segoe UI" panose="020B0502040204020203" pitchFamily="34" charset="0"/>
              </a:rPr>
              <a:t>Peningkatan</a:t>
            </a:r>
            <a:r>
              <a:rPr lang="en-US" altLang="ja-JP" sz="110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100" dirty="0" err="1">
                <a:solidFill>
                  <a:srgbClr val="000000"/>
                </a:solidFill>
                <a:latin typeface="Cambria" panose="02040503050406030204" pitchFamily="18" charset="0"/>
                <a:ea typeface="MS Mincho" pitchFamily="49" charset="-128"/>
                <a:cs typeface="Segoe UI" panose="020B0502040204020203" pitchFamily="34" charset="0"/>
              </a:rPr>
              <a:t>Sarana</a:t>
            </a:r>
            <a:r>
              <a:rPr lang="en-US" altLang="ja-JP" sz="110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100" dirty="0" err="1">
                <a:solidFill>
                  <a:srgbClr val="000000"/>
                </a:solidFill>
                <a:latin typeface="Cambria" panose="02040503050406030204" pitchFamily="18" charset="0"/>
                <a:ea typeface="MS Mincho" pitchFamily="49" charset="-128"/>
                <a:cs typeface="Segoe UI" panose="020B0502040204020203" pitchFamily="34" charset="0"/>
              </a:rPr>
              <a:t>dan</a:t>
            </a:r>
            <a:r>
              <a:rPr lang="en-US" altLang="ja-JP" sz="110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100" dirty="0" err="1">
                <a:solidFill>
                  <a:srgbClr val="000000"/>
                </a:solidFill>
                <a:latin typeface="Cambria" panose="02040503050406030204" pitchFamily="18" charset="0"/>
                <a:ea typeface="MS Mincho" pitchFamily="49" charset="-128"/>
                <a:cs typeface="Segoe UI" panose="020B0502040204020203" pitchFamily="34" charset="0"/>
              </a:rPr>
              <a:t>Prasarana</a:t>
            </a:r>
            <a:r>
              <a:rPr lang="en-US" altLang="ja-JP" sz="110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100" dirty="0" err="1">
                <a:solidFill>
                  <a:srgbClr val="000000"/>
                </a:solidFill>
                <a:latin typeface="Cambria" panose="02040503050406030204" pitchFamily="18" charset="0"/>
                <a:ea typeface="MS Mincho" pitchFamily="49" charset="-128"/>
                <a:cs typeface="Segoe UI" panose="020B0502040204020203" pitchFamily="34" charset="0"/>
              </a:rPr>
              <a:t>Kebencanaan</a:t>
            </a:r>
            <a:endParaRPr lang="en-US" altLang="ja-JP" sz="1100" dirty="0">
              <a:solidFill>
                <a:schemeClr val="tx1"/>
              </a:solidFill>
              <a:latin typeface="Cambria" panose="02040503050406030204" pitchFamily="18" charset="0"/>
              <a:cs typeface="Segoe UI" panose="020B0502040204020203" pitchFamily="34" charset="0"/>
            </a:endParaRPr>
          </a:p>
        </p:txBody>
      </p:sp>
      <p:sp>
        <p:nvSpPr>
          <p:cNvPr id="138" name="Rectangle: Rounded Corners 137">
            <a:extLst>
              <a:ext uri="{FF2B5EF4-FFF2-40B4-BE49-F238E27FC236}">
                <a16:creationId xmlns:a16="http://schemas.microsoft.com/office/drawing/2014/main" id="{228E19F9-3917-4542-A3C5-98E2EA04FF38}"/>
              </a:ext>
            </a:extLst>
          </p:cNvPr>
          <p:cNvSpPr/>
          <p:nvPr/>
        </p:nvSpPr>
        <p:spPr>
          <a:xfrm>
            <a:off x="238125" y="5830888"/>
            <a:ext cx="3454400" cy="325437"/>
          </a:xfrm>
          <a:prstGeom prst="roundRect">
            <a:avLst/>
          </a:prstGeom>
          <a:ln>
            <a:solidFill>
              <a:srgbClr val="D9E1F1"/>
            </a:solidFill>
          </a:ln>
        </p:spPr>
        <p:style>
          <a:lnRef idx="2">
            <a:schemeClr val="accent6"/>
          </a:lnRef>
          <a:fillRef idx="1">
            <a:schemeClr val="lt1"/>
          </a:fillRef>
          <a:effectRef idx="0">
            <a:schemeClr val="accent6"/>
          </a:effectRef>
          <a:fontRef idx="minor">
            <a:schemeClr val="dk1"/>
          </a:fontRef>
        </p:style>
        <p:txBody>
          <a:bodyPr anchor="ctr"/>
          <a:lstStyle/>
          <a:p>
            <a:pPr algn="just">
              <a:defRPr/>
            </a:pPr>
            <a:r>
              <a:rPr lang="en-US" altLang="ja-JP" sz="1100" dirty="0" err="1">
                <a:solidFill>
                  <a:srgbClr val="000000"/>
                </a:solidFill>
                <a:latin typeface="Cambria" panose="02040503050406030204" pitchFamily="18" charset="0"/>
                <a:ea typeface="MS Mincho" pitchFamily="49" charset="-128"/>
                <a:cs typeface="Segoe UI" panose="020B0502040204020203" pitchFamily="34" charset="0"/>
              </a:rPr>
              <a:t>Penanganan</a:t>
            </a:r>
            <a:r>
              <a:rPr lang="en-US" altLang="ja-JP" sz="110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100" dirty="0" err="1">
                <a:solidFill>
                  <a:srgbClr val="000000"/>
                </a:solidFill>
                <a:latin typeface="Cambria" panose="02040503050406030204" pitchFamily="18" charset="0"/>
                <a:ea typeface="MS Mincho" pitchFamily="49" charset="-128"/>
                <a:cs typeface="Segoe UI" panose="020B0502040204020203" pitchFamily="34" charset="0"/>
              </a:rPr>
              <a:t>Darurat</a:t>
            </a:r>
            <a:r>
              <a:rPr lang="en-US" altLang="ja-JP" sz="110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100" dirty="0" err="1">
                <a:solidFill>
                  <a:srgbClr val="000000"/>
                </a:solidFill>
                <a:latin typeface="Cambria" panose="02040503050406030204" pitchFamily="18" charset="0"/>
                <a:ea typeface="MS Mincho" pitchFamily="49" charset="-128"/>
                <a:cs typeface="Segoe UI" panose="020B0502040204020203" pitchFamily="34" charset="0"/>
              </a:rPr>
              <a:t>dan</a:t>
            </a:r>
            <a:r>
              <a:rPr lang="en-US" altLang="ja-JP" sz="1100" dirty="0">
                <a:solidFill>
                  <a:srgbClr val="000000"/>
                </a:solidFill>
                <a:latin typeface="Cambria" panose="02040503050406030204" pitchFamily="18" charset="0"/>
                <a:ea typeface="MS Mincho" pitchFamily="49" charset="-128"/>
                <a:cs typeface="Segoe UI" panose="020B0502040204020203" pitchFamily="34" charset="0"/>
              </a:rPr>
              <a:t> </a:t>
            </a:r>
            <a:r>
              <a:rPr lang="id-ID" altLang="ja-JP" sz="1100" dirty="0">
                <a:solidFill>
                  <a:srgbClr val="000000"/>
                </a:solidFill>
                <a:latin typeface="Cambria" panose="02040503050406030204" pitchFamily="18" charset="0"/>
                <a:ea typeface="MS Mincho" pitchFamily="49" charset="-128"/>
                <a:cs typeface="Segoe UI" panose="020B0502040204020203" pitchFamily="34" charset="0"/>
              </a:rPr>
              <a:t>Pemulihan Pascabencana</a:t>
            </a:r>
            <a:endParaRPr lang="id-ID" altLang="ja-JP" sz="1100" dirty="0">
              <a:solidFill>
                <a:schemeClr val="tx1"/>
              </a:solidFill>
              <a:latin typeface="Cambria" panose="02040503050406030204" pitchFamily="18" charset="0"/>
              <a:cs typeface="Segoe UI" panose="020B0502040204020203" pitchFamily="34" charset="0"/>
            </a:endParaRPr>
          </a:p>
        </p:txBody>
      </p:sp>
      <p:sp>
        <p:nvSpPr>
          <p:cNvPr id="139" name="Rectangle: Rounded Corners 138">
            <a:extLst>
              <a:ext uri="{FF2B5EF4-FFF2-40B4-BE49-F238E27FC236}">
                <a16:creationId xmlns:a16="http://schemas.microsoft.com/office/drawing/2014/main" id="{87B54EBC-DD67-4F80-808D-9269D405D190}"/>
              </a:ext>
            </a:extLst>
          </p:cNvPr>
          <p:cNvSpPr/>
          <p:nvPr/>
        </p:nvSpPr>
        <p:spPr>
          <a:xfrm>
            <a:off x="249238" y="6240463"/>
            <a:ext cx="3430587" cy="363537"/>
          </a:xfrm>
          <a:prstGeom prst="roundRect">
            <a:avLst/>
          </a:prstGeom>
          <a:ln>
            <a:solidFill>
              <a:srgbClr val="D9E1F1"/>
            </a:solidFill>
          </a:ln>
        </p:spPr>
        <p:style>
          <a:lnRef idx="2">
            <a:schemeClr val="accent6"/>
          </a:lnRef>
          <a:fillRef idx="1">
            <a:schemeClr val="lt1"/>
          </a:fillRef>
          <a:effectRef idx="0">
            <a:schemeClr val="accent6"/>
          </a:effectRef>
          <a:fontRef idx="minor">
            <a:schemeClr val="dk1"/>
          </a:fontRef>
        </p:style>
        <p:txBody>
          <a:bodyPr anchor="ctr"/>
          <a:lstStyle/>
          <a:p>
            <a:pPr algn="just">
              <a:defRPr/>
            </a:pPr>
            <a:r>
              <a:rPr lang="id-ID" altLang="ja-JP" sz="1100" dirty="0">
                <a:solidFill>
                  <a:srgbClr val="000000"/>
                </a:solidFill>
                <a:latin typeface="Cambria" panose="02040503050406030204" pitchFamily="18" charset="0"/>
                <a:ea typeface="MS Mincho" pitchFamily="49" charset="-128"/>
                <a:cs typeface="Segoe UI" panose="020B0502040204020203" pitchFamily="34" charset="0"/>
              </a:rPr>
              <a:t>Penguatan </a:t>
            </a:r>
            <a:r>
              <a:rPr lang="en-US" altLang="ja-JP" sz="1100" dirty="0" err="1">
                <a:solidFill>
                  <a:srgbClr val="000000"/>
                </a:solidFill>
                <a:latin typeface="Cambria" panose="02040503050406030204" pitchFamily="18" charset="0"/>
                <a:ea typeface="MS Mincho" pitchFamily="49" charset="-128"/>
                <a:cs typeface="Segoe UI" panose="020B0502040204020203" pitchFamily="34" charset="0"/>
              </a:rPr>
              <a:t>Manajemen</a:t>
            </a:r>
            <a:r>
              <a:rPr lang="en-US" altLang="ja-JP" sz="110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100" dirty="0" err="1">
                <a:solidFill>
                  <a:srgbClr val="000000"/>
                </a:solidFill>
                <a:latin typeface="Cambria" panose="02040503050406030204" pitchFamily="18" charset="0"/>
                <a:ea typeface="MS Mincho" pitchFamily="49" charset="-128"/>
                <a:cs typeface="Segoe UI" panose="020B0502040204020203" pitchFamily="34" charset="0"/>
              </a:rPr>
              <a:t>Kebencanaan</a:t>
            </a:r>
            <a:endParaRPr lang="en-US" altLang="ja-JP" sz="1100" dirty="0">
              <a:solidFill>
                <a:schemeClr val="tx1"/>
              </a:solidFill>
              <a:latin typeface="Cambria" panose="02040503050406030204" pitchFamily="18" charset="0"/>
              <a:cs typeface="Segoe UI" panose="020B0502040204020203" pitchFamily="34" charset="0"/>
            </a:endParaRPr>
          </a:p>
        </p:txBody>
      </p:sp>
      <p:sp>
        <p:nvSpPr>
          <p:cNvPr id="61" name="Title 1"/>
          <p:cNvSpPr>
            <a:spLocks noGrp="1"/>
          </p:cNvSpPr>
          <p:nvPr>
            <p:ph type="title"/>
          </p:nvPr>
        </p:nvSpPr>
        <p:spPr>
          <a:xfrm>
            <a:off x="825500" y="38100"/>
            <a:ext cx="10588625" cy="841375"/>
          </a:xfrm>
        </p:spPr>
        <p:txBody>
          <a:bodyPr/>
          <a:lstStyle/>
          <a:p>
            <a:pPr algn="ctr">
              <a:defRPr/>
            </a:pPr>
            <a:r>
              <a:rPr lang="pt-BR" sz="2400" b="1" dirty="0">
                <a:latin typeface="Cambria" panose="02040503050406030204" pitchFamily="18" charset="0"/>
                <a:cs typeface="Segoe UI" panose="020B0502040204020203" pitchFamily="34" charset="0"/>
              </a:rPr>
              <a:t>PRIORITAS NASIONAL 2:</a:t>
            </a:r>
            <a:br>
              <a:rPr lang="pt-BR" sz="2400" b="1" dirty="0">
                <a:latin typeface="Cambria" panose="02040503050406030204" pitchFamily="18" charset="0"/>
                <a:cs typeface="Segoe UI" panose="020B0502040204020203" pitchFamily="34" charset="0"/>
              </a:rPr>
            </a:br>
            <a:r>
              <a:rPr lang="pt-BR" sz="1500" b="1" dirty="0">
                <a:latin typeface="Cambria" panose="02040503050406030204" pitchFamily="18" charset="0"/>
                <a:cs typeface="Segoe UI" panose="020B0502040204020203" pitchFamily="34" charset="0"/>
              </a:rPr>
              <a:t>PENGURANGAN KESENJANGAN ANTARWILAYAH MELALUI PENGUATAN KONEKTIVITAS  DAN KEMARITIMAN </a:t>
            </a:r>
          </a:p>
        </p:txBody>
      </p:sp>
      <p:sp>
        <p:nvSpPr>
          <p:cNvPr id="7" name="Slide Number Placeholder 6"/>
          <p:cNvSpPr>
            <a:spLocks noGrp="1"/>
          </p:cNvSpPr>
          <p:nvPr>
            <p:ph type="sldNum" sz="quarter" idx="10"/>
          </p:nvPr>
        </p:nvSpPr>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cs typeface="Arial" pitchFamily="34" charset="0"/>
              </a:defRPr>
            </a:lvl9pPr>
          </a:lstStyle>
          <a:p>
            <a:fld id="{0A586FE0-756F-4B35-A8FB-F437697D1035}" type="slidenum">
              <a:rPr lang="en-US" altLang="en-US">
                <a:solidFill>
                  <a:srgbClr val="898989"/>
                </a:solidFill>
                <a:latin typeface="Tw Cen MT Condensed" pitchFamily="34" charset="0"/>
              </a:rPr>
              <a:pPr/>
              <a:t>21</a:t>
            </a:fld>
            <a:endParaRPr lang="en-US" altLang="en-US">
              <a:solidFill>
                <a:srgbClr val="898989"/>
              </a:solidFill>
              <a:latin typeface="Tw Cen MT Condensed" pitchFamily="34" charset="0"/>
            </a:endParaRPr>
          </a:p>
        </p:txBody>
      </p:sp>
      <p:sp>
        <p:nvSpPr>
          <p:cNvPr id="57" name="Rectangle: Rounded Corners 144">
            <a:extLst>
              <a:ext uri="{FF2B5EF4-FFF2-40B4-BE49-F238E27FC236}">
                <a16:creationId xmlns:a16="http://schemas.microsoft.com/office/drawing/2014/main" id="{52930484-1E52-49A0-81A2-559CE319B2F7}"/>
              </a:ext>
            </a:extLst>
          </p:cNvPr>
          <p:cNvSpPr/>
          <p:nvPr/>
        </p:nvSpPr>
        <p:spPr>
          <a:xfrm>
            <a:off x="7859713" y="5402263"/>
            <a:ext cx="2963862" cy="476250"/>
          </a:xfrm>
          <a:prstGeom prst="roundRect">
            <a:avLst/>
          </a:prstGeom>
        </p:spPr>
        <p:style>
          <a:lnRef idx="2">
            <a:schemeClr val="accent4"/>
          </a:lnRef>
          <a:fillRef idx="1">
            <a:schemeClr val="lt1"/>
          </a:fillRef>
          <a:effectRef idx="0">
            <a:schemeClr val="accent4"/>
          </a:effectRef>
          <a:fontRef idx="minor">
            <a:schemeClr val="dk1"/>
          </a:fontRef>
        </p:style>
        <p:txBody>
          <a:bodyPr anchor="ctr"/>
          <a:lstStyle/>
          <a:p>
            <a:pPr algn="just">
              <a:defRPr/>
            </a:pPr>
            <a:r>
              <a:rPr lang="en-ID" sz="1100" dirty="0">
                <a:latin typeface="Cambria" panose="02040503050406030204" pitchFamily="18" charset="0"/>
                <a:cs typeface="Segoe UI" panose="020B0502040204020203" pitchFamily="34" charset="0"/>
              </a:rPr>
              <a:t>Pembangunan Daerah </a:t>
            </a:r>
            <a:r>
              <a:rPr lang="en-ID" sz="1100" dirty="0" err="1">
                <a:latin typeface="Cambria" panose="02040503050406030204" pitchFamily="18" charset="0"/>
                <a:cs typeface="Segoe UI" panose="020B0502040204020203" pitchFamily="34" charset="0"/>
              </a:rPr>
              <a:t>Tertinggal</a:t>
            </a:r>
            <a:r>
              <a:rPr lang="en-ID" sz="1100" dirty="0">
                <a:latin typeface="Cambria" panose="02040503050406030204" pitchFamily="18" charset="0"/>
                <a:cs typeface="Segoe UI" panose="020B0502040204020203" pitchFamily="34" charset="0"/>
              </a:rPr>
              <a:t> </a:t>
            </a:r>
            <a:r>
              <a:rPr lang="en-ID" sz="1100" dirty="0" err="1">
                <a:latin typeface="Cambria" panose="02040503050406030204" pitchFamily="18" charset="0"/>
                <a:cs typeface="Segoe UI" panose="020B0502040204020203" pitchFamily="34" charset="0"/>
              </a:rPr>
              <a:t>dan</a:t>
            </a:r>
            <a:r>
              <a:rPr lang="en-ID" sz="1100" dirty="0">
                <a:latin typeface="Cambria" panose="02040503050406030204" pitchFamily="18" charset="0"/>
                <a:cs typeface="Segoe UI" panose="020B0502040204020203" pitchFamily="34" charset="0"/>
              </a:rPr>
              <a:t> </a:t>
            </a:r>
            <a:r>
              <a:rPr lang="en-ID" sz="1100" dirty="0" err="1">
                <a:latin typeface="Cambria" panose="02040503050406030204" pitchFamily="18" charset="0"/>
                <a:cs typeface="Segoe UI" panose="020B0502040204020203" pitchFamily="34" charset="0"/>
              </a:rPr>
              <a:t>Perbatasan</a:t>
            </a:r>
            <a:endParaRPr lang="en-ID" sz="1100" dirty="0">
              <a:latin typeface="Cambria" panose="02040503050406030204" pitchFamily="18" charset="0"/>
              <a:cs typeface="Segoe UI" panose="020B0502040204020203" pitchFamily="34" charset="0"/>
            </a:endParaRPr>
          </a:p>
        </p:txBody>
      </p:sp>
      <p:sp>
        <p:nvSpPr>
          <p:cNvPr id="58" name="Rectangle: Rounded Corners 145">
            <a:extLst>
              <a:ext uri="{FF2B5EF4-FFF2-40B4-BE49-F238E27FC236}">
                <a16:creationId xmlns:a16="http://schemas.microsoft.com/office/drawing/2014/main" id="{B9C33BDC-DEBA-45E4-9011-365DBA95F6B0}"/>
              </a:ext>
            </a:extLst>
          </p:cNvPr>
          <p:cNvSpPr/>
          <p:nvPr/>
        </p:nvSpPr>
        <p:spPr>
          <a:xfrm>
            <a:off x="7859713" y="5949950"/>
            <a:ext cx="2963862" cy="334963"/>
          </a:xfrm>
          <a:prstGeom prst="roundRect">
            <a:avLst/>
          </a:prstGeom>
        </p:spPr>
        <p:style>
          <a:lnRef idx="2">
            <a:schemeClr val="accent4"/>
          </a:lnRef>
          <a:fillRef idx="1">
            <a:schemeClr val="lt1"/>
          </a:fillRef>
          <a:effectRef idx="0">
            <a:schemeClr val="accent4"/>
          </a:effectRef>
          <a:fontRef idx="minor">
            <a:schemeClr val="dk1"/>
          </a:fontRef>
        </p:style>
        <p:txBody>
          <a:bodyPr anchor="ctr"/>
          <a:lstStyle/>
          <a:p>
            <a:pPr marL="0" lvl="1" fontAlgn="t">
              <a:defRPr/>
            </a:pPr>
            <a:r>
              <a:rPr lang="id-ID" sz="1100" noProof="1">
                <a:latin typeface="Cambria" panose="02040503050406030204" pitchFamily="18" charset="0"/>
                <a:ea typeface="Cambria" panose="02040503050406030204" charset="0"/>
                <a:cs typeface="Segoe UI" panose="020B0502040204020203" pitchFamily="34" charset="0"/>
              </a:rPr>
              <a:t>Pembangunan Kawasan Perdesaan dan Transmigrasi </a:t>
            </a:r>
          </a:p>
        </p:txBody>
      </p:sp>
      <p:sp>
        <p:nvSpPr>
          <p:cNvPr id="59" name="Rectangle: Rounded Corners 146">
            <a:extLst>
              <a:ext uri="{FF2B5EF4-FFF2-40B4-BE49-F238E27FC236}">
                <a16:creationId xmlns:a16="http://schemas.microsoft.com/office/drawing/2014/main" id="{EF5DDBE8-D68E-46A1-9B37-301EF3AAA421}"/>
              </a:ext>
            </a:extLst>
          </p:cNvPr>
          <p:cNvSpPr/>
          <p:nvPr/>
        </p:nvSpPr>
        <p:spPr>
          <a:xfrm>
            <a:off x="7859713" y="6350000"/>
            <a:ext cx="2963862" cy="246063"/>
          </a:xfrm>
          <a:prstGeom prst="roundRect">
            <a:avLst/>
          </a:prstGeom>
        </p:spPr>
        <p:style>
          <a:lnRef idx="2">
            <a:schemeClr val="accent4"/>
          </a:lnRef>
          <a:fillRef idx="1">
            <a:schemeClr val="lt1"/>
          </a:fillRef>
          <a:effectRef idx="0">
            <a:schemeClr val="accent4"/>
          </a:effectRef>
          <a:fontRef idx="minor">
            <a:schemeClr val="dk1"/>
          </a:fontRef>
        </p:style>
        <p:txBody>
          <a:bodyPr anchor="ctr"/>
          <a:lstStyle/>
          <a:p>
            <a:pPr marL="0" lvl="1" fontAlgn="t">
              <a:defRPr/>
            </a:pPr>
            <a:r>
              <a:rPr lang="id-ID" sz="1100" noProof="1">
                <a:latin typeface="Cambria" panose="02040503050406030204" pitchFamily="18" charset="0"/>
                <a:ea typeface="Cambria" panose="02040503050406030204" charset="0"/>
                <a:cs typeface="Segoe UI" panose="020B0502040204020203" pitchFamily="34" charset="0"/>
              </a:rPr>
              <a:t>Percepatan Pembangunan Desa</a:t>
            </a:r>
            <a:endParaRPr lang="en-US" sz="1100" dirty="0">
              <a:latin typeface="Cambria" panose="02040503050406030204" pitchFamily="18" charset="0"/>
              <a:ea typeface="Cambria" panose="02040503050406030204" charset="0"/>
              <a:cs typeface="Segoe UI" panose="020B0502040204020203" pitchFamily="34" charset="0"/>
            </a:endParaRPr>
          </a:p>
        </p:txBody>
      </p:sp>
      <p:sp>
        <p:nvSpPr>
          <p:cNvPr id="60" name="Rectangle 59"/>
          <p:cNvSpPr/>
          <p:nvPr/>
        </p:nvSpPr>
        <p:spPr>
          <a:xfrm>
            <a:off x="100013" y="4505325"/>
            <a:ext cx="5235575" cy="2197100"/>
          </a:xfrm>
          <a:prstGeom prst="rect">
            <a:avLst/>
          </a:prstGeom>
          <a:noFill/>
          <a:ln w="19050">
            <a:solidFill>
              <a:srgbClr val="C00000"/>
            </a:solidFill>
            <a:prstDash val="dash"/>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n-US"/>
          </a:p>
        </p:txBody>
      </p:sp>
      <p:grpSp>
        <p:nvGrpSpPr>
          <p:cNvPr id="30773" name="Group 180"/>
          <p:cNvGrpSpPr>
            <a:grpSpLocks/>
          </p:cNvGrpSpPr>
          <p:nvPr/>
        </p:nvGrpSpPr>
        <p:grpSpPr bwMode="auto">
          <a:xfrm>
            <a:off x="5283200" y="69850"/>
            <a:ext cx="1371600" cy="111125"/>
            <a:chOff x="-170626" y="0"/>
            <a:chExt cx="13534857" cy="166915"/>
          </a:xfrm>
        </p:grpSpPr>
        <p:sp>
          <p:nvSpPr>
            <p:cNvPr id="63" name="Parallelogram 62"/>
            <p:cNvSpPr/>
            <p:nvPr/>
          </p:nvSpPr>
          <p:spPr>
            <a:xfrm>
              <a:off x="-170626" y="0"/>
              <a:ext cx="4511619" cy="166915"/>
            </a:xfrm>
            <a:prstGeom prst="parallelogram">
              <a:avLst>
                <a:gd name="adj" fmla="val 114362"/>
              </a:avLst>
            </a:prstGeom>
            <a:solidFill>
              <a:srgbClr val="016AA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4" name="Parallelogram 63"/>
            <p:cNvSpPr/>
            <p:nvPr/>
          </p:nvSpPr>
          <p:spPr>
            <a:xfrm>
              <a:off x="4340993" y="0"/>
              <a:ext cx="4511619" cy="166915"/>
            </a:xfrm>
            <a:prstGeom prst="parallelogram">
              <a:avLst>
                <a:gd name="adj" fmla="val 114362"/>
              </a:avLst>
            </a:prstGeom>
            <a:solidFill>
              <a:srgbClr val="46B68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7" name="Parallelogram 66"/>
            <p:cNvSpPr/>
            <p:nvPr/>
          </p:nvSpPr>
          <p:spPr>
            <a:xfrm>
              <a:off x="8852612" y="0"/>
              <a:ext cx="4511619" cy="166915"/>
            </a:xfrm>
            <a:prstGeom prst="parallelogram">
              <a:avLst>
                <a:gd name="adj" fmla="val 114362"/>
              </a:avLst>
            </a:prstGeom>
            <a:solidFill>
              <a:srgbClr val="FEA3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grpSp>
      <p:grpSp>
        <p:nvGrpSpPr>
          <p:cNvPr id="30774" name="Group 11"/>
          <p:cNvGrpSpPr>
            <a:grpSpLocks/>
          </p:cNvGrpSpPr>
          <p:nvPr/>
        </p:nvGrpSpPr>
        <p:grpSpPr bwMode="auto">
          <a:xfrm>
            <a:off x="-671513" y="6746875"/>
            <a:ext cx="13535026" cy="111125"/>
            <a:chOff x="-170626" y="0"/>
            <a:chExt cx="13534857" cy="166915"/>
          </a:xfrm>
        </p:grpSpPr>
        <p:sp>
          <p:nvSpPr>
            <p:cNvPr id="69" name="Parallelogram 68"/>
            <p:cNvSpPr/>
            <p:nvPr/>
          </p:nvSpPr>
          <p:spPr>
            <a:xfrm>
              <a:off x="-170626" y="0"/>
              <a:ext cx="4511620" cy="166915"/>
            </a:xfrm>
            <a:prstGeom prst="parallelogram">
              <a:avLst>
                <a:gd name="adj" fmla="val 114362"/>
              </a:avLst>
            </a:prstGeom>
            <a:solidFill>
              <a:srgbClr val="016AA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en-US" sz="1600">
                <a:solidFill>
                  <a:prstClr val="white"/>
                </a:solidFill>
                <a:latin typeface="Century Gothic" panose="020B0502020202020204" pitchFamily="34" charset="0"/>
              </a:endParaRPr>
            </a:p>
          </p:txBody>
        </p:sp>
        <p:sp>
          <p:nvSpPr>
            <p:cNvPr id="70" name="Parallelogram 69"/>
            <p:cNvSpPr/>
            <p:nvPr/>
          </p:nvSpPr>
          <p:spPr>
            <a:xfrm>
              <a:off x="4340994" y="0"/>
              <a:ext cx="4511619" cy="166915"/>
            </a:xfrm>
            <a:prstGeom prst="parallelogram">
              <a:avLst>
                <a:gd name="adj" fmla="val 114362"/>
              </a:avLst>
            </a:prstGeom>
            <a:solidFill>
              <a:srgbClr val="46B68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en-US" sz="1600">
                <a:solidFill>
                  <a:prstClr val="white"/>
                </a:solidFill>
                <a:latin typeface="Century Gothic" panose="020B0502020202020204" pitchFamily="34" charset="0"/>
              </a:endParaRPr>
            </a:p>
          </p:txBody>
        </p:sp>
        <p:sp>
          <p:nvSpPr>
            <p:cNvPr id="71" name="Parallelogram 70"/>
            <p:cNvSpPr/>
            <p:nvPr/>
          </p:nvSpPr>
          <p:spPr>
            <a:xfrm>
              <a:off x="8852612" y="0"/>
              <a:ext cx="4511619" cy="166915"/>
            </a:xfrm>
            <a:prstGeom prst="parallelogram">
              <a:avLst>
                <a:gd name="adj" fmla="val 114362"/>
              </a:avLst>
            </a:prstGeom>
            <a:solidFill>
              <a:srgbClr val="FEA3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en-US" sz="1600">
                <a:solidFill>
                  <a:prstClr val="white"/>
                </a:solidFill>
                <a:latin typeface="Century Gothic" panose="020B0502020202020204" pitchFamily="34" charset="0"/>
              </a:endParaRPr>
            </a:p>
          </p:txBody>
        </p:sp>
      </p:grpSp>
    </p:spTree>
    <p:extLst>
      <p:ext uri="{BB962C8B-B14F-4D97-AF65-F5344CB8AC3E}">
        <p14:creationId xmlns:p14="http://schemas.microsoft.com/office/powerpoint/2010/main" val="1050388987"/>
      </p:ext>
    </p:extLst>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TextBox 116">
            <a:extLst>
              <a:ext uri="{FF2B5EF4-FFF2-40B4-BE49-F238E27FC236}">
                <a16:creationId xmlns:a16="http://schemas.microsoft.com/office/drawing/2014/main" id="{CF6189DB-3236-45BC-BD17-3E573058979A}"/>
              </a:ext>
            </a:extLst>
          </p:cNvPr>
          <p:cNvSpPr txBox="1"/>
          <p:nvPr/>
        </p:nvSpPr>
        <p:spPr>
          <a:xfrm>
            <a:off x="117181" y="4489768"/>
            <a:ext cx="3420286" cy="1464231"/>
          </a:xfrm>
          <a:prstGeom prst="roundRect">
            <a:avLst/>
          </a:prstGeom>
          <a:solidFill>
            <a:srgbClr val="FFD890"/>
          </a:solidFill>
        </p:spPr>
        <p:txBody>
          <a:bodyPr numCol="2">
            <a:spAutoFit/>
          </a:bodyPr>
          <a:lstStyle/>
          <a:p>
            <a:pPr marL="171450" indent="-171450">
              <a:buFont typeface="Arial" panose="020B0604020202020204" pitchFamily="34" charset="0"/>
              <a:buChar char="•"/>
              <a:defRPr/>
            </a:pPr>
            <a:r>
              <a:rPr lang="en-US" sz="1000" dirty="0">
                <a:solidFill>
                  <a:prstClr val="black"/>
                </a:solidFill>
              </a:rPr>
              <a:t>BNPB</a:t>
            </a:r>
          </a:p>
          <a:p>
            <a:pPr marL="171450" indent="-171450">
              <a:buFont typeface="Arial" panose="020B0604020202020204" pitchFamily="34" charset="0"/>
              <a:buChar char="•"/>
              <a:defRPr/>
            </a:pPr>
            <a:r>
              <a:rPr lang="en-US" sz="1000" dirty="0" err="1">
                <a:solidFill>
                  <a:prstClr val="black"/>
                </a:solidFill>
              </a:rPr>
              <a:t>Kemensos</a:t>
            </a:r>
            <a:endParaRPr lang="en-US" sz="1000" dirty="0">
              <a:solidFill>
                <a:prstClr val="black"/>
              </a:solidFill>
            </a:endParaRPr>
          </a:p>
          <a:p>
            <a:pPr marL="171450" indent="-171450">
              <a:buFont typeface="Arial" panose="020B0604020202020204" pitchFamily="34" charset="0"/>
              <a:buChar char="•"/>
              <a:defRPr/>
            </a:pPr>
            <a:r>
              <a:rPr lang="en-US" sz="1000" dirty="0" err="1">
                <a:solidFill>
                  <a:prstClr val="black"/>
                </a:solidFill>
              </a:rPr>
              <a:t>Kemenkes</a:t>
            </a:r>
            <a:endParaRPr lang="en-US" sz="1000" dirty="0">
              <a:solidFill>
                <a:prstClr val="black"/>
              </a:solidFill>
            </a:endParaRPr>
          </a:p>
          <a:p>
            <a:pPr marL="171450" indent="-171450">
              <a:buFont typeface="Arial" panose="020B0604020202020204" pitchFamily="34" charset="0"/>
              <a:buChar char="•"/>
              <a:defRPr/>
            </a:pPr>
            <a:r>
              <a:rPr lang="en-US" sz="1000" dirty="0" err="1">
                <a:solidFill>
                  <a:prstClr val="black"/>
                </a:solidFill>
              </a:rPr>
              <a:t>Kemendikbud</a:t>
            </a:r>
            <a:endParaRPr lang="en-US" sz="1000" dirty="0">
              <a:solidFill>
                <a:prstClr val="black"/>
              </a:solidFill>
            </a:endParaRPr>
          </a:p>
          <a:p>
            <a:pPr marL="171450" indent="-171450">
              <a:buFont typeface="Arial" panose="020B0604020202020204" pitchFamily="34" charset="0"/>
              <a:buChar char="•"/>
              <a:defRPr/>
            </a:pPr>
            <a:r>
              <a:rPr lang="en-US" sz="1000" dirty="0">
                <a:solidFill>
                  <a:prstClr val="black"/>
                </a:solidFill>
              </a:rPr>
              <a:t>KUKM</a:t>
            </a:r>
          </a:p>
          <a:p>
            <a:pPr marL="171450" indent="-171450">
              <a:buFont typeface="Arial" panose="020B0604020202020204" pitchFamily="34" charset="0"/>
              <a:buChar char="•"/>
              <a:defRPr/>
            </a:pPr>
            <a:r>
              <a:rPr lang="en-US" sz="1000" dirty="0" err="1">
                <a:solidFill>
                  <a:prstClr val="black"/>
                </a:solidFill>
              </a:rPr>
              <a:t>Kemendag</a:t>
            </a:r>
            <a:endParaRPr lang="en-US" sz="1000" dirty="0">
              <a:solidFill>
                <a:prstClr val="black"/>
              </a:solidFill>
            </a:endParaRPr>
          </a:p>
          <a:p>
            <a:pPr marL="171450" indent="-171450">
              <a:buFont typeface="Arial" panose="020B0604020202020204" pitchFamily="34" charset="0"/>
              <a:buChar char="•"/>
              <a:defRPr/>
            </a:pPr>
            <a:r>
              <a:rPr lang="en-US" sz="1000" dirty="0" err="1">
                <a:solidFill>
                  <a:prstClr val="black"/>
                </a:solidFill>
              </a:rPr>
              <a:t>Kementan</a:t>
            </a:r>
            <a:endParaRPr lang="en-US" sz="1000" dirty="0">
              <a:solidFill>
                <a:prstClr val="black"/>
              </a:solidFill>
            </a:endParaRPr>
          </a:p>
          <a:p>
            <a:pPr marL="171450" indent="-171450">
              <a:buFont typeface="Arial" panose="020B0604020202020204" pitchFamily="34" charset="0"/>
              <a:buChar char="•"/>
              <a:defRPr/>
            </a:pPr>
            <a:r>
              <a:rPr lang="en-US" sz="1000" dirty="0" err="1">
                <a:solidFill>
                  <a:prstClr val="black"/>
                </a:solidFill>
              </a:rPr>
              <a:t>KemenPUPR</a:t>
            </a:r>
            <a:endParaRPr lang="en-US" sz="1000" dirty="0">
              <a:solidFill>
                <a:prstClr val="black"/>
              </a:solidFill>
            </a:endParaRPr>
          </a:p>
          <a:p>
            <a:pPr marL="171450" indent="-171450">
              <a:buFont typeface="Arial" panose="020B0604020202020204" pitchFamily="34" charset="0"/>
              <a:buChar char="•"/>
              <a:defRPr/>
            </a:pPr>
            <a:r>
              <a:rPr lang="en-US" sz="1000" dirty="0" err="1">
                <a:solidFill>
                  <a:prstClr val="black"/>
                </a:solidFill>
              </a:rPr>
              <a:t>Basarnas</a:t>
            </a:r>
            <a:endParaRPr lang="en-US" sz="1000" dirty="0">
              <a:solidFill>
                <a:prstClr val="black"/>
              </a:solidFill>
            </a:endParaRPr>
          </a:p>
          <a:p>
            <a:pPr marL="171450" indent="-171450">
              <a:buFont typeface="Arial" panose="020B0604020202020204" pitchFamily="34" charset="0"/>
              <a:buChar char="•"/>
              <a:defRPr/>
            </a:pPr>
            <a:r>
              <a:rPr lang="en-US" sz="1000" dirty="0" err="1">
                <a:solidFill>
                  <a:prstClr val="black"/>
                </a:solidFill>
              </a:rPr>
              <a:t>Kementerian</a:t>
            </a:r>
            <a:r>
              <a:rPr lang="en-US" sz="1000" dirty="0">
                <a:solidFill>
                  <a:prstClr val="black"/>
                </a:solidFill>
              </a:rPr>
              <a:t> Agama</a:t>
            </a:r>
          </a:p>
          <a:p>
            <a:pPr marL="171450" indent="-171450">
              <a:buFont typeface="Arial" panose="020B0604020202020204" pitchFamily="34" charset="0"/>
              <a:buChar char="•"/>
              <a:defRPr/>
            </a:pPr>
            <a:r>
              <a:rPr lang="en-US" sz="1000" dirty="0">
                <a:solidFill>
                  <a:prstClr val="black"/>
                </a:solidFill>
              </a:rPr>
              <a:t>ATR/BPN</a:t>
            </a:r>
          </a:p>
          <a:p>
            <a:pPr marL="171450" indent="-171450">
              <a:buFont typeface="Arial" panose="020B0604020202020204" pitchFamily="34" charset="0"/>
              <a:buChar char="•"/>
              <a:defRPr/>
            </a:pPr>
            <a:r>
              <a:rPr lang="en-US" sz="1000" dirty="0">
                <a:solidFill>
                  <a:prstClr val="black"/>
                </a:solidFill>
              </a:rPr>
              <a:t>KLHK</a:t>
            </a:r>
          </a:p>
          <a:p>
            <a:pPr marL="171450" indent="-171450">
              <a:buFont typeface="Arial" panose="020B0604020202020204" pitchFamily="34" charset="0"/>
              <a:buChar char="•"/>
              <a:defRPr/>
            </a:pPr>
            <a:r>
              <a:rPr lang="en-US" sz="1000" dirty="0" err="1">
                <a:solidFill>
                  <a:prstClr val="black"/>
                </a:solidFill>
              </a:rPr>
              <a:t>Kemendes</a:t>
            </a:r>
            <a:r>
              <a:rPr lang="en-US" sz="1000" dirty="0">
                <a:solidFill>
                  <a:prstClr val="black"/>
                </a:solidFill>
              </a:rPr>
              <a:t> PDTT</a:t>
            </a:r>
          </a:p>
          <a:p>
            <a:pPr marL="171450" indent="-171450">
              <a:buFont typeface="Arial" panose="020B0604020202020204" pitchFamily="34" charset="0"/>
              <a:buChar char="•"/>
              <a:defRPr/>
            </a:pPr>
            <a:r>
              <a:rPr lang="en-US" sz="1000" dirty="0" err="1">
                <a:solidFill>
                  <a:prstClr val="black"/>
                </a:solidFill>
              </a:rPr>
              <a:t>Kemendagri</a:t>
            </a:r>
            <a:endParaRPr lang="en-US" sz="1000" dirty="0">
              <a:solidFill>
                <a:prstClr val="black"/>
              </a:solidFill>
            </a:endParaRPr>
          </a:p>
          <a:p>
            <a:pPr marL="171450" indent="-171450">
              <a:buFont typeface="Arial" panose="020B0604020202020204" pitchFamily="34" charset="0"/>
              <a:buChar char="•"/>
              <a:defRPr/>
            </a:pPr>
            <a:r>
              <a:rPr lang="en-US" sz="1000" dirty="0" err="1">
                <a:solidFill>
                  <a:prstClr val="black"/>
                </a:solidFill>
              </a:rPr>
              <a:t>Pemda</a:t>
            </a:r>
            <a:endParaRPr lang="id-ID" sz="1000" dirty="0">
              <a:solidFill>
                <a:prstClr val="black"/>
              </a:solidFill>
            </a:endParaRPr>
          </a:p>
        </p:txBody>
      </p:sp>
      <p:graphicFrame>
        <p:nvGraphicFramePr>
          <p:cNvPr id="88" name="Diagram 87">
            <a:extLst>
              <a:ext uri="{FF2B5EF4-FFF2-40B4-BE49-F238E27FC236}">
                <a16:creationId xmlns:a16="http://schemas.microsoft.com/office/drawing/2014/main" id="{280DFF51-B428-4016-8284-CCB5B660EF66}"/>
              </a:ext>
            </a:extLst>
          </p:cNvPr>
          <p:cNvGraphicFramePr/>
          <p:nvPr/>
        </p:nvGraphicFramePr>
        <p:xfrm>
          <a:off x="2370827" y="975055"/>
          <a:ext cx="6825837" cy="541796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31748" name="Group 88"/>
          <p:cNvGrpSpPr>
            <a:grpSpLocks/>
          </p:cNvGrpSpPr>
          <p:nvPr/>
        </p:nvGrpSpPr>
        <p:grpSpPr bwMode="auto">
          <a:xfrm>
            <a:off x="5499100" y="720725"/>
            <a:ext cx="539750" cy="539750"/>
            <a:chOff x="5401687" y="615707"/>
            <a:chExt cx="614384" cy="599101"/>
          </a:xfrm>
        </p:grpSpPr>
        <p:pic>
          <p:nvPicPr>
            <p:cNvPr id="31794" name="Picture 89"/>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401687" y="615707"/>
              <a:ext cx="614384" cy="599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95" name="Rectangle 90"/>
            <p:cNvSpPr>
              <a:spLocks noChangeArrowheads="1"/>
            </p:cNvSpPr>
            <p:nvPr/>
          </p:nvSpPr>
          <p:spPr bwMode="auto">
            <a:xfrm>
              <a:off x="5532312" y="705610"/>
              <a:ext cx="365128" cy="409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a:defRPr>
                  <a:solidFill>
                    <a:schemeClr val="tx1"/>
                  </a:solidFill>
                  <a:latin typeface="Arial" pitchFamily="34" charset="0"/>
                  <a:cs typeface="Arial" pitchFamily="34" charset="0"/>
                </a:defRPr>
              </a:lvl1pPr>
              <a:lvl2pPr marL="742950" indent="-285750" defTabSz="912813">
                <a:defRPr>
                  <a:solidFill>
                    <a:schemeClr val="tx1"/>
                  </a:solidFill>
                  <a:latin typeface="Arial" pitchFamily="34" charset="0"/>
                  <a:cs typeface="Arial" pitchFamily="34" charset="0"/>
                </a:defRPr>
              </a:lvl2pPr>
              <a:lvl3pPr marL="1143000" indent="-228600" defTabSz="912813">
                <a:defRPr>
                  <a:solidFill>
                    <a:schemeClr val="tx1"/>
                  </a:solidFill>
                  <a:latin typeface="Arial" pitchFamily="34" charset="0"/>
                  <a:cs typeface="Arial" pitchFamily="34" charset="0"/>
                </a:defRPr>
              </a:lvl3pPr>
              <a:lvl4pPr marL="1600200" indent="-228600" defTabSz="912813">
                <a:defRPr>
                  <a:solidFill>
                    <a:schemeClr val="tx1"/>
                  </a:solidFill>
                  <a:latin typeface="Arial" pitchFamily="34" charset="0"/>
                  <a:cs typeface="Arial" pitchFamily="34" charset="0"/>
                </a:defRPr>
              </a:lvl4pPr>
              <a:lvl5pPr marL="2057400" indent="-228600" defTabSz="912813">
                <a:defRPr>
                  <a:solidFill>
                    <a:schemeClr val="tx1"/>
                  </a:solidFill>
                  <a:latin typeface="Arial" pitchFamily="34" charset="0"/>
                  <a:cs typeface="Arial" pitchFamily="34" charset="0"/>
                </a:defRPr>
              </a:lvl5pPr>
              <a:lvl6pPr marL="2514600" indent="-228600" defTabSz="912813"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12813"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12813"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12813"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id-ID" altLang="en-US" b="1">
                  <a:solidFill>
                    <a:srgbClr val="FFFFFF"/>
                  </a:solidFill>
                  <a:latin typeface="Cambria" pitchFamily="18" charset="0"/>
                  <a:cs typeface="Segoe UI" pitchFamily="34" charset="0"/>
                </a:rPr>
                <a:t>1</a:t>
              </a:r>
            </a:p>
          </p:txBody>
        </p:sp>
      </p:grpSp>
      <p:grpSp>
        <p:nvGrpSpPr>
          <p:cNvPr id="31749" name="Group 91"/>
          <p:cNvGrpSpPr>
            <a:grpSpLocks/>
          </p:cNvGrpSpPr>
          <p:nvPr/>
        </p:nvGrpSpPr>
        <p:grpSpPr bwMode="auto">
          <a:xfrm>
            <a:off x="5486400" y="4838700"/>
            <a:ext cx="614363" cy="600075"/>
            <a:chOff x="5401687" y="615707"/>
            <a:chExt cx="614384" cy="599101"/>
          </a:xfrm>
        </p:grpSpPr>
        <p:pic>
          <p:nvPicPr>
            <p:cNvPr id="31792" name="Picture 92"/>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401687" y="615707"/>
              <a:ext cx="614384" cy="599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93" name="Rectangle 93"/>
            <p:cNvSpPr>
              <a:spLocks noChangeArrowheads="1"/>
            </p:cNvSpPr>
            <p:nvPr/>
          </p:nvSpPr>
          <p:spPr bwMode="auto">
            <a:xfrm>
              <a:off x="5554414" y="722518"/>
              <a:ext cx="3209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a:defRPr>
                  <a:solidFill>
                    <a:schemeClr val="tx1"/>
                  </a:solidFill>
                  <a:latin typeface="Arial" pitchFamily="34" charset="0"/>
                  <a:cs typeface="Arial" pitchFamily="34" charset="0"/>
                </a:defRPr>
              </a:lvl1pPr>
              <a:lvl2pPr marL="742950" indent="-285750" defTabSz="912813">
                <a:defRPr>
                  <a:solidFill>
                    <a:schemeClr val="tx1"/>
                  </a:solidFill>
                  <a:latin typeface="Arial" pitchFamily="34" charset="0"/>
                  <a:cs typeface="Arial" pitchFamily="34" charset="0"/>
                </a:defRPr>
              </a:lvl2pPr>
              <a:lvl3pPr marL="1143000" indent="-228600" defTabSz="912813">
                <a:defRPr>
                  <a:solidFill>
                    <a:schemeClr val="tx1"/>
                  </a:solidFill>
                  <a:latin typeface="Arial" pitchFamily="34" charset="0"/>
                  <a:cs typeface="Arial" pitchFamily="34" charset="0"/>
                </a:defRPr>
              </a:lvl3pPr>
              <a:lvl4pPr marL="1600200" indent="-228600" defTabSz="912813">
                <a:defRPr>
                  <a:solidFill>
                    <a:schemeClr val="tx1"/>
                  </a:solidFill>
                  <a:latin typeface="Arial" pitchFamily="34" charset="0"/>
                  <a:cs typeface="Arial" pitchFamily="34" charset="0"/>
                </a:defRPr>
              </a:lvl4pPr>
              <a:lvl5pPr marL="2057400" indent="-228600" defTabSz="912813">
                <a:defRPr>
                  <a:solidFill>
                    <a:schemeClr val="tx1"/>
                  </a:solidFill>
                  <a:latin typeface="Arial" pitchFamily="34" charset="0"/>
                  <a:cs typeface="Arial" pitchFamily="34" charset="0"/>
                </a:defRPr>
              </a:lvl5pPr>
              <a:lvl6pPr marL="2514600" indent="-228600" defTabSz="912813"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12813"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12813"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12813"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en-ID" altLang="en-US" b="1">
                  <a:solidFill>
                    <a:srgbClr val="FFFFFF"/>
                  </a:solidFill>
                  <a:latin typeface="Cambria" pitchFamily="18" charset="0"/>
                  <a:cs typeface="Segoe UI" pitchFamily="34" charset="0"/>
                </a:rPr>
                <a:t>3</a:t>
              </a:r>
              <a:endParaRPr lang="id-ID" altLang="en-US" b="1">
                <a:solidFill>
                  <a:srgbClr val="FFFFFF"/>
                </a:solidFill>
                <a:latin typeface="Cambria" pitchFamily="18" charset="0"/>
                <a:cs typeface="Segoe UI" pitchFamily="34" charset="0"/>
              </a:endParaRPr>
            </a:p>
          </p:txBody>
        </p:sp>
      </p:grpSp>
      <p:grpSp>
        <p:nvGrpSpPr>
          <p:cNvPr id="31750" name="Group 99"/>
          <p:cNvGrpSpPr>
            <a:grpSpLocks/>
          </p:cNvGrpSpPr>
          <p:nvPr/>
        </p:nvGrpSpPr>
        <p:grpSpPr bwMode="auto">
          <a:xfrm>
            <a:off x="5522913" y="2508250"/>
            <a:ext cx="576262" cy="519113"/>
            <a:chOff x="5421878" y="2566072"/>
            <a:chExt cx="631793" cy="619158"/>
          </a:xfrm>
        </p:grpSpPr>
        <p:pic>
          <p:nvPicPr>
            <p:cNvPr id="31790" name="Picture 100"/>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421878" y="2566072"/>
              <a:ext cx="631793" cy="619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91" name="Rectangle 101"/>
            <p:cNvSpPr>
              <a:spLocks noChangeArrowheads="1"/>
            </p:cNvSpPr>
            <p:nvPr/>
          </p:nvSpPr>
          <p:spPr bwMode="auto">
            <a:xfrm>
              <a:off x="5557500" y="2639694"/>
              <a:ext cx="351442" cy="440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a:defRPr>
                  <a:solidFill>
                    <a:schemeClr val="tx1"/>
                  </a:solidFill>
                  <a:latin typeface="Arial" pitchFamily="34" charset="0"/>
                  <a:cs typeface="Arial" pitchFamily="34" charset="0"/>
                </a:defRPr>
              </a:lvl1pPr>
              <a:lvl2pPr marL="742950" indent="-285750" defTabSz="912813">
                <a:defRPr>
                  <a:solidFill>
                    <a:schemeClr val="tx1"/>
                  </a:solidFill>
                  <a:latin typeface="Arial" pitchFamily="34" charset="0"/>
                  <a:cs typeface="Arial" pitchFamily="34" charset="0"/>
                </a:defRPr>
              </a:lvl2pPr>
              <a:lvl3pPr marL="1143000" indent="-228600" defTabSz="912813">
                <a:defRPr>
                  <a:solidFill>
                    <a:schemeClr val="tx1"/>
                  </a:solidFill>
                  <a:latin typeface="Arial" pitchFamily="34" charset="0"/>
                  <a:cs typeface="Arial" pitchFamily="34" charset="0"/>
                </a:defRPr>
              </a:lvl3pPr>
              <a:lvl4pPr marL="1600200" indent="-228600" defTabSz="912813">
                <a:defRPr>
                  <a:solidFill>
                    <a:schemeClr val="tx1"/>
                  </a:solidFill>
                  <a:latin typeface="Arial" pitchFamily="34" charset="0"/>
                  <a:cs typeface="Arial" pitchFamily="34" charset="0"/>
                </a:defRPr>
              </a:lvl4pPr>
              <a:lvl5pPr marL="2057400" indent="-228600" defTabSz="912813">
                <a:defRPr>
                  <a:solidFill>
                    <a:schemeClr val="tx1"/>
                  </a:solidFill>
                  <a:latin typeface="Arial" pitchFamily="34" charset="0"/>
                  <a:cs typeface="Arial" pitchFamily="34" charset="0"/>
                </a:defRPr>
              </a:lvl5pPr>
              <a:lvl6pPr marL="2514600" indent="-228600" defTabSz="912813"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12813"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12813"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12813"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en-US" altLang="en-US" b="1">
                  <a:solidFill>
                    <a:srgbClr val="FFFFFF"/>
                  </a:solidFill>
                  <a:latin typeface="Cambria" pitchFamily="18" charset="0"/>
                  <a:cs typeface="Segoe UI" pitchFamily="34" charset="0"/>
                </a:rPr>
                <a:t>4</a:t>
              </a:r>
              <a:endParaRPr lang="id-ID" altLang="en-US" b="1">
                <a:solidFill>
                  <a:srgbClr val="FFFFFF"/>
                </a:solidFill>
                <a:latin typeface="Cambria" pitchFamily="18" charset="0"/>
                <a:cs typeface="Segoe UI" pitchFamily="34" charset="0"/>
              </a:endParaRPr>
            </a:p>
          </p:txBody>
        </p:sp>
      </p:grpSp>
      <p:grpSp>
        <p:nvGrpSpPr>
          <p:cNvPr id="31751" name="Group 102"/>
          <p:cNvGrpSpPr>
            <a:grpSpLocks/>
          </p:cNvGrpSpPr>
          <p:nvPr/>
        </p:nvGrpSpPr>
        <p:grpSpPr bwMode="auto">
          <a:xfrm>
            <a:off x="7415213" y="3089275"/>
            <a:ext cx="614362" cy="598488"/>
            <a:chOff x="5401687" y="615707"/>
            <a:chExt cx="614384" cy="599101"/>
          </a:xfrm>
        </p:grpSpPr>
        <p:pic>
          <p:nvPicPr>
            <p:cNvPr id="31788" name="Picture 103"/>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401687" y="615707"/>
              <a:ext cx="614384" cy="599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89" name="Rectangle 104"/>
            <p:cNvSpPr>
              <a:spLocks noChangeArrowheads="1"/>
            </p:cNvSpPr>
            <p:nvPr/>
          </p:nvSpPr>
          <p:spPr bwMode="auto">
            <a:xfrm>
              <a:off x="5554414" y="722518"/>
              <a:ext cx="3209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a:defRPr>
                  <a:solidFill>
                    <a:schemeClr val="tx1"/>
                  </a:solidFill>
                  <a:latin typeface="Arial" pitchFamily="34" charset="0"/>
                  <a:cs typeface="Arial" pitchFamily="34" charset="0"/>
                </a:defRPr>
              </a:lvl1pPr>
              <a:lvl2pPr marL="742950" indent="-285750" defTabSz="912813">
                <a:defRPr>
                  <a:solidFill>
                    <a:schemeClr val="tx1"/>
                  </a:solidFill>
                  <a:latin typeface="Arial" pitchFamily="34" charset="0"/>
                  <a:cs typeface="Arial" pitchFamily="34" charset="0"/>
                </a:defRPr>
              </a:lvl2pPr>
              <a:lvl3pPr marL="1143000" indent="-228600" defTabSz="912813">
                <a:defRPr>
                  <a:solidFill>
                    <a:schemeClr val="tx1"/>
                  </a:solidFill>
                  <a:latin typeface="Arial" pitchFamily="34" charset="0"/>
                  <a:cs typeface="Arial" pitchFamily="34" charset="0"/>
                </a:defRPr>
              </a:lvl3pPr>
              <a:lvl4pPr marL="1600200" indent="-228600" defTabSz="912813">
                <a:defRPr>
                  <a:solidFill>
                    <a:schemeClr val="tx1"/>
                  </a:solidFill>
                  <a:latin typeface="Arial" pitchFamily="34" charset="0"/>
                  <a:cs typeface="Arial" pitchFamily="34" charset="0"/>
                </a:defRPr>
              </a:lvl4pPr>
              <a:lvl5pPr marL="2057400" indent="-228600" defTabSz="912813">
                <a:defRPr>
                  <a:solidFill>
                    <a:schemeClr val="tx1"/>
                  </a:solidFill>
                  <a:latin typeface="Arial" pitchFamily="34" charset="0"/>
                  <a:cs typeface="Arial" pitchFamily="34" charset="0"/>
                </a:defRPr>
              </a:lvl5pPr>
              <a:lvl6pPr marL="2514600" indent="-228600" defTabSz="912813"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12813"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12813"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12813"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id-ID" altLang="en-US" b="1">
                  <a:solidFill>
                    <a:srgbClr val="FFFFFF"/>
                  </a:solidFill>
                  <a:latin typeface="Cambria" pitchFamily="18" charset="0"/>
                  <a:cs typeface="Segoe UI" pitchFamily="34" charset="0"/>
                </a:rPr>
                <a:t>2</a:t>
              </a:r>
            </a:p>
          </p:txBody>
        </p:sp>
      </p:grpSp>
      <p:grpSp>
        <p:nvGrpSpPr>
          <p:cNvPr id="31752" name="Group 105"/>
          <p:cNvGrpSpPr>
            <a:grpSpLocks/>
          </p:cNvGrpSpPr>
          <p:nvPr/>
        </p:nvGrpSpPr>
        <p:grpSpPr bwMode="auto">
          <a:xfrm>
            <a:off x="3446463" y="2705100"/>
            <a:ext cx="614362" cy="598488"/>
            <a:chOff x="5401687" y="615707"/>
            <a:chExt cx="614384" cy="599101"/>
          </a:xfrm>
        </p:grpSpPr>
        <p:pic>
          <p:nvPicPr>
            <p:cNvPr id="31786" name="Picture 106"/>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401687" y="615707"/>
              <a:ext cx="614384" cy="599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87" name="Rectangle 107"/>
            <p:cNvSpPr>
              <a:spLocks noChangeArrowheads="1"/>
            </p:cNvSpPr>
            <p:nvPr/>
          </p:nvSpPr>
          <p:spPr bwMode="auto">
            <a:xfrm>
              <a:off x="5554414" y="722518"/>
              <a:ext cx="3209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a:defRPr>
                  <a:solidFill>
                    <a:schemeClr val="tx1"/>
                  </a:solidFill>
                  <a:latin typeface="Arial" pitchFamily="34" charset="0"/>
                  <a:cs typeface="Arial" pitchFamily="34" charset="0"/>
                </a:defRPr>
              </a:lvl1pPr>
              <a:lvl2pPr marL="742950" indent="-285750" defTabSz="912813">
                <a:defRPr>
                  <a:solidFill>
                    <a:schemeClr val="tx1"/>
                  </a:solidFill>
                  <a:latin typeface="Arial" pitchFamily="34" charset="0"/>
                  <a:cs typeface="Arial" pitchFamily="34" charset="0"/>
                </a:defRPr>
              </a:lvl2pPr>
              <a:lvl3pPr marL="1143000" indent="-228600" defTabSz="912813">
                <a:defRPr>
                  <a:solidFill>
                    <a:schemeClr val="tx1"/>
                  </a:solidFill>
                  <a:latin typeface="Arial" pitchFamily="34" charset="0"/>
                  <a:cs typeface="Arial" pitchFamily="34" charset="0"/>
                </a:defRPr>
              </a:lvl3pPr>
              <a:lvl4pPr marL="1600200" indent="-228600" defTabSz="912813">
                <a:defRPr>
                  <a:solidFill>
                    <a:schemeClr val="tx1"/>
                  </a:solidFill>
                  <a:latin typeface="Arial" pitchFamily="34" charset="0"/>
                  <a:cs typeface="Arial" pitchFamily="34" charset="0"/>
                </a:defRPr>
              </a:lvl4pPr>
              <a:lvl5pPr marL="2057400" indent="-228600" defTabSz="912813">
                <a:defRPr>
                  <a:solidFill>
                    <a:schemeClr val="tx1"/>
                  </a:solidFill>
                  <a:latin typeface="Arial" pitchFamily="34" charset="0"/>
                  <a:cs typeface="Arial" pitchFamily="34" charset="0"/>
                </a:defRPr>
              </a:lvl5pPr>
              <a:lvl6pPr marL="2514600" indent="-228600" defTabSz="912813"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12813"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12813"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12813"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id-ID" altLang="en-US" b="1">
                  <a:solidFill>
                    <a:srgbClr val="FFFFFF"/>
                  </a:solidFill>
                  <a:latin typeface="Cambria" pitchFamily="18" charset="0"/>
                  <a:cs typeface="Segoe UI" pitchFamily="34" charset="0"/>
                </a:rPr>
                <a:t>4</a:t>
              </a:r>
            </a:p>
          </p:txBody>
        </p:sp>
      </p:grpSp>
      <p:sp>
        <p:nvSpPr>
          <p:cNvPr id="113" name="TextBox 112">
            <a:extLst>
              <a:ext uri="{FF2B5EF4-FFF2-40B4-BE49-F238E27FC236}">
                <a16:creationId xmlns:a16="http://schemas.microsoft.com/office/drawing/2014/main" id="{DD9CD961-7701-4110-BB50-826769A99AE5}"/>
              </a:ext>
            </a:extLst>
          </p:cNvPr>
          <p:cNvSpPr txBox="1"/>
          <p:nvPr/>
        </p:nvSpPr>
        <p:spPr>
          <a:xfrm>
            <a:off x="933215" y="2530097"/>
            <a:ext cx="2451638" cy="953453"/>
          </a:xfrm>
          <a:prstGeom prst="roundRect">
            <a:avLst/>
          </a:prstGeom>
          <a:solidFill>
            <a:schemeClr val="accent5">
              <a:lumMod val="60000"/>
              <a:lumOff val="40000"/>
            </a:schemeClr>
          </a:solidFill>
        </p:spPr>
        <p:txBody>
          <a:bodyPr numCol="2">
            <a:spAutoFit/>
          </a:bodyPr>
          <a:lstStyle/>
          <a:p>
            <a:pPr marL="171450" indent="-171450">
              <a:buFont typeface="Arial" panose="020B0604020202020204" pitchFamily="34" charset="0"/>
              <a:buChar char="•"/>
              <a:defRPr/>
            </a:pPr>
            <a:r>
              <a:rPr lang="en-US" sz="1000" dirty="0">
                <a:cs typeface="Segoe UI" panose="020B0502040204020203" pitchFamily="34" charset="0"/>
              </a:rPr>
              <a:t>BNPB</a:t>
            </a:r>
          </a:p>
          <a:p>
            <a:pPr marL="171450" indent="-171450">
              <a:buFont typeface="Arial" panose="020B0604020202020204" pitchFamily="34" charset="0"/>
              <a:buChar char="•"/>
              <a:defRPr/>
            </a:pPr>
            <a:r>
              <a:rPr lang="en-US" sz="1000" dirty="0" err="1">
                <a:cs typeface="Segoe UI" panose="020B0502040204020203" pitchFamily="34" charset="0"/>
              </a:rPr>
              <a:t>Kemendagri</a:t>
            </a:r>
            <a:endParaRPr lang="en-US" sz="1000" dirty="0">
              <a:cs typeface="Segoe UI" panose="020B0502040204020203" pitchFamily="34" charset="0"/>
            </a:endParaRPr>
          </a:p>
          <a:p>
            <a:pPr marL="171450" indent="-171450">
              <a:buFont typeface="Arial" panose="020B0604020202020204" pitchFamily="34" charset="0"/>
              <a:buChar char="•"/>
              <a:defRPr/>
            </a:pPr>
            <a:r>
              <a:rPr lang="en-US" sz="1000" dirty="0">
                <a:cs typeface="Segoe UI" panose="020B0502040204020203" pitchFamily="34" charset="0"/>
              </a:rPr>
              <a:t>ATR/BPN</a:t>
            </a:r>
          </a:p>
          <a:p>
            <a:pPr marL="171450" indent="-171450">
              <a:buFont typeface="Arial" panose="020B0604020202020204" pitchFamily="34" charset="0"/>
              <a:buChar char="•"/>
              <a:defRPr/>
            </a:pPr>
            <a:r>
              <a:rPr lang="en-US" sz="1000" dirty="0">
                <a:cs typeface="Segoe UI" panose="020B0502040204020203" pitchFamily="34" charset="0"/>
              </a:rPr>
              <a:t>BIG</a:t>
            </a:r>
          </a:p>
          <a:p>
            <a:pPr marL="171450" indent="-171450">
              <a:buFont typeface="Arial" panose="020B0604020202020204" pitchFamily="34" charset="0"/>
              <a:buChar char="•"/>
              <a:defRPr/>
            </a:pPr>
            <a:r>
              <a:rPr lang="en-US" sz="1000" dirty="0">
                <a:cs typeface="Segoe UI" panose="020B0502040204020203" pitchFamily="34" charset="0"/>
              </a:rPr>
              <a:t>LIPI</a:t>
            </a:r>
          </a:p>
          <a:p>
            <a:pPr marL="171450" indent="-171450">
              <a:buFont typeface="Arial" panose="020B0604020202020204" pitchFamily="34" charset="0"/>
              <a:buChar char="•"/>
              <a:defRPr/>
            </a:pPr>
            <a:r>
              <a:rPr lang="en-US" sz="1000" dirty="0">
                <a:cs typeface="Segoe UI" panose="020B0502040204020203" pitchFamily="34" charset="0"/>
              </a:rPr>
              <a:t>KESDM</a:t>
            </a:r>
          </a:p>
          <a:p>
            <a:pPr marL="171450" indent="-171450">
              <a:buFont typeface="Arial" panose="020B0604020202020204" pitchFamily="34" charset="0"/>
              <a:buChar char="•"/>
              <a:defRPr/>
            </a:pPr>
            <a:r>
              <a:rPr lang="en-US" sz="1000" dirty="0">
                <a:cs typeface="Segoe UI" panose="020B0502040204020203" pitchFamily="34" charset="0"/>
              </a:rPr>
              <a:t>BMKG</a:t>
            </a:r>
          </a:p>
          <a:p>
            <a:pPr marL="171450" indent="-171450">
              <a:buFont typeface="Arial" panose="020B0604020202020204" pitchFamily="34" charset="0"/>
              <a:buChar char="•"/>
              <a:defRPr/>
            </a:pPr>
            <a:r>
              <a:rPr lang="en-US" sz="1000" dirty="0">
                <a:cs typeface="Segoe UI" panose="020B0502040204020203" pitchFamily="34" charset="0"/>
              </a:rPr>
              <a:t>KKP</a:t>
            </a:r>
          </a:p>
          <a:p>
            <a:pPr marL="171450" indent="-171450">
              <a:buFont typeface="Arial" panose="020B0604020202020204" pitchFamily="34" charset="0"/>
              <a:buChar char="•"/>
              <a:defRPr/>
            </a:pPr>
            <a:r>
              <a:rPr lang="en-US" sz="1000" dirty="0" err="1">
                <a:cs typeface="Segoe UI" panose="020B0502040204020203" pitchFamily="34" charset="0"/>
              </a:rPr>
              <a:t>KemenPUPR</a:t>
            </a:r>
            <a:endParaRPr lang="en-US" sz="1000" dirty="0">
              <a:cs typeface="Segoe UI" panose="020B0502040204020203" pitchFamily="34" charset="0"/>
            </a:endParaRPr>
          </a:p>
          <a:p>
            <a:pPr marL="171450" indent="-171450">
              <a:buFont typeface="Arial" panose="020B0604020202020204" pitchFamily="34" charset="0"/>
              <a:buChar char="•"/>
              <a:defRPr/>
            </a:pPr>
            <a:r>
              <a:rPr lang="en-US" sz="1000" dirty="0" err="1">
                <a:cs typeface="Segoe UI" panose="020B0502040204020203" pitchFamily="34" charset="0"/>
              </a:rPr>
              <a:t>Pemda</a:t>
            </a:r>
            <a:endParaRPr lang="en-US" sz="1000" dirty="0">
              <a:cs typeface="Segoe UI" panose="020B0502040204020203" pitchFamily="34" charset="0"/>
            </a:endParaRPr>
          </a:p>
        </p:txBody>
      </p:sp>
      <p:sp>
        <p:nvSpPr>
          <p:cNvPr id="115" name="TextBox 114">
            <a:extLst>
              <a:ext uri="{FF2B5EF4-FFF2-40B4-BE49-F238E27FC236}">
                <a16:creationId xmlns:a16="http://schemas.microsoft.com/office/drawing/2014/main" id="{1F2726DC-0841-4081-A254-2BA6FC5C5A34}"/>
              </a:ext>
            </a:extLst>
          </p:cNvPr>
          <p:cNvSpPr txBox="1"/>
          <p:nvPr/>
        </p:nvSpPr>
        <p:spPr>
          <a:xfrm>
            <a:off x="7744131" y="1658101"/>
            <a:ext cx="2299930" cy="953453"/>
          </a:xfrm>
          <a:prstGeom prst="roundRect">
            <a:avLst/>
          </a:prstGeom>
          <a:solidFill>
            <a:srgbClr val="A9D9FF"/>
          </a:solidFill>
        </p:spPr>
        <p:txBody>
          <a:bodyPr numCol="2">
            <a:spAutoFit/>
          </a:bodyPr>
          <a:lstStyle/>
          <a:p>
            <a:pPr marL="171450" indent="-171450">
              <a:buFont typeface="Arial" panose="020B0604020202020204" pitchFamily="34" charset="0"/>
              <a:buChar char="•"/>
              <a:defRPr/>
            </a:pPr>
            <a:r>
              <a:rPr lang="en-US" sz="1000" dirty="0">
                <a:solidFill>
                  <a:prstClr val="black"/>
                </a:solidFill>
              </a:rPr>
              <a:t>BNPB</a:t>
            </a:r>
          </a:p>
          <a:p>
            <a:pPr marL="171450" indent="-171450">
              <a:buFont typeface="Arial" panose="020B0604020202020204" pitchFamily="34" charset="0"/>
              <a:buChar char="•"/>
              <a:defRPr/>
            </a:pPr>
            <a:r>
              <a:rPr lang="en-US" sz="1000" dirty="0">
                <a:solidFill>
                  <a:prstClr val="black"/>
                </a:solidFill>
              </a:rPr>
              <a:t>KLHK</a:t>
            </a:r>
          </a:p>
          <a:p>
            <a:pPr marL="171450" indent="-171450">
              <a:buFont typeface="Arial" panose="020B0604020202020204" pitchFamily="34" charset="0"/>
              <a:buChar char="•"/>
              <a:defRPr/>
            </a:pPr>
            <a:r>
              <a:rPr lang="en-US" sz="1000" dirty="0" err="1">
                <a:solidFill>
                  <a:prstClr val="black"/>
                </a:solidFill>
              </a:rPr>
              <a:t>Kemendagri</a:t>
            </a:r>
            <a:endParaRPr lang="en-US" sz="1000" dirty="0">
              <a:solidFill>
                <a:prstClr val="black"/>
              </a:solidFill>
            </a:endParaRPr>
          </a:p>
          <a:p>
            <a:pPr marL="171450" indent="-171450">
              <a:buFont typeface="Arial" panose="020B0604020202020204" pitchFamily="34" charset="0"/>
              <a:buChar char="•"/>
              <a:defRPr/>
            </a:pPr>
            <a:r>
              <a:rPr lang="en-US" sz="1000" dirty="0" err="1">
                <a:solidFill>
                  <a:prstClr val="black"/>
                </a:solidFill>
              </a:rPr>
              <a:t>Kemensos</a:t>
            </a:r>
            <a:endParaRPr lang="en-US" sz="1000" dirty="0">
              <a:solidFill>
                <a:prstClr val="black"/>
              </a:solidFill>
            </a:endParaRPr>
          </a:p>
          <a:p>
            <a:pPr marL="171450" indent="-171450">
              <a:buFont typeface="Arial" panose="020B0604020202020204" pitchFamily="34" charset="0"/>
              <a:buChar char="•"/>
              <a:defRPr/>
            </a:pPr>
            <a:r>
              <a:rPr lang="en-US" sz="1000" dirty="0" err="1">
                <a:solidFill>
                  <a:prstClr val="black"/>
                </a:solidFill>
              </a:rPr>
              <a:t>Basarnas</a:t>
            </a:r>
            <a:endParaRPr lang="id-ID" sz="1000" dirty="0">
              <a:solidFill>
                <a:prstClr val="black"/>
              </a:solidFill>
            </a:endParaRPr>
          </a:p>
          <a:p>
            <a:pPr marL="171450" indent="-171450">
              <a:buFont typeface="Arial" panose="020B0604020202020204" pitchFamily="34" charset="0"/>
              <a:buChar char="•"/>
              <a:defRPr/>
            </a:pPr>
            <a:r>
              <a:rPr lang="en-US" sz="1000" dirty="0" err="1">
                <a:solidFill>
                  <a:prstClr val="black"/>
                </a:solidFill>
              </a:rPr>
              <a:t>Kemendes</a:t>
            </a:r>
            <a:r>
              <a:rPr lang="en-US" sz="1000" dirty="0">
                <a:solidFill>
                  <a:prstClr val="black"/>
                </a:solidFill>
              </a:rPr>
              <a:t> PDTT</a:t>
            </a:r>
          </a:p>
          <a:p>
            <a:pPr marL="171450" indent="-171450">
              <a:buFont typeface="Arial" panose="020B0604020202020204" pitchFamily="34" charset="0"/>
              <a:buChar char="•"/>
              <a:defRPr/>
            </a:pPr>
            <a:r>
              <a:rPr lang="en-US" sz="1000" dirty="0">
                <a:solidFill>
                  <a:prstClr val="black"/>
                </a:solidFill>
              </a:rPr>
              <a:t>ATR/BPN</a:t>
            </a:r>
          </a:p>
          <a:p>
            <a:pPr marL="171450" indent="-171450">
              <a:buFont typeface="Arial" panose="020B0604020202020204" pitchFamily="34" charset="0"/>
              <a:buChar char="•"/>
              <a:defRPr/>
            </a:pPr>
            <a:r>
              <a:rPr lang="en-US" sz="1000" dirty="0" err="1">
                <a:solidFill>
                  <a:prstClr val="black"/>
                </a:solidFill>
              </a:rPr>
              <a:t>Kemendikbud</a:t>
            </a:r>
            <a:endParaRPr lang="en-US" sz="1000" dirty="0">
              <a:solidFill>
                <a:prstClr val="black"/>
              </a:solidFill>
            </a:endParaRPr>
          </a:p>
          <a:p>
            <a:pPr marL="171450" indent="-171450">
              <a:buFont typeface="Arial" panose="020B0604020202020204" pitchFamily="34" charset="0"/>
              <a:buChar char="•"/>
              <a:defRPr/>
            </a:pPr>
            <a:r>
              <a:rPr lang="en-US" sz="1000" dirty="0" err="1">
                <a:solidFill>
                  <a:prstClr val="black"/>
                </a:solidFill>
              </a:rPr>
              <a:t>Pemda</a:t>
            </a:r>
            <a:endParaRPr lang="id-ID" sz="1000" dirty="0">
              <a:solidFill>
                <a:prstClr val="black"/>
              </a:solidFill>
            </a:endParaRPr>
          </a:p>
        </p:txBody>
      </p:sp>
      <p:sp>
        <p:nvSpPr>
          <p:cNvPr id="116" name="TextBox 115">
            <a:extLst>
              <a:ext uri="{FF2B5EF4-FFF2-40B4-BE49-F238E27FC236}">
                <a16:creationId xmlns:a16="http://schemas.microsoft.com/office/drawing/2014/main" id="{C5844CB4-99B4-4265-9F69-8303A73345D1}"/>
              </a:ext>
            </a:extLst>
          </p:cNvPr>
          <p:cNvSpPr txBox="1"/>
          <p:nvPr/>
        </p:nvSpPr>
        <p:spPr>
          <a:xfrm>
            <a:off x="7608573" y="4596014"/>
            <a:ext cx="2571047" cy="1293971"/>
          </a:xfrm>
          <a:prstGeom prst="roundRect">
            <a:avLst/>
          </a:prstGeom>
          <a:solidFill>
            <a:srgbClr val="DFEBA5"/>
          </a:solidFill>
        </p:spPr>
        <p:txBody>
          <a:bodyPr numCol="2">
            <a:spAutoFit/>
          </a:bodyPr>
          <a:lstStyle/>
          <a:p>
            <a:pPr marL="171450" indent="-171450">
              <a:buFont typeface="Arial" panose="020B0604020202020204" pitchFamily="34" charset="0"/>
              <a:buChar char="•"/>
              <a:defRPr/>
            </a:pPr>
            <a:r>
              <a:rPr lang="en-US" sz="1000" dirty="0">
                <a:cs typeface="Segoe UI" panose="020B0502040204020203" pitchFamily="34" charset="0"/>
              </a:rPr>
              <a:t>BNPB</a:t>
            </a:r>
          </a:p>
          <a:p>
            <a:pPr marL="171450" indent="-171450">
              <a:buFont typeface="Arial" panose="020B0604020202020204" pitchFamily="34" charset="0"/>
              <a:buChar char="•"/>
              <a:defRPr/>
            </a:pPr>
            <a:r>
              <a:rPr lang="en-US" sz="1000" dirty="0">
                <a:cs typeface="Segoe UI" panose="020B0502040204020203" pitchFamily="34" charset="0"/>
              </a:rPr>
              <a:t>LAPAN</a:t>
            </a:r>
          </a:p>
          <a:p>
            <a:pPr marL="171450" indent="-171450">
              <a:buFont typeface="Arial" panose="020B0604020202020204" pitchFamily="34" charset="0"/>
              <a:buChar char="•"/>
              <a:defRPr/>
            </a:pPr>
            <a:r>
              <a:rPr lang="en-US" sz="1000" dirty="0">
                <a:cs typeface="Segoe UI" panose="020B0502040204020203" pitchFamily="34" charset="0"/>
              </a:rPr>
              <a:t>BPPT</a:t>
            </a:r>
          </a:p>
          <a:p>
            <a:pPr marL="171450" indent="-171450">
              <a:buFont typeface="Arial" panose="020B0604020202020204" pitchFamily="34" charset="0"/>
              <a:buChar char="•"/>
              <a:defRPr/>
            </a:pPr>
            <a:r>
              <a:rPr lang="en-US" sz="1000" dirty="0" err="1">
                <a:cs typeface="Segoe UI" panose="020B0502040204020203" pitchFamily="34" charset="0"/>
              </a:rPr>
              <a:t>Kementerian</a:t>
            </a:r>
            <a:r>
              <a:rPr lang="en-US" sz="1000" dirty="0">
                <a:cs typeface="Segoe UI" panose="020B0502040204020203" pitchFamily="34" charset="0"/>
              </a:rPr>
              <a:t> PU-PR</a:t>
            </a:r>
          </a:p>
          <a:p>
            <a:pPr marL="171450" indent="-171450">
              <a:buFont typeface="Arial" panose="020B0604020202020204" pitchFamily="34" charset="0"/>
              <a:buChar char="•"/>
              <a:defRPr/>
            </a:pPr>
            <a:r>
              <a:rPr lang="en-US" sz="1000" dirty="0">
                <a:cs typeface="Segoe UI" panose="020B0502040204020203" pitchFamily="34" charset="0"/>
              </a:rPr>
              <a:t>KLHK</a:t>
            </a:r>
          </a:p>
          <a:p>
            <a:pPr marL="171450" indent="-171450">
              <a:buFont typeface="Arial" panose="020B0604020202020204" pitchFamily="34" charset="0"/>
              <a:buChar char="•"/>
              <a:defRPr/>
            </a:pPr>
            <a:r>
              <a:rPr lang="en-US" sz="1000" dirty="0" err="1">
                <a:cs typeface="Segoe UI" panose="020B0502040204020203" pitchFamily="34" charset="0"/>
              </a:rPr>
              <a:t>Kemendes</a:t>
            </a:r>
            <a:r>
              <a:rPr lang="en-US" sz="1000" dirty="0">
                <a:cs typeface="Segoe UI" panose="020B0502040204020203" pitchFamily="34" charset="0"/>
              </a:rPr>
              <a:t> </a:t>
            </a:r>
          </a:p>
          <a:p>
            <a:pPr marL="171450" indent="-171450">
              <a:buFont typeface="Arial" panose="020B0604020202020204" pitchFamily="34" charset="0"/>
              <a:buChar char="•"/>
              <a:defRPr/>
            </a:pPr>
            <a:r>
              <a:rPr lang="en-US" sz="1000" dirty="0">
                <a:cs typeface="Segoe UI" panose="020B0502040204020203" pitchFamily="34" charset="0"/>
              </a:rPr>
              <a:t>PDTT,  </a:t>
            </a:r>
          </a:p>
          <a:p>
            <a:pPr marL="171450" indent="-171450">
              <a:buFont typeface="Arial" panose="020B0604020202020204" pitchFamily="34" charset="0"/>
              <a:buChar char="•"/>
              <a:defRPr/>
            </a:pPr>
            <a:r>
              <a:rPr lang="en-US" sz="1000" dirty="0" err="1">
                <a:cs typeface="Segoe UI" panose="020B0502040204020203" pitchFamily="34" charset="0"/>
              </a:rPr>
              <a:t>Kementerian</a:t>
            </a:r>
            <a:r>
              <a:rPr lang="en-US" sz="1000" dirty="0">
                <a:cs typeface="Segoe UI" panose="020B0502040204020203" pitchFamily="34" charset="0"/>
              </a:rPr>
              <a:t> ESDM</a:t>
            </a:r>
          </a:p>
          <a:p>
            <a:pPr marL="171450" indent="-171450">
              <a:buFont typeface="Arial" panose="020B0604020202020204" pitchFamily="34" charset="0"/>
              <a:buChar char="•"/>
              <a:defRPr/>
            </a:pPr>
            <a:r>
              <a:rPr lang="en-US" sz="1000" dirty="0" err="1">
                <a:cs typeface="Segoe UI" panose="020B0502040204020203" pitchFamily="34" charset="0"/>
              </a:rPr>
              <a:t>Basarnas</a:t>
            </a:r>
            <a:endParaRPr lang="en-US" sz="1000" dirty="0">
              <a:cs typeface="Segoe UI" panose="020B0502040204020203" pitchFamily="34" charset="0"/>
            </a:endParaRPr>
          </a:p>
          <a:p>
            <a:pPr marL="171450" indent="-171450">
              <a:buFont typeface="Arial" panose="020B0604020202020204" pitchFamily="34" charset="0"/>
              <a:buChar char="•"/>
              <a:defRPr/>
            </a:pPr>
            <a:r>
              <a:rPr lang="en-US" sz="1000" dirty="0">
                <a:cs typeface="Segoe UI" panose="020B0502040204020203" pitchFamily="34" charset="0"/>
              </a:rPr>
              <a:t>BMKG</a:t>
            </a:r>
          </a:p>
          <a:p>
            <a:pPr marL="171450" indent="-171450">
              <a:buFont typeface="Arial" panose="020B0604020202020204" pitchFamily="34" charset="0"/>
              <a:buChar char="•"/>
              <a:defRPr/>
            </a:pPr>
            <a:r>
              <a:rPr lang="en-US" sz="1000" dirty="0" err="1">
                <a:cs typeface="Segoe UI" panose="020B0502040204020203" pitchFamily="34" charset="0"/>
              </a:rPr>
              <a:t>Pemda</a:t>
            </a:r>
            <a:endParaRPr lang="en-US" sz="1000" dirty="0">
              <a:cs typeface="Segoe UI" panose="020B0502040204020203" pitchFamily="34" charset="0"/>
            </a:endParaRPr>
          </a:p>
        </p:txBody>
      </p:sp>
      <p:sp>
        <p:nvSpPr>
          <p:cNvPr id="118" name="Rectangle: Rounded Corners 117">
            <a:extLst>
              <a:ext uri="{FF2B5EF4-FFF2-40B4-BE49-F238E27FC236}">
                <a16:creationId xmlns:a16="http://schemas.microsoft.com/office/drawing/2014/main" id="{0A22361A-15A7-4808-8AEC-8CDD1DB4ADCA}"/>
              </a:ext>
            </a:extLst>
          </p:cNvPr>
          <p:cNvSpPr/>
          <p:nvPr/>
        </p:nvSpPr>
        <p:spPr>
          <a:xfrm>
            <a:off x="504825" y="1279525"/>
            <a:ext cx="3090863" cy="409575"/>
          </a:xfrm>
          <a:prstGeom prst="roundRect">
            <a:avLst/>
          </a:prstGeom>
          <a:noFill/>
          <a:ln>
            <a:solidFill>
              <a:srgbClr val="FDC79F"/>
            </a:solidFill>
          </a:ln>
        </p:spPr>
        <p:style>
          <a:lnRef idx="2">
            <a:schemeClr val="accent2"/>
          </a:lnRef>
          <a:fillRef idx="1">
            <a:schemeClr val="lt1"/>
          </a:fillRef>
          <a:effectRef idx="0">
            <a:schemeClr val="accent2"/>
          </a:effectRef>
          <a:fontRef idx="minor">
            <a:schemeClr val="dk1"/>
          </a:fontRef>
        </p:style>
        <p:txBody>
          <a:bodyPr anchor="ctr"/>
          <a:lstStyle/>
          <a:p>
            <a:pPr algn="just">
              <a:defRPr/>
            </a:pPr>
            <a:r>
              <a:rPr lang="en-ID" sz="1050" dirty="0" err="1">
                <a:latin typeface="Cambria" panose="02040503050406030204" pitchFamily="18" charset="0"/>
                <a:cs typeface="Segoe UI" panose="020B0502040204020203" pitchFamily="34" charset="0"/>
              </a:rPr>
              <a:t>Pengembangan</a:t>
            </a:r>
            <a:r>
              <a:rPr lang="en-ID" sz="1050" dirty="0">
                <a:latin typeface="Cambria" panose="02040503050406030204" pitchFamily="18" charset="0"/>
                <a:cs typeface="Segoe UI" panose="020B0502040204020203" pitchFamily="34" charset="0"/>
              </a:rPr>
              <a:t> data, </a:t>
            </a:r>
            <a:r>
              <a:rPr lang="en-ID" sz="1050" dirty="0" err="1">
                <a:latin typeface="Cambria" panose="02040503050406030204" pitchFamily="18" charset="0"/>
                <a:cs typeface="Segoe UI" panose="020B0502040204020203" pitchFamily="34" charset="0"/>
              </a:rPr>
              <a:t>informasi</a:t>
            </a:r>
            <a:r>
              <a:rPr lang="en-ID" sz="1050" dirty="0">
                <a:latin typeface="Cambria" panose="02040503050406030204" pitchFamily="18" charset="0"/>
                <a:cs typeface="Segoe UI" panose="020B0502040204020203" pitchFamily="34" charset="0"/>
              </a:rPr>
              <a:t>, </a:t>
            </a:r>
            <a:r>
              <a:rPr lang="en-ID" sz="1050" dirty="0" err="1">
                <a:latin typeface="Cambria" panose="02040503050406030204" pitchFamily="18" charset="0"/>
                <a:cs typeface="Segoe UI" panose="020B0502040204020203" pitchFamily="34" charset="0"/>
              </a:rPr>
              <a:t>pengetahuan</a:t>
            </a:r>
            <a:r>
              <a:rPr lang="en-ID" sz="1050" dirty="0">
                <a:latin typeface="Cambria" panose="02040503050406030204" pitchFamily="18" charset="0"/>
                <a:cs typeface="Segoe UI" panose="020B0502040204020203" pitchFamily="34" charset="0"/>
              </a:rPr>
              <a:t>, </a:t>
            </a:r>
            <a:r>
              <a:rPr lang="en-ID" sz="1050" dirty="0" err="1">
                <a:latin typeface="Cambria" panose="02040503050406030204" pitchFamily="18" charset="0"/>
                <a:cs typeface="Segoe UI" panose="020B0502040204020203" pitchFamily="34" charset="0"/>
              </a:rPr>
              <a:t>dan</a:t>
            </a:r>
            <a:r>
              <a:rPr lang="en-ID" sz="1050" dirty="0">
                <a:latin typeface="Cambria" panose="02040503050406030204" pitchFamily="18" charset="0"/>
                <a:cs typeface="Segoe UI" panose="020B0502040204020203" pitchFamily="34" charset="0"/>
              </a:rPr>
              <a:t> </a:t>
            </a:r>
            <a:r>
              <a:rPr lang="en-ID" sz="1050" dirty="0" err="1">
                <a:latin typeface="Cambria" panose="02040503050406030204" pitchFamily="18" charset="0"/>
                <a:cs typeface="Segoe UI" panose="020B0502040204020203" pitchFamily="34" charset="0"/>
              </a:rPr>
              <a:t>teknologi</a:t>
            </a:r>
            <a:r>
              <a:rPr lang="en-ID" sz="1050" dirty="0">
                <a:latin typeface="Cambria" panose="02040503050406030204" pitchFamily="18" charset="0"/>
                <a:cs typeface="Segoe UI" panose="020B0502040204020203" pitchFamily="34" charset="0"/>
              </a:rPr>
              <a:t> </a:t>
            </a:r>
            <a:r>
              <a:rPr lang="en-ID" sz="1050" dirty="0" err="1">
                <a:latin typeface="Cambria" panose="02040503050406030204" pitchFamily="18" charset="0"/>
                <a:cs typeface="Segoe UI" panose="020B0502040204020203" pitchFamily="34" charset="0"/>
              </a:rPr>
              <a:t>kebencanaan</a:t>
            </a:r>
            <a:endParaRPr lang="en-ID" sz="1050" dirty="0">
              <a:latin typeface="Cambria" panose="02040503050406030204" pitchFamily="18" charset="0"/>
              <a:cs typeface="Segoe UI" panose="020B0502040204020203" pitchFamily="34" charset="0"/>
            </a:endParaRPr>
          </a:p>
        </p:txBody>
      </p:sp>
      <p:sp>
        <p:nvSpPr>
          <p:cNvPr id="119" name="Rectangle: Rounded Corners 118">
            <a:extLst>
              <a:ext uri="{FF2B5EF4-FFF2-40B4-BE49-F238E27FC236}">
                <a16:creationId xmlns:a16="http://schemas.microsoft.com/office/drawing/2014/main" id="{E23535CB-2174-46A1-8F83-1088AC2A1001}"/>
              </a:ext>
            </a:extLst>
          </p:cNvPr>
          <p:cNvSpPr/>
          <p:nvPr/>
        </p:nvSpPr>
        <p:spPr>
          <a:xfrm>
            <a:off x="504825" y="1741488"/>
            <a:ext cx="3090863" cy="400050"/>
          </a:xfrm>
          <a:prstGeom prst="roundRect">
            <a:avLst/>
          </a:prstGeom>
          <a:noFill/>
          <a:ln>
            <a:solidFill>
              <a:srgbClr val="FDC79F"/>
            </a:solidFill>
          </a:ln>
        </p:spPr>
        <p:style>
          <a:lnRef idx="2">
            <a:schemeClr val="accent2"/>
          </a:lnRef>
          <a:fillRef idx="1">
            <a:schemeClr val="lt1"/>
          </a:fillRef>
          <a:effectRef idx="0">
            <a:schemeClr val="accent2"/>
          </a:effectRef>
          <a:fontRef idx="minor">
            <a:schemeClr val="dk1"/>
          </a:fontRef>
        </p:style>
        <p:txBody>
          <a:bodyPr anchor="ctr"/>
          <a:lstStyle/>
          <a:p>
            <a:pPr>
              <a:defRPr/>
            </a:pP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Penguatan</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kebijakan</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dan</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regulasi</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berbasis</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kajian</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penanggulangan</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bencana</a:t>
            </a:r>
            <a:endParaRPr lang="en-US" altLang="ja-JP" sz="1050" dirty="0">
              <a:solidFill>
                <a:srgbClr val="000000"/>
              </a:solidFill>
              <a:latin typeface="Cambria" panose="02040503050406030204" pitchFamily="18" charset="0"/>
              <a:ea typeface="MS Mincho" pitchFamily="49" charset="-128"/>
              <a:cs typeface="Segoe UI" panose="020B0502040204020203" pitchFamily="34" charset="0"/>
            </a:endParaRPr>
          </a:p>
        </p:txBody>
      </p:sp>
      <p:sp>
        <p:nvSpPr>
          <p:cNvPr id="125" name="Rectangle: Rounded Corners 124">
            <a:extLst>
              <a:ext uri="{FF2B5EF4-FFF2-40B4-BE49-F238E27FC236}">
                <a16:creationId xmlns:a16="http://schemas.microsoft.com/office/drawing/2014/main" id="{AA37D54C-2D8A-47FF-9D05-5234A81CB59C}"/>
              </a:ext>
            </a:extLst>
          </p:cNvPr>
          <p:cNvSpPr/>
          <p:nvPr/>
        </p:nvSpPr>
        <p:spPr>
          <a:xfrm>
            <a:off x="6413500" y="452438"/>
            <a:ext cx="2408238" cy="333375"/>
          </a:xfrm>
          <a:prstGeom prst="roundRect">
            <a:avLst/>
          </a:prstGeom>
          <a:ln>
            <a:solidFill>
              <a:srgbClr val="AEDCFF"/>
            </a:solidFill>
          </a:ln>
        </p:spPr>
        <p:style>
          <a:lnRef idx="2">
            <a:schemeClr val="accent2"/>
          </a:lnRef>
          <a:fillRef idx="1">
            <a:schemeClr val="lt1"/>
          </a:fillRef>
          <a:effectRef idx="0">
            <a:schemeClr val="accent2"/>
          </a:effectRef>
          <a:fontRef idx="minor">
            <a:schemeClr val="dk1"/>
          </a:fontRef>
        </p:style>
        <p:txBody>
          <a:bodyPr anchor="ctr"/>
          <a:lstStyle/>
          <a:p>
            <a:pPr>
              <a:defRPr/>
            </a:pPr>
            <a:r>
              <a:rPr lang="sv-SE" altLang="ja-JP" sz="1050" dirty="0">
                <a:solidFill>
                  <a:srgbClr val="000000"/>
                </a:solidFill>
                <a:latin typeface="Cambria" panose="02040503050406030204" pitchFamily="18" charset="0"/>
                <a:ea typeface="MS Mincho" pitchFamily="49" charset="-128"/>
                <a:cs typeface="Segoe UI" panose="020B0502040204020203" pitchFamily="34" charset="0"/>
              </a:rPr>
              <a:t>Peningkatan kemampuan aparat dalam penanggulangan bencana</a:t>
            </a:r>
          </a:p>
        </p:txBody>
      </p:sp>
      <p:sp>
        <p:nvSpPr>
          <p:cNvPr id="126" name="Rectangle: Rounded Corners 125">
            <a:extLst>
              <a:ext uri="{FF2B5EF4-FFF2-40B4-BE49-F238E27FC236}">
                <a16:creationId xmlns:a16="http://schemas.microsoft.com/office/drawing/2014/main" id="{2F71C599-3BA5-4150-9779-2DB9A30D20A0}"/>
              </a:ext>
            </a:extLst>
          </p:cNvPr>
          <p:cNvSpPr/>
          <p:nvPr/>
        </p:nvSpPr>
        <p:spPr>
          <a:xfrm>
            <a:off x="6413500" y="808038"/>
            <a:ext cx="2408238" cy="334962"/>
          </a:xfrm>
          <a:prstGeom prst="roundRect">
            <a:avLst/>
          </a:prstGeom>
          <a:ln>
            <a:solidFill>
              <a:srgbClr val="AEDCFF"/>
            </a:solidFill>
          </a:ln>
        </p:spPr>
        <p:style>
          <a:lnRef idx="2">
            <a:schemeClr val="accent2"/>
          </a:lnRef>
          <a:fillRef idx="1">
            <a:schemeClr val="lt1"/>
          </a:fillRef>
          <a:effectRef idx="0">
            <a:schemeClr val="accent2"/>
          </a:effectRef>
          <a:fontRef idx="minor">
            <a:schemeClr val="dk1"/>
          </a:fontRef>
        </p:style>
        <p:txBody>
          <a:bodyPr anchor="ctr"/>
          <a:lstStyle/>
          <a:p>
            <a:pPr>
              <a:defRPr/>
            </a:pPr>
            <a:r>
              <a:rPr lang="fi-FI" altLang="ja-JP" sz="1050" dirty="0">
                <a:solidFill>
                  <a:srgbClr val="000000"/>
                </a:solidFill>
                <a:latin typeface="Cambria" panose="02040503050406030204" pitchFamily="18" charset="0"/>
                <a:ea typeface="MS Mincho" pitchFamily="49" charset="-128"/>
                <a:cs typeface="Segoe UI" panose="020B0502040204020203" pitchFamily="34" charset="0"/>
              </a:rPr>
              <a:t>Peningkatan kesiapasiagaan dan ketangguhan masyarakat</a:t>
            </a:r>
          </a:p>
        </p:txBody>
      </p:sp>
      <p:sp>
        <p:nvSpPr>
          <p:cNvPr id="127" name="Rectangle: Rounded Corners 126">
            <a:extLst>
              <a:ext uri="{FF2B5EF4-FFF2-40B4-BE49-F238E27FC236}">
                <a16:creationId xmlns:a16="http://schemas.microsoft.com/office/drawing/2014/main" id="{B90F51A3-1D39-4609-9CC5-1E4EA743AE0C}"/>
              </a:ext>
            </a:extLst>
          </p:cNvPr>
          <p:cNvSpPr/>
          <p:nvPr/>
        </p:nvSpPr>
        <p:spPr>
          <a:xfrm>
            <a:off x="6413500" y="1158875"/>
            <a:ext cx="2408238" cy="492125"/>
          </a:xfrm>
          <a:prstGeom prst="roundRect">
            <a:avLst/>
          </a:prstGeom>
          <a:ln>
            <a:solidFill>
              <a:srgbClr val="AEDCFF"/>
            </a:solidFill>
          </a:ln>
        </p:spPr>
        <p:style>
          <a:lnRef idx="2">
            <a:schemeClr val="accent2"/>
          </a:lnRef>
          <a:fillRef idx="1">
            <a:schemeClr val="lt1"/>
          </a:fillRef>
          <a:effectRef idx="0">
            <a:schemeClr val="accent2"/>
          </a:effectRef>
          <a:fontRef idx="minor">
            <a:schemeClr val="dk1"/>
          </a:fontRef>
        </p:style>
        <p:txBody>
          <a:bodyPr anchor="ctr"/>
          <a:lstStyle/>
          <a:p>
            <a:pPr>
              <a:defRPr/>
            </a:pP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Peningkatan</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kapasitas</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relawan</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bencana</a:t>
            </a:r>
            <a:endParaRPr lang="en-US" altLang="ja-JP" sz="1050" dirty="0">
              <a:solidFill>
                <a:srgbClr val="000000"/>
              </a:solidFill>
              <a:latin typeface="Cambria" panose="02040503050406030204" pitchFamily="18" charset="0"/>
              <a:ea typeface="MS Mincho" pitchFamily="49" charset="-128"/>
              <a:cs typeface="Segoe UI" panose="020B0502040204020203" pitchFamily="34" charset="0"/>
            </a:endParaRPr>
          </a:p>
        </p:txBody>
      </p:sp>
      <p:sp>
        <p:nvSpPr>
          <p:cNvPr id="128" name="Rectangle: Rounded Corners 127">
            <a:extLst>
              <a:ext uri="{FF2B5EF4-FFF2-40B4-BE49-F238E27FC236}">
                <a16:creationId xmlns:a16="http://schemas.microsoft.com/office/drawing/2014/main" id="{63BE6163-5A1B-4071-A21E-A0C3021DB5BA}"/>
              </a:ext>
            </a:extLst>
          </p:cNvPr>
          <p:cNvSpPr/>
          <p:nvPr/>
        </p:nvSpPr>
        <p:spPr>
          <a:xfrm>
            <a:off x="8274050" y="3565525"/>
            <a:ext cx="3108325" cy="234950"/>
          </a:xfrm>
          <a:prstGeom prst="roundRect">
            <a:avLst/>
          </a:prstGeom>
          <a:ln>
            <a:solidFill>
              <a:srgbClr val="DFEBA6"/>
            </a:solidFill>
          </a:ln>
        </p:spPr>
        <p:style>
          <a:lnRef idx="2">
            <a:schemeClr val="accent2"/>
          </a:lnRef>
          <a:fillRef idx="1">
            <a:schemeClr val="lt1"/>
          </a:fillRef>
          <a:effectRef idx="0">
            <a:schemeClr val="accent2"/>
          </a:effectRef>
          <a:fontRef idx="minor">
            <a:schemeClr val="dk1"/>
          </a:fontRef>
        </p:style>
        <p:txBody>
          <a:bodyPr anchor="ctr"/>
          <a:lstStyle/>
          <a:p>
            <a:pPr>
              <a:defRPr/>
            </a:pP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Pengembangan</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Sistem</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Peringatan</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dini</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p>
        </p:txBody>
      </p:sp>
      <p:sp>
        <p:nvSpPr>
          <p:cNvPr id="129" name="Rectangle: Rounded Corners 128">
            <a:extLst>
              <a:ext uri="{FF2B5EF4-FFF2-40B4-BE49-F238E27FC236}">
                <a16:creationId xmlns:a16="http://schemas.microsoft.com/office/drawing/2014/main" id="{21AACD5C-A69F-4CA8-B8A0-07FAE9C426F5}"/>
              </a:ext>
            </a:extLst>
          </p:cNvPr>
          <p:cNvSpPr/>
          <p:nvPr/>
        </p:nvSpPr>
        <p:spPr>
          <a:xfrm>
            <a:off x="8259763" y="3827463"/>
            <a:ext cx="3122612" cy="331787"/>
          </a:xfrm>
          <a:prstGeom prst="roundRect">
            <a:avLst/>
          </a:prstGeom>
          <a:ln>
            <a:solidFill>
              <a:srgbClr val="DFEBA6"/>
            </a:solidFill>
          </a:ln>
        </p:spPr>
        <p:style>
          <a:lnRef idx="2">
            <a:schemeClr val="accent2"/>
          </a:lnRef>
          <a:fillRef idx="1">
            <a:schemeClr val="lt1"/>
          </a:fillRef>
          <a:effectRef idx="0">
            <a:schemeClr val="accent2"/>
          </a:effectRef>
          <a:fontRef idx="minor">
            <a:schemeClr val="dk1"/>
          </a:fontRef>
        </p:style>
        <p:txBody>
          <a:bodyPr anchor="ctr"/>
          <a:lstStyle/>
          <a:p>
            <a:pPr>
              <a:defRPr/>
            </a:pPr>
            <a:r>
              <a:rPr lang="fi-FI" altLang="ja-JP" sz="1050" dirty="0">
                <a:solidFill>
                  <a:srgbClr val="000000"/>
                </a:solidFill>
                <a:latin typeface="Cambria" panose="02040503050406030204" pitchFamily="18" charset="0"/>
                <a:ea typeface="MS Mincho" pitchFamily="49" charset="-128"/>
                <a:cs typeface="Segoe UI" panose="020B0502040204020203" pitchFamily="34" charset="0"/>
              </a:rPr>
              <a:t>Penyediaan Logistik dan Peralatan Kebencanaan</a:t>
            </a:r>
          </a:p>
        </p:txBody>
      </p:sp>
      <p:sp>
        <p:nvSpPr>
          <p:cNvPr id="130" name="Rectangle: Rounded Corners 129">
            <a:extLst>
              <a:ext uri="{FF2B5EF4-FFF2-40B4-BE49-F238E27FC236}">
                <a16:creationId xmlns:a16="http://schemas.microsoft.com/office/drawing/2014/main" id="{E31F8DFE-E06C-4934-95F5-A6DAD93987D9}"/>
              </a:ext>
            </a:extLst>
          </p:cNvPr>
          <p:cNvSpPr/>
          <p:nvPr/>
        </p:nvSpPr>
        <p:spPr>
          <a:xfrm>
            <a:off x="8270875" y="4186238"/>
            <a:ext cx="3114675" cy="239712"/>
          </a:xfrm>
          <a:prstGeom prst="roundRect">
            <a:avLst/>
          </a:prstGeom>
          <a:ln>
            <a:solidFill>
              <a:srgbClr val="DFEBA6"/>
            </a:solidFill>
          </a:ln>
        </p:spPr>
        <p:style>
          <a:lnRef idx="2">
            <a:schemeClr val="accent2"/>
          </a:lnRef>
          <a:fillRef idx="1">
            <a:schemeClr val="lt1"/>
          </a:fillRef>
          <a:effectRef idx="0">
            <a:schemeClr val="accent2"/>
          </a:effectRef>
          <a:fontRef idx="minor">
            <a:schemeClr val="dk1"/>
          </a:fontRef>
        </p:style>
        <p:txBody>
          <a:bodyPr anchor="ctr"/>
          <a:lstStyle/>
          <a:p>
            <a:pPr>
              <a:defRPr/>
            </a:pP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Pembangunan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infrastruktur</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mitigasi</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bencana</a:t>
            </a:r>
            <a:endParaRPr lang="en-US" altLang="ja-JP" sz="1050" dirty="0">
              <a:solidFill>
                <a:srgbClr val="000000"/>
              </a:solidFill>
              <a:latin typeface="Cambria" panose="02040503050406030204" pitchFamily="18" charset="0"/>
              <a:ea typeface="MS Mincho" pitchFamily="49" charset="-128"/>
              <a:cs typeface="Segoe UI" panose="020B0502040204020203" pitchFamily="34" charset="0"/>
            </a:endParaRPr>
          </a:p>
        </p:txBody>
      </p:sp>
      <p:sp>
        <p:nvSpPr>
          <p:cNvPr id="134" name="Rectangle: Rounded Corners 133">
            <a:extLst>
              <a:ext uri="{FF2B5EF4-FFF2-40B4-BE49-F238E27FC236}">
                <a16:creationId xmlns:a16="http://schemas.microsoft.com/office/drawing/2014/main" id="{A657269C-3AC9-452D-8F60-10159C8AA955}"/>
              </a:ext>
            </a:extLst>
          </p:cNvPr>
          <p:cNvSpPr/>
          <p:nvPr/>
        </p:nvSpPr>
        <p:spPr>
          <a:xfrm>
            <a:off x="2038350" y="5983288"/>
            <a:ext cx="3113088" cy="301625"/>
          </a:xfrm>
          <a:prstGeom prst="roundRect">
            <a:avLst/>
          </a:prstGeom>
          <a:ln>
            <a:solidFill>
              <a:srgbClr val="FFD993"/>
            </a:solidFill>
          </a:ln>
        </p:spPr>
        <p:style>
          <a:lnRef idx="2">
            <a:schemeClr val="accent2"/>
          </a:lnRef>
          <a:fillRef idx="1">
            <a:schemeClr val="lt1"/>
          </a:fillRef>
          <a:effectRef idx="0">
            <a:schemeClr val="accent2"/>
          </a:effectRef>
          <a:fontRef idx="minor">
            <a:schemeClr val="dk1"/>
          </a:fontRef>
        </p:style>
        <p:txBody>
          <a:bodyPr anchor="ctr"/>
          <a:lstStyle/>
          <a:p>
            <a:pPr>
              <a:defRPr/>
            </a:pP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Peningkatan</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Kualitas</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penanganan</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darurat</a:t>
            </a:r>
            <a:endParaRPr lang="en-US" altLang="ja-JP" sz="1050" dirty="0">
              <a:solidFill>
                <a:srgbClr val="000000"/>
              </a:solidFill>
              <a:latin typeface="Cambria" panose="02040503050406030204" pitchFamily="18" charset="0"/>
              <a:ea typeface="MS Mincho" pitchFamily="49" charset="-128"/>
              <a:cs typeface="Segoe UI" panose="020B0502040204020203" pitchFamily="34" charset="0"/>
            </a:endParaRPr>
          </a:p>
        </p:txBody>
      </p:sp>
      <p:sp>
        <p:nvSpPr>
          <p:cNvPr id="135" name="Rectangle: Rounded Corners 134">
            <a:extLst>
              <a:ext uri="{FF2B5EF4-FFF2-40B4-BE49-F238E27FC236}">
                <a16:creationId xmlns:a16="http://schemas.microsoft.com/office/drawing/2014/main" id="{143BF8D3-56C2-4E4E-9ECD-A8A4CFADE5ED}"/>
              </a:ext>
            </a:extLst>
          </p:cNvPr>
          <p:cNvSpPr/>
          <p:nvPr/>
        </p:nvSpPr>
        <p:spPr>
          <a:xfrm>
            <a:off x="2038350" y="6318250"/>
            <a:ext cx="3113088" cy="330200"/>
          </a:xfrm>
          <a:prstGeom prst="roundRect">
            <a:avLst/>
          </a:prstGeom>
          <a:ln>
            <a:solidFill>
              <a:srgbClr val="FFD993"/>
            </a:solidFill>
          </a:ln>
        </p:spPr>
        <p:style>
          <a:lnRef idx="2">
            <a:schemeClr val="accent2"/>
          </a:lnRef>
          <a:fillRef idx="1">
            <a:schemeClr val="lt1"/>
          </a:fillRef>
          <a:effectRef idx="0">
            <a:schemeClr val="accent2"/>
          </a:effectRef>
          <a:fontRef idx="minor">
            <a:schemeClr val="dk1"/>
          </a:fontRef>
        </p:style>
        <p:txBody>
          <a:bodyPr anchor="ctr"/>
          <a:lstStyle/>
          <a:p>
            <a:pPr>
              <a:defRPr/>
            </a:pP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Peningkatan</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dan</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Pemulihan</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daerah</a:t>
            </a:r>
            <a:r>
              <a:rPr lang="en-U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n-US" altLang="ja-JP" sz="1050" dirty="0" err="1">
                <a:solidFill>
                  <a:srgbClr val="000000"/>
                </a:solidFill>
                <a:latin typeface="Cambria" panose="02040503050406030204" pitchFamily="18" charset="0"/>
                <a:ea typeface="MS Mincho" pitchFamily="49" charset="-128"/>
                <a:cs typeface="Segoe UI" panose="020B0502040204020203" pitchFamily="34" charset="0"/>
              </a:rPr>
              <a:t>pascabencana</a:t>
            </a:r>
            <a:endParaRPr lang="en-US" altLang="ja-JP" sz="1050" dirty="0">
              <a:solidFill>
                <a:srgbClr val="000000"/>
              </a:solidFill>
              <a:latin typeface="Cambria" panose="02040503050406030204" pitchFamily="18" charset="0"/>
              <a:ea typeface="MS Mincho" pitchFamily="49" charset="-128"/>
              <a:cs typeface="Segoe UI" panose="020B0502040204020203" pitchFamily="34" charset="0"/>
            </a:endParaRPr>
          </a:p>
        </p:txBody>
      </p:sp>
      <p:sp>
        <p:nvSpPr>
          <p:cNvPr id="45" name="Title 1"/>
          <p:cNvSpPr>
            <a:spLocks noGrp="1"/>
          </p:cNvSpPr>
          <p:nvPr>
            <p:ph type="title"/>
          </p:nvPr>
        </p:nvSpPr>
        <p:spPr>
          <a:xfrm>
            <a:off x="1417638" y="276225"/>
            <a:ext cx="9699625" cy="841375"/>
          </a:xfrm>
        </p:spPr>
        <p:txBody>
          <a:bodyPr/>
          <a:lstStyle/>
          <a:p>
            <a:pPr>
              <a:defRPr/>
            </a:pPr>
            <a:r>
              <a:rPr lang="pt-BR" sz="2400" b="1" dirty="0">
                <a:latin typeface="Cambria" panose="02040503050406030204" pitchFamily="18" charset="0"/>
                <a:cs typeface="Segoe UI" panose="020B0502040204020203" pitchFamily="34" charset="0"/>
              </a:rPr>
              <a:t>PROGRAM PRIORITAS </a:t>
            </a:r>
            <a:r>
              <a:rPr lang="id-ID" sz="2400" b="1" dirty="0">
                <a:latin typeface="Cambria" panose="02040503050406030204" pitchFamily="18" charset="0"/>
                <a:cs typeface="Segoe UI" panose="020B0502040204020203" pitchFamily="34" charset="0"/>
              </a:rPr>
              <a:t>4</a:t>
            </a:r>
            <a:br>
              <a:rPr lang="pt-BR" sz="1800" dirty="0">
                <a:latin typeface="Cambria" panose="02040503050406030204" pitchFamily="18" charset="0"/>
                <a:cs typeface="Segoe UI" panose="020B0502040204020203" pitchFamily="34" charset="0"/>
              </a:rPr>
            </a:br>
            <a:r>
              <a:rPr lang="pt-BR" sz="1800" dirty="0">
                <a:latin typeface="Cambria" panose="02040503050406030204" pitchFamily="18" charset="0"/>
                <a:cs typeface="Segoe UI" panose="020B0502040204020203" pitchFamily="34" charset="0"/>
              </a:rPr>
              <a:t>PENANGGULANGAN BENCANA</a:t>
            </a:r>
            <a:endParaRPr lang="pt-BR" sz="2000" dirty="0">
              <a:latin typeface="Cambria" panose="02040503050406030204" pitchFamily="18" charset="0"/>
              <a:cs typeface="Segoe UI" panose="020B0502040204020203" pitchFamily="34" charset="0"/>
            </a:endParaRPr>
          </a:p>
        </p:txBody>
      </p:sp>
      <p:sp>
        <p:nvSpPr>
          <p:cNvPr id="5" name="Slide Number Placeholder 4"/>
          <p:cNvSpPr>
            <a:spLocks noGrp="1"/>
          </p:cNvSpPr>
          <p:nvPr>
            <p:ph type="sldNum" sz="quarter" idx="10"/>
          </p:nvPr>
        </p:nvSpPr>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cs typeface="Arial" pitchFamily="34" charset="0"/>
              </a:defRPr>
            </a:lvl9pPr>
          </a:lstStyle>
          <a:p>
            <a:fld id="{45CACD52-5A24-4E03-8027-2C64DCD96BA6}" type="slidenum">
              <a:rPr lang="en-US" altLang="en-US">
                <a:solidFill>
                  <a:srgbClr val="898989"/>
                </a:solidFill>
                <a:latin typeface="Tw Cen MT Condensed" pitchFamily="34" charset="0"/>
              </a:rPr>
              <a:pPr/>
              <a:t>22</a:t>
            </a:fld>
            <a:endParaRPr lang="en-US" altLang="en-US">
              <a:solidFill>
                <a:srgbClr val="898989"/>
              </a:solidFill>
              <a:latin typeface="Tw Cen MT Condensed" pitchFamily="34" charset="0"/>
            </a:endParaRPr>
          </a:p>
        </p:txBody>
      </p:sp>
      <p:sp>
        <p:nvSpPr>
          <p:cNvPr id="120" name="Rectangle: Rounded Corners 119">
            <a:extLst>
              <a:ext uri="{FF2B5EF4-FFF2-40B4-BE49-F238E27FC236}">
                <a16:creationId xmlns:a16="http://schemas.microsoft.com/office/drawing/2014/main" id="{4B5B4AC0-6CE5-402F-8408-81D7802FA795}"/>
              </a:ext>
            </a:extLst>
          </p:cNvPr>
          <p:cNvSpPr/>
          <p:nvPr/>
        </p:nvSpPr>
        <p:spPr>
          <a:xfrm>
            <a:off x="504825" y="2192338"/>
            <a:ext cx="3090863" cy="387350"/>
          </a:xfrm>
          <a:prstGeom prst="roundRect">
            <a:avLst/>
          </a:prstGeom>
          <a:solidFill>
            <a:schemeClr val="bg1"/>
          </a:solidFill>
          <a:ln>
            <a:solidFill>
              <a:srgbClr val="FDC79F"/>
            </a:solidFill>
          </a:ln>
        </p:spPr>
        <p:style>
          <a:lnRef idx="2">
            <a:schemeClr val="accent2"/>
          </a:lnRef>
          <a:fillRef idx="1">
            <a:schemeClr val="lt1"/>
          </a:fillRef>
          <a:effectRef idx="0">
            <a:schemeClr val="accent2"/>
          </a:effectRef>
          <a:fontRef idx="minor">
            <a:schemeClr val="dk1"/>
          </a:fontRef>
        </p:style>
        <p:txBody>
          <a:bodyPr anchor="ctr"/>
          <a:lstStyle/>
          <a:p>
            <a:pPr>
              <a:defRPr/>
            </a:pPr>
            <a:r>
              <a:rPr lang="es-ES" altLang="ja-JP" sz="1050" dirty="0" err="1">
                <a:solidFill>
                  <a:srgbClr val="000000"/>
                </a:solidFill>
                <a:latin typeface="Cambria" panose="02040503050406030204" pitchFamily="18" charset="0"/>
                <a:ea typeface="MS Mincho" pitchFamily="49" charset="-128"/>
                <a:cs typeface="Segoe UI" panose="020B0502040204020203" pitchFamily="34" charset="0"/>
              </a:rPr>
              <a:t>Penataan</a:t>
            </a:r>
            <a:r>
              <a:rPr lang="es-E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s-ES" altLang="ja-JP" sz="1050" dirty="0" err="1">
                <a:solidFill>
                  <a:srgbClr val="000000"/>
                </a:solidFill>
                <a:latin typeface="Cambria" panose="02040503050406030204" pitchFamily="18" charset="0"/>
                <a:ea typeface="MS Mincho" pitchFamily="49" charset="-128"/>
                <a:cs typeface="Segoe UI" panose="020B0502040204020203" pitchFamily="34" charset="0"/>
              </a:rPr>
              <a:t>ruang</a:t>
            </a:r>
            <a:r>
              <a:rPr lang="es-ES" altLang="ja-JP" sz="1050" dirty="0">
                <a:solidFill>
                  <a:srgbClr val="000000"/>
                </a:solidFill>
                <a:latin typeface="Cambria" panose="02040503050406030204" pitchFamily="18" charset="0"/>
                <a:ea typeface="MS Mincho" pitchFamily="49" charset="-128"/>
                <a:cs typeface="Segoe UI" panose="020B0502040204020203" pitchFamily="34" charset="0"/>
              </a:rPr>
              <a:t> di </a:t>
            </a:r>
            <a:r>
              <a:rPr lang="es-ES" altLang="ja-JP" sz="1050" dirty="0" err="1">
                <a:solidFill>
                  <a:srgbClr val="000000"/>
                </a:solidFill>
                <a:latin typeface="Cambria" panose="02040503050406030204" pitchFamily="18" charset="0"/>
                <a:ea typeface="MS Mincho" pitchFamily="49" charset="-128"/>
                <a:cs typeface="Segoe UI" panose="020B0502040204020203" pitchFamily="34" charset="0"/>
              </a:rPr>
              <a:t>kawasan</a:t>
            </a:r>
            <a:r>
              <a:rPr lang="es-ES" altLang="ja-JP" sz="1050" dirty="0">
                <a:solidFill>
                  <a:srgbClr val="000000"/>
                </a:solidFill>
                <a:latin typeface="Cambria" panose="02040503050406030204" pitchFamily="18" charset="0"/>
                <a:ea typeface="MS Mincho" pitchFamily="49" charset="-128"/>
                <a:cs typeface="Segoe UI" panose="020B0502040204020203" pitchFamily="34" charset="0"/>
              </a:rPr>
              <a:t> </a:t>
            </a:r>
            <a:r>
              <a:rPr lang="es-ES" altLang="ja-JP" sz="1050" dirty="0" err="1">
                <a:solidFill>
                  <a:srgbClr val="000000"/>
                </a:solidFill>
                <a:latin typeface="Cambria" panose="02040503050406030204" pitchFamily="18" charset="0"/>
                <a:ea typeface="MS Mincho" pitchFamily="49" charset="-128"/>
                <a:cs typeface="Segoe UI" panose="020B0502040204020203" pitchFamily="34" charset="0"/>
              </a:rPr>
              <a:t>rawan</a:t>
            </a:r>
            <a:r>
              <a:rPr lang="es-ES" altLang="ja-JP" sz="1050" dirty="0">
                <a:solidFill>
                  <a:srgbClr val="000000"/>
                </a:solidFill>
                <a:latin typeface="Cambria" panose="02040503050406030204" pitchFamily="18" charset="0"/>
                <a:ea typeface="MS Mincho" pitchFamily="49" charset="-128"/>
                <a:cs typeface="Segoe UI" panose="020B0502040204020203" pitchFamily="34" charset="0"/>
              </a:rPr>
              <a:t> dan </a:t>
            </a:r>
            <a:r>
              <a:rPr lang="es-ES" altLang="ja-JP" sz="1050" dirty="0" err="1">
                <a:solidFill>
                  <a:srgbClr val="000000"/>
                </a:solidFill>
                <a:latin typeface="Cambria" panose="02040503050406030204" pitchFamily="18" charset="0"/>
                <a:ea typeface="MS Mincho" pitchFamily="49" charset="-128"/>
                <a:cs typeface="Segoe UI" panose="020B0502040204020203" pitchFamily="34" charset="0"/>
              </a:rPr>
              <a:t>pascabencana</a:t>
            </a:r>
            <a:endParaRPr lang="es-ES" altLang="ja-JP" sz="1050" dirty="0">
              <a:solidFill>
                <a:srgbClr val="000000"/>
              </a:solidFill>
              <a:latin typeface="Cambria" panose="02040503050406030204" pitchFamily="18" charset="0"/>
              <a:ea typeface="MS Mincho" pitchFamily="49" charset="-128"/>
              <a:cs typeface="Segoe UI" panose="020B0502040204020203" pitchFamily="34" charset="0"/>
            </a:endParaRPr>
          </a:p>
        </p:txBody>
      </p:sp>
      <p:grpSp>
        <p:nvGrpSpPr>
          <p:cNvPr id="31769" name="Group 41"/>
          <p:cNvGrpSpPr>
            <a:grpSpLocks/>
          </p:cNvGrpSpPr>
          <p:nvPr>
            <p:custDataLst>
              <p:tags r:id="rId1"/>
            </p:custDataLst>
          </p:nvPr>
        </p:nvGrpSpPr>
        <p:grpSpPr bwMode="auto">
          <a:xfrm>
            <a:off x="11177588" y="5221288"/>
            <a:ext cx="998537" cy="1276350"/>
            <a:chOff x="11354998" y="5303934"/>
            <a:chExt cx="997818" cy="1275334"/>
          </a:xfrm>
        </p:grpSpPr>
        <p:pic>
          <p:nvPicPr>
            <p:cNvPr id="31781" name="Picture 42"/>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354998" y="5303934"/>
              <a:ext cx="408990" cy="400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82" name="TextBox 43"/>
            <p:cNvSpPr txBox="1">
              <a:spLocks noChangeArrowheads="1"/>
            </p:cNvSpPr>
            <p:nvPr/>
          </p:nvSpPr>
          <p:spPr bwMode="auto">
            <a:xfrm>
              <a:off x="11770215" y="5336771"/>
              <a:ext cx="4058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cs typeface="Arial" pitchFamily="34" charset="0"/>
                </a:defRPr>
              </a:lvl9pPr>
            </a:lstStyle>
            <a:p>
              <a:r>
                <a:rPr lang="en-ID" altLang="en-US" sz="1400" b="1">
                  <a:latin typeface="Cambria" pitchFamily="18" charset="0"/>
                  <a:cs typeface="Segoe UI" pitchFamily="34" charset="0"/>
                </a:rPr>
                <a:t>P</a:t>
              </a:r>
              <a:r>
                <a:rPr lang="id-ID" altLang="en-US" sz="1400" b="1">
                  <a:latin typeface="Cambria" pitchFamily="18" charset="0"/>
                  <a:cs typeface="Segoe UI" pitchFamily="34" charset="0"/>
                </a:rPr>
                <a:t>P</a:t>
              </a:r>
              <a:endParaRPr lang="en-US" altLang="en-US" sz="1400" b="1">
                <a:latin typeface="Cambria" pitchFamily="18" charset="0"/>
                <a:cs typeface="Segoe UI" pitchFamily="34" charset="0"/>
              </a:endParaRPr>
            </a:p>
          </p:txBody>
        </p:sp>
        <p:sp>
          <p:nvSpPr>
            <p:cNvPr id="31783" name="TextBox 52"/>
            <p:cNvSpPr txBox="1">
              <a:spLocks noChangeArrowheads="1"/>
            </p:cNvSpPr>
            <p:nvPr/>
          </p:nvSpPr>
          <p:spPr bwMode="auto">
            <a:xfrm>
              <a:off x="11776852" y="5847492"/>
              <a:ext cx="4171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cs typeface="Arial" pitchFamily="34" charset="0"/>
                </a:defRPr>
              </a:lvl9pPr>
            </a:lstStyle>
            <a:p>
              <a:r>
                <a:rPr lang="id-ID" altLang="en-US" sz="1400" b="1">
                  <a:latin typeface="Cambria" pitchFamily="18" charset="0"/>
                  <a:cs typeface="Segoe UI" pitchFamily="34" charset="0"/>
                </a:rPr>
                <a:t>K</a:t>
              </a:r>
              <a:r>
                <a:rPr lang="en-ID" altLang="en-US" sz="1400" b="1">
                  <a:latin typeface="Cambria" pitchFamily="18" charset="0"/>
                  <a:cs typeface="Segoe UI" pitchFamily="34" charset="0"/>
                </a:rPr>
                <a:t>P</a:t>
              </a:r>
              <a:endParaRPr lang="en-US" altLang="en-US" sz="1400" b="1">
                <a:latin typeface="Cambria" pitchFamily="18" charset="0"/>
                <a:cs typeface="Segoe UI" pitchFamily="34" charset="0"/>
              </a:endParaRPr>
            </a:p>
          </p:txBody>
        </p:sp>
        <p:sp>
          <p:nvSpPr>
            <p:cNvPr id="54" name="Rectangle 53">
              <a:extLst>
                <a:ext uri="{FF2B5EF4-FFF2-40B4-BE49-F238E27FC236}">
                  <a16:creationId xmlns:a16="http://schemas.microsoft.com/office/drawing/2014/main" id="{00400AA2-3D93-4265-B5C4-BCF1BFDD2F04}"/>
                </a:ext>
              </a:extLst>
            </p:cNvPr>
            <p:cNvSpPr/>
            <p:nvPr/>
          </p:nvSpPr>
          <p:spPr>
            <a:xfrm>
              <a:off x="11370862" y="6341333"/>
              <a:ext cx="393417" cy="168141"/>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dirty="0">
                <a:latin typeface="Cambria" panose="02040503050406030204" pitchFamily="18" charset="0"/>
                <a:cs typeface="Segoe UI" panose="020B0502040204020203" pitchFamily="34" charset="0"/>
              </a:endParaRPr>
            </a:p>
          </p:txBody>
        </p:sp>
        <p:sp>
          <p:nvSpPr>
            <p:cNvPr id="31785" name="TextBox 54"/>
            <p:cNvSpPr txBox="1">
              <a:spLocks noChangeArrowheads="1"/>
            </p:cNvSpPr>
            <p:nvPr/>
          </p:nvSpPr>
          <p:spPr bwMode="auto">
            <a:xfrm>
              <a:off x="11692356" y="6271491"/>
              <a:ext cx="6604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cs typeface="Arial" pitchFamily="34" charset="0"/>
                </a:defRPr>
              </a:lvl9pPr>
            </a:lstStyle>
            <a:p>
              <a:pPr algn="r"/>
              <a:r>
                <a:rPr lang="id-ID" altLang="en-US" sz="1400" b="1">
                  <a:latin typeface="Cambria" pitchFamily="18" charset="0"/>
                  <a:cs typeface="Segoe UI" pitchFamily="34" charset="0"/>
                </a:rPr>
                <a:t>Pro</a:t>
              </a:r>
              <a:r>
                <a:rPr lang="en-ID" altLang="en-US" sz="1400" b="1">
                  <a:latin typeface="Cambria" pitchFamily="18" charset="0"/>
                  <a:cs typeface="Segoe UI" pitchFamily="34" charset="0"/>
                </a:rPr>
                <a:t>P</a:t>
              </a:r>
              <a:endParaRPr lang="en-US" altLang="en-US" sz="1400" b="1">
                <a:latin typeface="Cambria" pitchFamily="18" charset="0"/>
                <a:cs typeface="Segoe UI" pitchFamily="34" charset="0"/>
              </a:endParaRPr>
            </a:p>
          </p:txBody>
        </p:sp>
      </p:grpSp>
      <p:grpSp>
        <p:nvGrpSpPr>
          <p:cNvPr id="31770" name="Group 55"/>
          <p:cNvGrpSpPr>
            <a:grpSpLocks/>
          </p:cNvGrpSpPr>
          <p:nvPr/>
        </p:nvGrpSpPr>
        <p:grpSpPr bwMode="auto">
          <a:xfrm>
            <a:off x="11177588" y="5716588"/>
            <a:ext cx="431800" cy="431800"/>
            <a:chOff x="5401687" y="615707"/>
            <a:chExt cx="614384" cy="599101"/>
          </a:xfrm>
        </p:grpSpPr>
        <p:pic>
          <p:nvPicPr>
            <p:cNvPr id="31779" name="Picture 56"/>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401687" y="615707"/>
              <a:ext cx="614384" cy="599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80" name="Rectangle 57"/>
            <p:cNvSpPr>
              <a:spLocks noChangeArrowheads="1"/>
            </p:cNvSpPr>
            <p:nvPr/>
          </p:nvSpPr>
          <p:spPr bwMode="auto">
            <a:xfrm>
              <a:off x="5583515" y="722518"/>
              <a:ext cx="262720" cy="426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a:defRPr>
                  <a:solidFill>
                    <a:schemeClr val="tx1"/>
                  </a:solidFill>
                  <a:latin typeface="Arial" pitchFamily="34" charset="0"/>
                  <a:cs typeface="Arial" pitchFamily="34" charset="0"/>
                </a:defRPr>
              </a:lvl1pPr>
              <a:lvl2pPr marL="742950" indent="-285750" defTabSz="912813">
                <a:defRPr>
                  <a:solidFill>
                    <a:schemeClr val="tx1"/>
                  </a:solidFill>
                  <a:latin typeface="Arial" pitchFamily="34" charset="0"/>
                  <a:cs typeface="Arial" pitchFamily="34" charset="0"/>
                </a:defRPr>
              </a:lvl2pPr>
              <a:lvl3pPr marL="1143000" indent="-228600" defTabSz="912813">
                <a:defRPr>
                  <a:solidFill>
                    <a:schemeClr val="tx1"/>
                  </a:solidFill>
                  <a:latin typeface="Arial" pitchFamily="34" charset="0"/>
                  <a:cs typeface="Arial" pitchFamily="34" charset="0"/>
                </a:defRPr>
              </a:lvl3pPr>
              <a:lvl4pPr marL="1600200" indent="-228600" defTabSz="912813">
                <a:defRPr>
                  <a:solidFill>
                    <a:schemeClr val="tx1"/>
                  </a:solidFill>
                  <a:latin typeface="Arial" pitchFamily="34" charset="0"/>
                  <a:cs typeface="Arial" pitchFamily="34" charset="0"/>
                </a:defRPr>
              </a:lvl4pPr>
              <a:lvl5pPr marL="2057400" indent="-228600" defTabSz="912813">
                <a:defRPr>
                  <a:solidFill>
                    <a:schemeClr val="tx1"/>
                  </a:solidFill>
                  <a:latin typeface="Arial" pitchFamily="34" charset="0"/>
                  <a:cs typeface="Arial" pitchFamily="34" charset="0"/>
                </a:defRPr>
              </a:lvl5pPr>
              <a:lvl6pPr marL="2514600" indent="-228600" defTabSz="912813"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912813"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912813"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912813" eaLnBrk="0" fontAlgn="base" hangingPunct="0">
                <a:spcBef>
                  <a:spcPct val="0"/>
                </a:spcBef>
                <a:spcAft>
                  <a:spcPct val="0"/>
                </a:spcAft>
                <a:defRPr>
                  <a:solidFill>
                    <a:schemeClr val="tx1"/>
                  </a:solidFill>
                  <a:latin typeface="Arial" pitchFamily="34" charset="0"/>
                  <a:cs typeface="Arial" pitchFamily="34" charset="0"/>
                </a:defRPr>
              </a:lvl9pPr>
            </a:lstStyle>
            <a:p>
              <a:pPr algn="ctr"/>
              <a:endParaRPr lang="id-ID" altLang="en-US" sz="1400" b="1">
                <a:solidFill>
                  <a:srgbClr val="FFFFFF"/>
                </a:solidFill>
                <a:latin typeface="Cambria" pitchFamily="18" charset="0"/>
              </a:endParaRPr>
            </a:p>
          </p:txBody>
        </p:sp>
      </p:grpSp>
      <p:grpSp>
        <p:nvGrpSpPr>
          <p:cNvPr id="31771" name="Group 180"/>
          <p:cNvGrpSpPr>
            <a:grpSpLocks/>
          </p:cNvGrpSpPr>
          <p:nvPr/>
        </p:nvGrpSpPr>
        <p:grpSpPr bwMode="auto">
          <a:xfrm>
            <a:off x="5353050" y="155575"/>
            <a:ext cx="1371600" cy="111125"/>
            <a:chOff x="-170626" y="0"/>
            <a:chExt cx="13534857" cy="166915"/>
          </a:xfrm>
        </p:grpSpPr>
        <p:sp>
          <p:nvSpPr>
            <p:cNvPr id="47" name="Parallelogram 46"/>
            <p:cNvSpPr/>
            <p:nvPr/>
          </p:nvSpPr>
          <p:spPr>
            <a:xfrm>
              <a:off x="-170626" y="0"/>
              <a:ext cx="4511619" cy="166915"/>
            </a:xfrm>
            <a:prstGeom prst="parallelogram">
              <a:avLst>
                <a:gd name="adj" fmla="val 114362"/>
              </a:avLst>
            </a:prstGeom>
            <a:solidFill>
              <a:srgbClr val="016AA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48" name="Parallelogram 47"/>
            <p:cNvSpPr/>
            <p:nvPr/>
          </p:nvSpPr>
          <p:spPr>
            <a:xfrm>
              <a:off x="4340993" y="0"/>
              <a:ext cx="4511619" cy="166915"/>
            </a:xfrm>
            <a:prstGeom prst="parallelogram">
              <a:avLst>
                <a:gd name="adj" fmla="val 114362"/>
              </a:avLst>
            </a:prstGeom>
            <a:solidFill>
              <a:srgbClr val="46B68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49" name="Parallelogram 48"/>
            <p:cNvSpPr/>
            <p:nvPr/>
          </p:nvSpPr>
          <p:spPr>
            <a:xfrm>
              <a:off x="8852612" y="0"/>
              <a:ext cx="4511619" cy="166915"/>
            </a:xfrm>
            <a:prstGeom prst="parallelogram">
              <a:avLst>
                <a:gd name="adj" fmla="val 114362"/>
              </a:avLst>
            </a:prstGeom>
            <a:solidFill>
              <a:srgbClr val="FEA3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grpSp>
      <p:grpSp>
        <p:nvGrpSpPr>
          <p:cNvPr id="31772" name="Group 11"/>
          <p:cNvGrpSpPr>
            <a:grpSpLocks/>
          </p:cNvGrpSpPr>
          <p:nvPr/>
        </p:nvGrpSpPr>
        <p:grpSpPr bwMode="auto">
          <a:xfrm>
            <a:off x="-671513" y="6746875"/>
            <a:ext cx="13535026" cy="111125"/>
            <a:chOff x="-170626" y="0"/>
            <a:chExt cx="13534857" cy="166915"/>
          </a:xfrm>
        </p:grpSpPr>
        <p:sp>
          <p:nvSpPr>
            <p:cNvPr id="51" name="Parallelogram 50"/>
            <p:cNvSpPr/>
            <p:nvPr/>
          </p:nvSpPr>
          <p:spPr>
            <a:xfrm>
              <a:off x="-170626" y="0"/>
              <a:ext cx="4511620" cy="166915"/>
            </a:xfrm>
            <a:prstGeom prst="parallelogram">
              <a:avLst>
                <a:gd name="adj" fmla="val 114362"/>
              </a:avLst>
            </a:prstGeom>
            <a:solidFill>
              <a:srgbClr val="016AA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en-US" sz="1600">
                <a:solidFill>
                  <a:prstClr val="white"/>
                </a:solidFill>
                <a:latin typeface="Century Gothic" panose="020B0502020202020204" pitchFamily="34" charset="0"/>
              </a:endParaRPr>
            </a:p>
          </p:txBody>
        </p:sp>
        <p:sp>
          <p:nvSpPr>
            <p:cNvPr id="52" name="Parallelogram 51"/>
            <p:cNvSpPr/>
            <p:nvPr/>
          </p:nvSpPr>
          <p:spPr>
            <a:xfrm>
              <a:off x="4340994" y="0"/>
              <a:ext cx="4511619" cy="166915"/>
            </a:xfrm>
            <a:prstGeom prst="parallelogram">
              <a:avLst>
                <a:gd name="adj" fmla="val 114362"/>
              </a:avLst>
            </a:prstGeom>
            <a:solidFill>
              <a:srgbClr val="46B68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en-US" sz="1600">
                <a:solidFill>
                  <a:prstClr val="white"/>
                </a:solidFill>
                <a:latin typeface="Century Gothic" panose="020B0502020202020204" pitchFamily="34" charset="0"/>
              </a:endParaRPr>
            </a:p>
          </p:txBody>
        </p:sp>
        <p:sp>
          <p:nvSpPr>
            <p:cNvPr id="59" name="Parallelogram 58"/>
            <p:cNvSpPr/>
            <p:nvPr/>
          </p:nvSpPr>
          <p:spPr>
            <a:xfrm>
              <a:off x="8852612" y="0"/>
              <a:ext cx="4511619" cy="166915"/>
            </a:xfrm>
            <a:prstGeom prst="parallelogram">
              <a:avLst>
                <a:gd name="adj" fmla="val 114362"/>
              </a:avLst>
            </a:prstGeom>
            <a:solidFill>
              <a:srgbClr val="FEA3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endParaRPr lang="en-US" sz="1600">
                <a:solidFill>
                  <a:prstClr val="white"/>
                </a:solidFill>
                <a:latin typeface="Century Gothic" panose="020B0502020202020204" pitchFamily="34" charset="0"/>
              </a:endParaRPr>
            </a:p>
          </p:txBody>
        </p:sp>
      </p:grpSp>
    </p:spTree>
    <p:extLst>
      <p:ext uri="{BB962C8B-B14F-4D97-AF65-F5344CB8AC3E}">
        <p14:creationId xmlns:p14="http://schemas.microsoft.com/office/powerpoint/2010/main" val="1492633783"/>
      </p:ext>
    </p:extLst>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Diagram 13"/>
          <p:cNvGraphicFramePr/>
          <p:nvPr>
            <p:extLst>
              <p:ext uri="{D42A27DB-BD31-4B8C-83A1-F6EECF244321}">
                <p14:modId xmlns:p14="http://schemas.microsoft.com/office/powerpoint/2010/main" val="1450608448"/>
              </p:ext>
            </p:extLst>
          </p:nvPr>
        </p:nvGraphicFramePr>
        <p:xfrm>
          <a:off x="436727" y="1460309"/>
          <a:ext cx="11368585" cy="459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60277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259875" y="1065852"/>
            <a:ext cx="8797339" cy="5591800"/>
          </a:xfrm>
        </p:spPr>
      </p:pic>
      <p:sp>
        <p:nvSpPr>
          <p:cNvPr id="3" name="Slide Number Placeholder 2"/>
          <p:cNvSpPr>
            <a:spLocks noGrp="1"/>
          </p:cNvSpPr>
          <p:nvPr>
            <p:ph type="sldNum" sz="quarter" idx="12"/>
          </p:nvPr>
        </p:nvSpPr>
        <p:spPr/>
        <p:txBody>
          <a:bodyPr/>
          <a:lstStyle/>
          <a:p>
            <a:fld id="{192C646E-8A71-4229-9321-274B093DFD02}" type="slidenum">
              <a:rPr lang="en-US" smtClean="0">
                <a:solidFill>
                  <a:prstClr val="white"/>
                </a:solidFill>
              </a:rPr>
              <a:pPr/>
              <a:t>24</a:t>
            </a:fld>
            <a:endParaRPr lang="en-US" dirty="0">
              <a:solidFill>
                <a:prstClr val="white"/>
              </a:solidFill>
            </a:endParaRPr>
          </a:p>
        </p:txBody>
      </p:sp>
      <p:sp>
        <p:nvSpPr>
          <p:cNvPr id="4" name="Title 3"/>
          <p:cNvSpPr>
            <a:spLocks noGrp="1"/>
          </p:cNvSpPr>
          <p:nvPr>
            <p:ph type="title"/>
          </p:nvPr>
        </p:nvSpPr>
        <p:spPr>
          <a:xfrm>
            <a:off x="951196" y="34682"/>
            <a:ext cx="10515600" cy="728708"/>
          </a:xfrm>
        </p:spPr>
        <p:txBody>
          <a:bodyPr/>
          <a:lstStyle/>
          <a:p>
            <a:pPr algn="ctr"/>
            <a:r>
              <a:rPr lang="id-ID" dirty="0"/>
              <a:t>DAMPAK BENCANA GEMPA BUMI DI ACEH</a:t>
            </a:r>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4877" y="2562674"/>
            <a:ext cx="385619" cy="350268"/>
          </a:xfrm>
          <a:prstGeom prst="rect">
            <a:avLst/>
          </a:prstGeom>
        </p:spPr>
      </p:pic>
      <p:sp>
        <p:nvSpPr>
          <p:cNvPr id="6" name="TextBox 5"/>
          <p:cNvSpPr txBox="1"/>
          <p:nvPr/>
        </p:nvSpPr>
        <p:spPr>
          <a:xfrm>
            <a:off x="702244" y="1613928"/>
            <a:ext cx="1887523" cy="292388"/>
          </a:xfrm>
          <a:prstGeom prst="rect">
            <a:avLst/>
          </a:prstGeom>
          <a:noFill/>
        </p:spPr>
        <p:txBody>
          <a:bodyPr wrap="square" rtlCol="0">
            <a:spAutoFit/>
          </a:bodyPr>
          <a:lstStyle/>
          <a:p>
            <a:r>
              <a:rPr lang="id-ID" sz="1300" b="1" dirty="0">
                <a:solidFill>
                  <a:prstClr val="black"/>
                </a:solidFill>
              </a:rPr>
              <a:t>5</a:t>
            </a:r>
            <a:r>
              <a:rPr lang="id-ID" sz="1300" dirty="0">
                <a:solidFill>
                  <a:prstClr val="black"/>
                </a:solidFill>
              </a:rPr>
              <a:t> korban jiwa meninggal</a:t>
            </a:r>
          </a:p>
        </p:txBody>
      </p:sp>
      <p:sp>
        <p:nvSpPr>
          <p:cNvPr id="13" name="TextBox 12"/>
          <p:cNvSpPr txBox="1"/>
          <p:nvPr/>
        </p:nvSpPr>
        <p:spPr>
          <a:xfrm>
            <a:off x="702244" y="1893073"/>
            <a:ext cx="2319040" cy="492443"/>
          </a:xfrm>
          <a:prstGeom prst="rect">
            <a:avLst/>
          </a:prstGeom>
          <a:noFill/>
        </p:spPr>
        <p:txBody>
          <a:bodyPr wrap="square" rtlCol="0">
            <a:spAutoFit/>
          </a:bodyPr>
          <a:lstStyle/>
          <a:p>
            <a:r>
              <a:rPr lang="id-ID" sz="1300" b="1" dirty="0">
                <a:solidFill>
                  <a:prstClr val="black"/>
                </a:solidFill>
              </a:rPr>
              <a:t>4.295</a:t>
            </a:r>
            <a:r>
              <a:rPr lang="id-ID" sz="1300" dirty="0">
                <a:solidFill>
                  <a:prstClr val="black"/>
                </a:solidFill>
              </a:rPr>
              <a:t> korban jiwa mengungsi (telah kembali ke rumah)</a:t>
            </a:r>
          </a:p>
        </p:txBody>
      </p:sp>
      <p:sp>
        <p:nvSpPr>
          <p:cNvPr id="14" name="TextBox 13"/>
          <p:cNvSpPr txBox="1"/>
          <p:nvPr/>
        </p:nvSpPr>
        <p:spPr>
          <a:xfrm>
            <a:off x="702244" y="2322310"/>
            <a:ext cx="1887523" cy="830997"/>
          </a:xfrm>
          <a:prstGeom prst="rect">
            <a:avLst/>
          </a:prstGeom>
          <a:noFill/>
        </p:spPr>
        <p:txBody>
          <a:bodyPr wrap="square" rtlCol="0">
            <a:spAutoFit/>
          </a:bodyPr>
          <a:lstStyle/>
          <a:p>
            <a:r>
              <a:rPr lang="id-ID" sz="1200" b="1" u="sng" dirty="0">
                <a:solidFill>
                  <a:prstClr val="black"/>
                </a:solidFill>
              </a:rPr>
              <a:t>Rumah</a:t>
            </a:r>
          </a:p>
          <a:p>
            <a:r>
              <a:rPr lang="en-US" sz="1200" dirty="0" err="1">
                <a:solidFill>
                  <a:prstClr val="black"/>
                </a:solidFill>
              </a:rPr>
              <a:t>Rusak</a:t>
            </a:r>
            <a:r>
              <a:rPr lang="en-US" sz="1200" dirty="0">
                <a:solidFill>
                  <a:prstClr val="black"/>
                </a:solidFill>
              </a:rPr>
              <a:t> </a:t>
            </a:r>
            <a:r>
              <a:rPr lang="en-US" sz="1200" dirty="0" err="1">
                <a:solidFill>
                  <a:prstClr val="black"/>
                </a:solidFill>
              </a:rPr>
              <a:t>Berat</a:t>
            </a:r>
            <a:r>
              <a:rPr lang="en-US" sz="1200" dirty="0">
                <a:solidFill>
                  <a:prstClr val="black"/>
                </a:solidFill>
              </a:rPr>
              <a:t>: 4</a:t>
            </a:r>
            <a:r>
              <a:rPr lang="id-ID" sz="1200" dirty="0">
                <a:solidFill>
                  <a:prstClr val="black"/>
                </a:solidFill>
              </a:rPr>
              <a:t>2</a:t>
            </a:r>
            <a:r>
              <a:rPr lang="en-US" sz="1200" dirty="0">
                <a:solidFill>
                  <a:prstClr val="black"/>
                </a:solidFill>
              </a:rPr>
              <a:t> unit </a:t>
            </a:r>
          </a:p>
          <a:p>
            <a:r>
              <a:rPr lang="en-US" sz="1200" dirty="0" err="1">
                <a:solidFill>
                  <a:prstClr val="black"/>
                </a:solidFill>
              </a:rPr>
              <a:t>Rusak</a:t>
            </a:r>
            <a:r>
              <a:rPr lang="en-US" sz="1200" dirty="0">
                <a:solidFill>
                  <a:prstClr val="black"/>
                </a:solidFill>
              </a:rPr>
              <a:t> </a:t>
            </a:r>
            <a:r>
              <a:rPr lang="en-US" sz="1200" dirty="0" err="1">
                <a:solidFill>
                  <a:prstClr val="black"/>
                </a:solidFill>
              </a:rPr>
              <a:t>Sedang</a:t>
            </a:r>
            <a:r>
              <a:rPr lang="en-US" sz="1200" dirty="0">
                <a:solidFill>
                  <a:prstClr val="black"/>
                </a:solidFill>
              </a:rPr>
              <a:t>: 2</a:t>
            </a:r>
            <a:r>
              <a:rPr lang="id-ID" sz="1200" dirty="0">
                <a:solidFill>
                  <a:prstClr val="black"/>
                </a:solidFill>
              </a:rPr>
              <a:t>01</a:t>
            </a:r>
            <a:r>
              <a:rPr lang="en-US" sz="1200" dirty="0">
                <a:solidFill>
                  <a:prstClr val="black"/>
                </a:solidFill>
              </a:rPr>
              <a:t> unit</a:t>
            </a:r>
          </a:p>
          <a:p>
            <a:r>
              <a:rPr lang="en-US" sz="1200" dirty="0" err="1">
                <a:solidFill>
                  <a:prstClr val="black"/>
                </a:solidFill>
              </a:rPr>
              <a:t>Rusak</a:t>
            </a:r>
            <a:r>
              <a:rPr lang="en-US" sz="1200" dirty="0">
                <a:solidFill>
                  <a:prstClr val="black"/>
                </a:solidFill>
              </a:rPr>
              <a:t> </a:t>
            </a:r>
            <a:r>
              <a:rPr lang="en-US" sz="1200" dirty="0" err="1">
                <a:solidFill>
                  <a:prstClr val="black"/>
                </a:solidFill>
              </a:rPr>
              <a:t>Ringan</a:t>
            </a:r>
            <a:r>
              <a:rPr lang="en-US" sz="1200" dirty="0">
                <a:solidFill>
                  <a:prstClr val="black"/>
                </a:solidFill>
              </a:rPr>
              <a:t>: 2.038 unit</a:t>
            </a:r>
          </a:p>
        </p:txBody>
      </p:sp>
      <p:sp>
        <p:nvSpPr>
          <p:cNvPr id="15" name="TextBox 14"/>
          <p:cNvSpPr txBox="1"/>
          <p:nvPr/>
        </p:nvSpPr>
        <p:spPr>
          <a:xfrm>
            <a:off x="702242" y="3139851"/>
            <a:ext cx="1887523" cy="1015663"/>
          </a:xfrm>
          <a:prstGeom prst="rect">
            <a:avLst/>
          </a:prstGeom>
          <a:noFill/>
        </p:spPr>
        <p:txBody>
          <a:bodyPr wrap="square" rtlCol="0">
            <a:spAutoFit/>
          </a:bodyPr>
          <a:lstStyle/>
          <a:p>
            <a:r>
              <a:rPr lang="id-ID" sz="1200" b="1" u="sng" dirty="0">
                <a:solidFill>
                  <a:prstClr val="black"/>
                </a:solidFill>
              </a:rPr>
              <a:t>Fasilitas Pendidikan</a:t>
            </a:r>
          </a:p>
          <a:p>
            <a:r>
              <a:rPr lang="en-US" sz="1200" dirty="0">
                <a:solidFill>
                  <a:prstClr val="black"/>
                </a:solidFill>
              </a:rPr>
              <a:t>SD: 1</a:t>
            </a:r>
          </a:p>
          <a:p>
            <a:r>
              <a:rPr lang="en-US" sz="1200" dirty="0">
                <a:solidFill>
                  <a:prstClr val="black"/>
                </a:solidFill>
              </a:rPr>
              <a:t>SMP: 10</a:t>
            </a:r>
          </a:p>
          <a:p>
            <a:r>
              <a:rPr lang="en-US" sz="1200" dirty="0">
                <a:solidFill>
                  <a:prstClr val="black"/>
                </a:solidFill>
              </a:rPr>
              <a:t>SMA/SMK: 9</a:t>
            </a:r>
          </a:p>
          <a:p>
            <a:r>
              <a:rPr lang="en-US" sz="1200" dirty="0" err="1">
                <a:solidFill>
                  <a:prstClr val="black"/>
                </a:solidFill>
              </a:rPr>
              <a:t>Perguruan</a:t>
            </a:r>
            <a:r>
              <a:rPr lang="en-US" sz="1200" dirty="0">
                <a:solidFill>
                  <a:prstClr val="black"/>
                </a:solidFill>
              </a:rPr>
              <a:t> Tinggi 1</a:t>
            </a:r>
          </a:p>
        </p:txBody>
      </p:sp>
      <p:sp>
        <p:nvSpPr>
          <p:cNvPr id="16" name="TextBox 15"/>
          <p:cNvSpPr txBox="1"/>
          <p:nvPr/>
        </p:nvSpPr>
        <p:spPr>
          <a:xfrm>
            <a:off x="707058" y="4181535"/>
            <a:ext cx="1887523" cy="276999"/>
          </a:xfrm>
          <a:prstGeom prst="rect">
            <a:avLst/>
          </a:prstGeom>
          <a:noFill/>
        </p:spPr>
        <p:txBody>
          <a:bodyPr wrap="square" rtlCol="0">
            <a:spAutoFit/>
          </a:bodyPr>
          <a:lstStyle/>
          <a:p>
            <a:r>
              <a:rPr lang="id-ID" sz="1200" dirty="0">
                <a:solidFill>
                  <a:prstClr val="black"/>
                </a:solidFill>
              </a:rPr>
              <a:t>1 unit Fasilitas Kesehatan</a:t>
            </a:r>
            <a:endParaRPr lang="en-US" sz="1200" dirty="0">
              <a:solidFill>
                <a:prstClr val="black"/>
              </a:solidFill>
            </a:endParaRPr>
          </a:p>
        </p:txBody>
      </p:sp>
      <p:sp>
        <p:nvSpPr>
          <p:cNvPr id="17" name="TextBox 16"/>
          <p:cNvSpPr txBox="1"/>
          <p:nvPr/>
        </p:nvSpPr>
        <p:spPr>
          <a:xfrm>
            <a:off x="723246" y="4614046"/>
            <a:ext cx="1887523" cy="276999"/>
          </a:xfrm>
          <a:prstGeom prst="rect">
            <a:avLst/>
          </a:prstGeom>
          <a:noFill/>
        </p:spPr>
        <p:txBody>
          <a:bodyPr wrap="square" rtlCol="0">
            <a:spAutoFit/>
          </a:bodyPr>
          <a:lstStyle/>
          <a:p>
            <a:r>
              <a:rPr lang="id-ID" sz="1200" dirty="0">
                <a:solidFill>
                  <a:prstClr val="black"/>
                </a:solidFill>
              </a:rPr>
              <a:t>24 unit Masjid/Menasah</a:t>
            </a:r>
            <a:endParaRPr lang="en-US" sz="1200" dirty="0">
              <a:solidFill>
                <a:prstClr val="black"/>
              </a:solidFill>
            </a:endParaRPr>
          </a:p>
        </p:txBody>
      </p:sp>
      <p:cxnSp>
        <p:nvCxnSpPr>
          <p:cNvPr id="18" name="Straight Connector 17"/>
          <p:cNvCxnSpPr/>
          <p:nvPr/>
        </p:nvCxnSpPr>
        <p:spPr>
          <a:xfrm>
            <a:off x="333129" y="1893073"/>
            <a:ext cx="2157726" cy="0"/>
          </a:xfrm>
          <a:prstGeom prst="line">
            <a:avLst/>
          </a:prstGeom>
        </p:spPr>
        <p:style>
          <a:lnRef idx="1">
            <a:schemeClr val="accent5"/>
          </a:lnRef>
          <a:fillRef idx="0">
            <a:schemeClr val="accent5"/>
          </a:fillRef>
          <a:effectRef idx="0">
            <a:schemeClr val="accent5"/>
          </a:effectRef>
          <a:fontRef idx="minor">
            <a:schemeClr val="tx1"/>
          </a:fontRef>
        </p:style>
      </p:cxnSp>
      <p:cxnSp>
        <p:nvCxnSpPr>
          <p:cNvPr id="19" name="Straight Connector 18"/>
          <p:cNvCxnSpPr/>
          <p:nvPr/>
        </p:nvCxnSpPr>
        <p:spPr>
          <a:xfrm>
            <a:off x="333129" y="2372444"/>
            <a:ext cx="2157726" cy="0"/>
          </a:xfrm>
          <a:prstGeom prst="line">
            <a:avLst/>
          </a:prstGeom>
        </p:spPr>
        <p:style>
          <a:lnRef idx="1">
            <a:schemeClr val="accent5"/>
          </a:lnRef>
          <a:fillRef idx="0">
            <a:schemeClr val="accent5"/>
          </a:fillRef>
          <a:effectRef idx="0">
            <a:schemeClr val="accent5"/>
          </a:effectRef>
          <a:fontRef idx="minor">
            <a:schemeClr val="tx1"/>
          </a:fontRef>
        </p:style>
      </p:cxnSp>
      <p:cxnSp>
        <p:nvCxnSpPr>
          <p:cNvPr id="20" name="Straight Connector 19"/>
          <p:cNvCxnSpPr/>
          <p:nvPr/>
        </p:nvCxnSpPr>
        <p:spPr>
          <a:xfrm>
            <a:off x="333129" y="3115308"/>
            <a:ext cx="2157726" cy="0"/>
          </a:xfrm>
          <a:prstGeom prst="line">
            <a:avLst/>
          </a:prstGeom>
        </p:spPr>
        <p:style>
          <a:lnRef idx="1">
            <a:schemeClr val="accent5"/>
          </a:lnRef>
          <a:fillRef idx="0">
            <a:schemeClr val="accent5"/>
          </a:fillRef>
          <a:effectRef idx="0">
            <a:schemeClr val="accent5"/>
          </a:effectRef>
          <a:fontRef idx="minor">
            <a:schemeClr val="tx1"/>
          </a:fontRef>
        </p:style>
      </p:cxnSp>
      <p:cxnSp>
        <p:nvCxnSpPr>
          <p:cNvPr id="21" name="Straight Connector 20"/>
          <p:cNvCxnSpPr/>
          <p:nvPr/>
        </p:nvCxnSpPr>
        <p:spPr>
          <a:xfrm>
            <a:off x="333129" y="4141311"/>
            <a:ext cx="2157726" cy="0"/>
          </a:xfrm>
          <a:prstGeom prst="line">
            <a:avLst/>
          </a:prstGeom>
        </p:spPr>
        <p:style>
          <a:lnRef idx="1">
            <a:schemeClr val="accent5"/>
          </a:lnRef>
          <a:fillRef idx="0">
            <a:schemeClr val="accent5"/>
          </a:fillRef>
          <a:effectRef idx="0">
            <a:schemeClr val="accent5"/>
          </a:effectRef>
          <a:fontRef idx="minor">
            <a:schemeClr val="tx1"/>
          </a:fontRef>
        </p:style>
      </p:cxnSp>
      <p:cxnSp>
        <p:nvCxnSpPr>
          <p:cNvPr id="22" name="Straight Connector 21"/>
          <p:cNvCxnSpPr/>
          <p:nvPr/>
        </p:nvCxnSpPr>
        <p:spPr>
          <a:xfrm>
            <a:off x="333129" y="4561138"/>
            <a:ext cx="2157726" cy="0"/>
          </a:xfrm>
          <a:prstGeom prst="line">
            <a:avLst/>
          </a:prstGeom>
        </p:spPr>
        <p:style>
          <a:lnRef idx="1">
            <a:schemeClr val="accent5"/>
          </a:lnRef>
          <a:fillRef idx="0">
            <a:schemeClr val="accent5"/>
          </a:fillRef>
          <a:effectRef idx="0">
            <a:schemeClr val="accent5"/>
          </a:effectRef>
          <a:fontRef idx="minor">
            <a:schemeClr val="tx1"/>
          </a:fontRef>
        </p:style>
      </p:cxnSp>
      <p:pic>
        <p:nvPicPr>
          <p:cNvPr id="24" name="Picture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621608" flipV="1">
            <a:off x="220212" y="1635294"/>
            <a:ext cx="534813" cy="289939"/>
          </a:xfrm>
          <a:prstGeom prst="rect">
            <a:avLst/>
          </a:prstGeom>
        </p:spPr>
      </p:pic>
      <p:pic>
        <p:nvPicPr>
          <p:cNvPr id="25" name="Picture 24"/>
          <p:cNvPicPr>
            <a:picLocks noChangeAspect="1"/>
          </p:cNvPicPr>
          <p:nvPr/>
        </p:nvPicPr>
        <p:blipFill>
          <a:blip r:embed="rId5"/>
          <a:stretch>
            <a:fillRect/>
          </a:stretch>
        </p:blipFill>
        <p:spPr>
          <a:xfrm>
            <a:off x="352316" y="1979873"/>
            <a:ext cx="346281" cy="314536"/>
          </a:xfrm>
          <a:prstGeom prst="rect">
            <a:avLst/>
          </a:prstGeom>
          <a:solidFill>
            <a:srgbClr val="92D050"/>
          </a:solidFill>
        </p:spPr>
      </p:pic>
      <p:pic>
        <p:nvPicPr>
          <p:cNvPr id="26" name="Picture 2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9088" y="3527675"/>
            <a:ext cx="303589" cy="275758"/>
          </a:xfrm>
          <a:prstGeom prst="rect">
            <a:avLst/>
          </a:prstGeom>
        </p:spPr>
      </p:pic>
      <p:pic>
        <p:nvPicPr>
          <p:cNvPr id="31" name="Picture 3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45017" y="2526803"/>
            <a:ext cx="385619" cy="350268"/>
          </a:xfrm>
          <a:prstGeom prst="rect">
            <a:avLst/>
          </a:prstGeom>
        </p:spPr>
      </p:pic>
      <p:sp>
        <p:nvSpPr>
          <p:cNvPr id="32" name="TextBox 31"/>
          <p:cNvSpPr txBox="1"/>
          <p:nvPr/>
        </p:nvSpPr>
        <p:spPr>
          <a:xfrm>
            <a:off x="10122384" y="1578057"/>
            <a:ext cx="1950663" cy="292388"/>
          </a:xfrm>
          <a:prstGeom prst="rect">
            <a:avLst/>
          </a:prstGeom>
          <a:noFill/>
        </p:spPr>
        <p:txBody>
          <a:bodyPr wrap="square" rtlCol="0">
            <a:spAutoFit/>
          </a:bodyPr>
          <a:lstStyle/>
          <a:p>
            <a:r>
              <a:rPr lang="id-ID" sz="1300" b="1" dirty="0">
                <a:solidFill>
                  <a:prstClr val="black"/>
                </a:solidFill>
              </a:rPr>
              <a:t>2</a:t>
            </a:r>
            <a:r>
              <a:rPr lang="id-ID" sz="1300" dirty="0">
                <a:solidFill>
                  <a:prstClr val="black"/>
                </a:solidFill>
              </a:rPr>
              <a:t> korban jiwa meninggal</a:t>
            </a:r>
          </a:p>
        </p:txBody>
      </p:sp>
      <p:sp>
        <p:nvSpPr>
          <p:cNvPr id="33" name="TextBox 32"/>
          <p:cNvSpPr txBox="1"/>
          <p:nvPr/>
        </p:nvSpPr>
        <p:spPr>
          <a:xfrm>
            <a:off x="10122384" y="1857202"/>
            <a:ext cx="2268516" cy="692497"/>
          </a:xfrm>
          <a:prstGeom prst="rect">
            <a:avLst/>
          </a:prstGeom>
          <a:noFill/>
        </p:spPr>
        <p:txBody>
          <a:bodyPr wrap="square" rtlCol="0">
            <a:spAutoFit/>
          </a:bodyPr>
          <a:lstStyle/>
          <a:p>
            <a:r>
              <a:rPr lang="id-ID" sz="1300" b="1" dirty="0">
                <a:solidFill>
                  <a:prstClr val="black"/>
                </a:solidFill>
              </a:rPr>
              <a:t>1.716 </a:t>
            </a:r>
            <a:r>
              <a:rPr lang="id-ID" sz="1300" dirty="0">
                <a:solidFill>
                  <a:prstClr val="black"/>
                </a:solidFill>
              </a:rPr>
              <a:t>korban jiwa mengungsi (telah kembali ke rumah)</a:t>
            </a:r>
          </a:p>
          <a:p>
            <a:endParaRPr lang="id-ID" sz="1300" dirty="0">
              <a:solidFill>
                <a:prstClr val="black"/>
              </a:solidFill>
            </a:endParaRPr>
          </a:p>
        </p:txBody>
      </p:sp>
      <p:sp>
        <p:nvSpPr>
          <p:cNvPr id="34" name="TextBox 33"/>
          <p:cNvSpPr txBox="1"/>
          <p:nvPr/>
        </p:nvSpPr>
        <p:spPr>
          <a:xfrm>
            <a:off x="10122384" y="2286439"/>
            <a:ext cx="1887523" cy="830997"/>
          </a:xfrm>
          <a:prstGeom prst="rect">
            <a:avLst/>
          </a:prstGeom>
          <a:noFill/>
        </p:spPr>
        <p:txBody>
          <a:bodyPr wrap="square" rtlCol="0">
            <a:spAutoFit/>
          </a:bodyPr>
          <a:lstStyle/>
          <a:p>
            <a:r>
              <a:rPr lang="id-ID" sz="1200" b="1" u="sng" dirty="0">
                <a:solidFill>
                  <a:prstClr val="black"/>
                </a:solidFill>
              </a:rPr>
              <a:t>Rumah</a:t>
            </a:r>
          </a:p>
          <a:p>
            <a:r>
              <a:rPr lang="en-US" sz="1200" dirty="0" err="1">
                <a:solidFill>
                  <a:prstClr val="black"/>
                </a:solidFill>
              </a:rPr>
              <a:t>Rusak</a:t>
            </a:r>
            <a:r>
              <a:rPr lang="en-US" sz="1200" dirty="0">
                <a:solidFill>
                  <a:prstClr val="black"/>
                </a:solidFill>
              </a:rPr>
              <a:t> </a:t>
            </a:r>
            <a:r>
              <a:rPr lang="en-US" sz="1200" dirty="0" err="1">
                <a:solidFill>
                  <a:prstClr val="black"/>
                </a:solidFill>
              </a:rPr>
              <a:t>Berat</a:t>
            </a:r>
            <a:r>
              <a:rPr lang="en-US" sz="1200" dirty="0">
                <a:solidFill>
                  <a:prstClr val="black"/>
                </a:solidFill>
              </a:rPr>
              <a:t>: 1</a:t>
            </a:r>
            <a:r>
              <a:rPr lang="id-ID" sz="1200" dirty="0">
                <a:solidFill>
                  <a:prstClr val="black"/>
                </a:solidFill>
              </a:rPr>
              <a:t>05</a:t>
            </a:r>
            <a:r>
              <a:rPr lang="en-US" sz="1200" dirty="0">
                <a:solidFill>
                  <a:prstClr val="black"/>
                </a:solidFill>
              </a:rPr>
              <a:t> unit </a:t>
            </a:r>
          </a:p>
          <a:p>
            <a:r>
              <a:rPr lang="en-US" sz="1200" dirty="0" err="1">
                <a:solidFill>
                  <a:prstClr val="black"/>
                </a:solidFill>
              </a:rPr>
              <a:t>Rusak</a:t>
            </a:r>
            <a:r>
              <a:rPr lang="en-US" sz="1200" dirty="0">
                <a:solidFill>
                  <a:prstClr val="black"/>
                </a:solidFill>
              </a:rPr>
              <a:t> </a:t>
            </a:r>
            <a:r>
              <a:rPr lang="en-US" sz="1200" dirty="0" err="1">
                <a:solidFill>
                  <a:prstClr val="black"/>
                </a:solidFill>
              </a:rPr>
              <a:t>Sedang</a:t>
            </a:r>
            <a:r>
              <a:rPr lang="en-US" sz="1200" dirty="0">
                <a:solidFill>
                  <a:prstClr val="black"/>
                </a:solidFill>
              </a:rPr>
              <a:t>: </a:t>
            </a:r>
            <a:r>
              <a:rPr lang="id-ID" sz="1200" dirty="0">
                <a:solidFill>
                  <a:prstClr val="black"/>
                </a:solidFill>
              </a:rPr>
              <a:t>208</a:t>
            </a:r>
            <a:r>
              <a:rPr lang="en-US" sz="1200" dirty="0">
                <a:solidFill>
                  <a:prstClr val="black"/>
                </a:solidFill>
              </a:rPr>
              <a:t> unit</a:t>
            </a:r>
          </a:p>
          <a:p>
            <a:r>
              <a:rPr lang="en-US" sz="1200" dirty="0" err="1">
                <a:solidFill>
                  <a:prstClr val="black"/>
                </a:solidFill>
              </a:rPr>
              <a:t>Rusak</a:t>
            </a:r>
            <a:r>
              <a:rPr lang="en-US" sz="1200" dirty="0">
                <a:solidFill>
                  <a:prstClr val="black"/>
                </a:solidFill>
              </a:rPr>
              <a:t> </a:t>
            </a:r>
            <a:r>
              <a:rPr lang="en-US" sz="1200" dirty="0" err="1">
                <a:solidFill>
                  <a:prstClr val="black"/>
                </a:solidFill>
              </a:rPr>
              <a:t>Ringan</a:t>
            </a:r>
            <a:r>
              <a:rPr lang="en-US" sz="1200" dirty="0">
                <a:solidFill>
                  <a:prstClr val="black"/>
                </a:solidFill>
              </a:rPr>
              <a:t>: </a:t>
            </a:r>
            <a:r>
              <a:rPr lang="id-ID" sz="1200" dirty="0">
                <a:solidFill>
                  <a:prstClr val="black"/>
                </a:solidFill>
              </a:rPr>
              <a:t>523</a:t>
            </a:r>
            <a:r>
              <a:rPr lang="en-US" sz="1200" dirty="0">
                <a:solidFill>
                  <a:prstClr val="black"/>
                </a:solidFill>
              </a:rPr>
              <a:t> unit</a:t>
            </a:r>
          </a:p>
        </p:txBody>
      </p:sp>
      <p:sp>
        <p:nvSpPr>
          <p:cNvPr id="35" name="TextBox 34"/>
          <p:cNvSpPr txBox="1"/>
          <p:nvPr/>
        </p:nvSpPr>
        <p:spPr>
          <a:xfrm>
            <a:off x="10122382" y="3103980"/>
            <a:ext cx="1887523" cy="1015663"/>
          </a:xfrm>
          <a:prstGeom prst="rect">
            <a:avLst/>
          </a:prstGeom>
          <a:noFill/>
        </p:spPr>
        <p:txBody>
          <a:bodyPr wrap="square" rtlCol="0">
            <a:spAutoFit/>
          </a:bodyPr>
          <a:lstStyle/>
          <a:p>
            <a:r>
              <a:rPr lang="id-ID" sz="1200" b="1" u="sng" dirty="0">
                <a:solidFill>
                  <a:prstClr val="black"/>
                </a:solidFill>
              </a:rPr>
              <a:t>Fasilitas Pendidikan</a:t>
            </a:r>
          </a:p>
          <a:p>
            <a:r>
              <a:rPr lang="en-US" sz="1200" dirty="0">
                <a:solidFill>
                  <a:prstClr val="black"/>
                </a:solidFill>
              </a:rPr>
              <a:t>SD: 16</a:t>
            </a:r>
          </a:p>
          <a:p>
            <a:r>
              <a:rPr lang="en-US" sz="1200" dirty="0">
                <a:solidFill>
                  <a:prstClr val="black"/>
                </a:solidFill>
              </a:rPr>
              <a:t>SMP: 13</a:t>
            </a:r>
          </a:p>
          <a:p>
            <a:r>
              <a:rPr lang="en-US" sz="1200" dirty="0">
                <a:solidFill>
                  <a:prstClr val="black"/>
                </a:solidFill>
              </a:rPr>
              <a:t>SMA/SMK: 6</a:t>
            </a:r>
          </a:p>
          <a:p>
            <a:r>
              <a:rPr lang="en-US" sz="1200" dirty="0" err="1">
                <a:solidFill>
                  <a:prstClr val="black"/>
                </a:solidFill>
              </a:rPr>
              <a:t>Perguruan</a:t>
            </a:r>
            <a:r>
              <a:rPr lang="en-US" sz="1200" dirty="0">
                <a:solidFill>
                  <a:prstClr val="black"/>
                </a:solidFill>
              </a:rPr>
              <a:t> Tinggi</a:t>
            </a:r>
            <a:r>
              <a:rPr lang="id-ID" sz="1200" dirty="0">
                <a:solidFill>
                  <a:prstClr val="black"/>
                </a:solidFill>
              </a:rPr>
              <a:t>:</a:t>
            </a:r>
            <a:r>
              <a:rPr lang="en-US" sz="1200" dirty="0">
                <a:solidFill>
                  <a:prstClr val="black"/>
                </a:solidFill>
              </a:rPr>
              <a:t> 1</a:t>
            </a:r>
          </a:p>
        </p:txBody>
      </p:sp>
      <p:sp>
        <p:nvSpPr>
          <p:cNvPr id="36" name="TextBox 35"/>
          <p:cNvSpPr txBox="1"/>
          <p:nvPr/>
        </p:nvSpPr>
        <p:spPr>
          <a:xfrm>
            <a:off x="10130636" y="4130938"/>
            <a:ext cx="1887523" cy="276999"/>
          </a:xfrm>
          <a:prstGeom prst="rect">
            <a:avLst/>
          </a:prstGeom>
          <a:noFill/>
        </p:spPr>
        <p:txBody>
          <a:bodyPr wrap="square" rtlCol="0">
            <a:spAutoFit/>
          </a:bodyPr>
          <a:lstStyle/>
          <a:p>
            <a:r>
              <a:rPr lang="id-ID" sz="1200" dirty="0">
                <a:solidFill>
                  <a:prstClr val="black"/>
                </a:solidFill>
              </a:rPr>
              <a:t>5 unit Fasilitas Kesehatan</a:t>
            </a:r>
            <a:endParaRPr lang="en-US" sz="1200" dirty="0">
              <a:solidFill>
                <a:prstClr val="black"/>
              </a:solidFill>
            </a:endParaRPr>
          </a:p>
        </p:txBody>
      </p:sp>
      <p:sp>
        <p:nvSpPr>
          <p:cNvPr id="37" name="TextBox 36"/>
          <p:cNvSpPr txBox="1"/>
          <p:nvPr/>
        </p:nvSpPr>
        <p:spPr>
          <a:xfrm>
            <a:off x="10157401" y="4562002"/>
            <a:ext cx="1887523" cy="276999"/>
          </a:xfrm>
          <a:prstGeom prst="rect">
            <a:avLst/>
          </a:prstGeom>
          <a:noFill/>
        </p:spPr>
        <p:txBody>
          <a:bodyPr wrap="square" rtlCol="0">
            <a:spAutoFit/>
          </a:bodyPr>
          <a:lstStyle/>
          <a:p>
            <a:r>
              <a:rPr lang="id-ID" sz="1200" dirty="0">
                <a:solidFill>
                  <a:prstClr val="black"/>
                </a:solidFill>
              </a:rPr>
              <a:t>31 unit Masjid/Menasah</a:t>
            </a:r>
            <a:endParaRPr lang="en-US" sz="1200" dirty="0">
              <a:solidFill>
                <a:prstClr val="black"/>
              </a:solidFill>
            </a:endParaRPr>
          </a:p>
        </p:txBody>
      </p:sp>
      <p:cxnSp>
        <p:nvCxnSpPr>
          <p:cNvPr id="38" name="Straight Connector 37"/>
          <p:cNvCxnSpPr/>
          <p:nvPr/>
        </p:nvCxnSpPr>
        <p:spPr>
          <a:xfrm>
            <a:off x="9753269" y="1857202"/>
            <a:ext cx="2157726" cy="0"/>
          </a:xfrm>
          <a:prstGeom prst="line">
            <a:avLst/>
          </a:prstGeom>
        </p:spPr>
        <p:style>
          <a:lnRef idx="1">
            <a:schemeClr val="accent5"/>
          </a:lnRef>
          <a:fillRef idx="0">
            <a:schemeClr val="accent5"/>
          </a:fillRef>
          <a:effectRef idx="0">
            <a:schemeClr val="accent5"/>
          </a:effectRef>
          <a:fontRef idx="minor">
            <a:schemeClr val="tx1"/>
          </a:fontRef>
        </p:style>
      </p:cxnSp>
      <p:cxnSp>
        <p:nvCxnSpPr>
          <p:cNvPr id="39" name="Straight Connector 38"/>
          <p:cNvCxnSpPr/>
          <p:nvPr/>
        </p:nvCxnSpPr>
        <p:spPr>
          <a:xfrm>
            <a:off x="9753269" y="2336573"/>
            <a:ext cx="2157726" cy="0"/>
          </a:xfrm>
          <a:prstGeom prst="line">
            <a:avLst/>
          </a:prstGeom>
        </p:spPr>
        <p:style>
          <a:lnRef idx="1">
            <a:schemeClr val="accent5"/>
          </a:lnRef>
          <a:fillRef idx="0">
            <a:schemeClr val="accent5"/>
          </a:fillRef>
          <a:effectRef idx="0">
            <a:schemeClr val="accent5"/>
          </a:effectRef>
          <a:fontRef idx="minor">
            <a:schemeClr val="tx1"/>
          </a:fontRef>
        </p:style>
      </p:cxnSp>
      <p:cxnSp>
        <p:nvCxnSpPr>
          <p:cNvPr id="40" name="Straight Connector 39"/>
          <p:cNvCxnSpPr/>
          <p:nvPr/>
        </p:nvCxnSpPr>
        <p:spPr>
          <a:xfrm>
            <a:off x="9753269" y="3079437"/>
            <a:ext cx="2157726" cy="0"/>
          </a:xfrm>
          <a:prstGeom prst="line">
            <a:avLst/>
          </a:prstGeom>
        </p:spPr>
        <p:style>
          <a:lnRef idx="1">
            <a:schemeClr val="accent5"/>
          </a:lnRef>
          <a:fillRef idx="0">
            <a:schemeClr val="accent5"/>
          </a:fillRef>
          <a:effectRef idx="0">
            <a:schemeClr val="accent5"/>
          </a:effectRef>
          <a:fontRef idx="minor">
            <a:schemeClr val="tx1"/>
          </a:fontRef>
        </p:style>
      </p:cxnSp>
      <p:cxnSp>
        <p:nvCxnSpPr>
          <p:cNvPr id="41" name="Straight Connector 40"/>
          <p:cNvCxnSpPr/>
          <p:nvPr/>
        </p:nvCxnSpPr>
        <p:spPr>
          <a:xfrm>
            <a:off x="9753269" y="4105440"/>
            <a:ext cx="2157726" cy="0"/>
          </a:xfrm>
          <a:prstGeom prst="line">
            <a:avLst/>
          </a:prstGeom>
        </p:spPr>
        <p:style>
          <a:lnRef idx="1">
            <a:schemeClr val="accent5"/>
          </a:lnRef>
          <a:fillRef idx="0">
            <a:schemeClr val="accent5"/>
          </a:fillRef>
          <a:effectRef idx="0">
            <a:schemeClr val="accent5"/>
          </a:effectRef>
          <a:fontRef idx="minor">
            <a:schemeClr val="tx1"/>
          </a:fontRef>
        </p:style>
      </p:cxnSp>
      <p:cxnSp>
        <p:nvCxnSpPr>
          <p:cNvPr id="42" name="Straight Connector 41"/>
          <p:cNvCxnSpPr/>
          <p:nvPr/>
        </p:nvCxnSpPr>
        <p:spPr>
          <a:xfrm>
            <a:off x="9745017" y="4498711"/>
            <a:ext cx="2157726" cy="0"/>
          </a:xfrm>
          <a:prstGeom prst="line">
            <a:avLst/>
          </a:prstGeom>
        </p:spPr>
        <p:style>
          <a:lnRef idx="1">
            <a:schemeClr val="accent5"/>
          </a:lnRef>
          <a:fillRef idx="0">
            <a:schemeClr val="accent5"/>
          </a:fillRef>
          <a:effectRef idx="0">
            <a:schemeClr val="accent5"/>
          </a:effectRef>
          <a:fontRef idx="minor">
            <a:schemeClr val="tx1"/>
          </a:fontRef>
        </p:style>
      </p:cxnSp>
      <p:pic>
        <p:nvPicPr>
          <p:cNvPr id="43" name="Picture 4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621608" flipV="1">
            <a:off x="9709881" y="1565968"/>
            <a:ext cx="534813" cy="289939"/>
          </a:xfrm>
          <a:prstGeom prst="rect">
            <a:avLst/>
          </a:prstGeom>
        </p:spPr>
      </p:pic>
      <p:pic>
        <p:nvPicPr>
          <p:cNvPr id="44" name="Picture 43"/>
          <p:cNvPicPr>
            <a:picLocks noChangeAspect="1"/>
          </p:cNvPicPr>
          <p:nvPr/>
        </p:nvPicPr>
        <p:blipFill>
          <a:blip r:embed="rId5"/>
          <a:stretch>
            <a:fillRect/>
          </a:stretch>
        </p:blipFill>
        <p:spPr>
          <a:xfrm>
            <a:off x="9772456" y="1944002"/>
            <a:ext cx="346281" cy="314536"/>
          </a:xfrm>
          <a:prstGeom prst="rect">
            <a:avLst/>
          </a:prstGeom>
          <a:solidFill>
            <a:srgbClr val="92D050"/>
          </a:solidFill>
        </p:spPr>
      </p:pic>
      <p:pic>
        <p:nvPicPr>
          <p:cNvPr id="45" name="Picture 4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799228" y="3491804"/>
            <a:ext cx="303589" cy="275758"/>
          </a:xfrm>
          <a:prstGeom prst="rect">
            <a:avLst/>
          </a:prstGeom>
        </p:spPr>
      </p:pic>
      <p:pic>
        <p:nvPicPr>
          <p:cNvPr id="49" name="Picture 4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48269" y="2184017"/>
            <a:ext cx="385619" cy="350268"/>
          </a:xfrm>
          <a:prstGeom prst="rect">
            <a:avLst/>
          </a:prstGeom>
        </p:spPr>
      </p:pic>
      <p:sp>
        <p:nvSpPr>
          <p:cNvPr id="50" name="TextBox 49"/>
          <p:cNvSpPr txBox="1"/>
          <p:nvPr/>
        </p:nvSpPr>
        <p:spPr>
          <a:xfrm>
            <a:off x="4682707" y="1346703"/>
            <a:ext cx="1950663" cy="292388"/>
          </a:xfrm>
          <a:prstGeom prst="rect">
            <a:avLst/>
          </a:prstGeom>
          <a:noFill/>
        </p:spPr>
        <p:txBody>
          <a:bodyPr wrap="square" rtlCol="0">
            <a:spAutoFit/>
          </a:bodyPr>
          <a:lstStyle/>
          <a:p>
            <a:r>
              <a:rPr lang="id-ID" sz="1300" b="1" dirty="0">
                <a:solidFill>
                  <a:prstClr val="black"/>
                </a:solidFill>
              </a:rPr>
              <a:t>97 </a:t>
            </a:r>
            <a:r>
              <a:rPr lang="id-ID" sz="1300" dirty="0">
                <a:solidFill>
                  <a:prstClr val="black"/>
                </a:solidFill>
              </a:rPr>
              <a:t>korban jiwa meninggal</a:t>
            </a:r>
          </a:p>
        </p:txBody>
      </p:sp>
      <p:sp>
        <p:nvSpPr>
          <p:cNvPr id="51" name="TextBox 50"/>
          <p:cNvSpPr txBox="1"/>
          <p:nvPr/>
        </p:nvSpPr>
        <p:spPr>
          <a:xfrm>
            <a:off x="4682707" y="1625848"/>
            <a:ext cx="1887523" cy="492443"/>
          </a:xfrm>
          <a:prstGeom prst="rect">
            <a:avLst/>
          </a:prstGeom>
          <a:noFill/>
        </p:spPr>
        <p:txBody>
          <a:bodyPr wrap="square" rtlCol="0">
            <a:spAutoFit/>
          </a:bodyPr>
          <a:lstStyle/>
          <a:p>
            <a:r>
              <a:rPr lang="id-ID" sz="1300" b="1" dirty="0">
                <a:solidFill>
                  <a:prstClr val="black"/>
                </a:solidFill>
              </a:rPr>
              <a:t>102.350 </a:t>
            </a:r>
            <a:r>
              <a:rPr lang="id-ID" sz="1300" dirty="0">
                <a:solidFill>
                  <a:prstClr val="black"/>
                </a:solidFill>
              </a:rPr>
              <a:t>korban jiwa mengungsi</a:t>
            </a:r>
          </a:p>
        </p:txBody>
      </p:sp>
      <p:sp>
        <p:nvSpPr>
          <p:cNvPr id="52" name="TextBox 51"/>
          <p:cNvSpPr txBox="1"/>
          <p:nvPr/>
        </p:nvSpPr>
        <p:spPr>
          <a:xfrm>
            <a:off x="4682707" y="2055085"/>
            <a:ext cx="1887523" cy="830997"/>
          </a:xfrm>
          <a:prstGeom prst="rect">
            <a:avLst/>
          </a:prstGeom>
          <a:noFill/>
        </p:spPr>
        <p:txBody>
          <a:bodyPr wrap="square" rtlCol="0">
            <a:spAutoFit/>
          </a:bodyPr>
          <a:lstStyle/>
          <a:p>
            <a:r>
              <a:rPr lang="id-ID" sz="1200" b="1" u="sng" dirty="0">
                <a:solidFill>
                  <a:prstClr val="black"/>
                </a:solidFill>
              </a:rPr>
              <a:t>Rumah</a:t>
            </a:r>
          </a:p>
          <a:p>
            <a:r>
              <a:rPr lang="en-US" sz="1200" dirty="0" err="1">
                <a:solidFill>
                  <a:prstClr val="black"/>
                </a:solidFill>
              </a:rPr>
              <a:t>Rusak</a:t>
            </a:r>
            <a:r>
              <a:rPr lang="en-US" sz="1200" dirty="0">
                <a:solidFill>
                  <a:prstClr val="black"/>
                </a:solidFill>
              </a:rPr>
              <a:t> </a:t>
            </a:r>
            <a:r>
              <a:rPr lang="en-US" sz="1200" dirty="0" err="1">
                <a:solidFill>
                  <a:prstClr val="black"/>
                </a:solidFill>
              </a:rPr>
              <a:t>Berat</a:t>
            </a:r>
            <a:r>
              <a:rPr lang="en-US" sz="1200" dirty="0">
                <a:solidFill>
                  <a:prstClr val="black"/>
                </a:solidFill>
              </a:rPr>
              <a:t>: 2.</a:t>
            </a:r>
            <a:r>
              <a:rPr lang="id-ID" sz="1200" dirty="0">
                <a:solidFill>
                  <a:prstClr val="black"/>
                </a:solidFill>
              </a:rPr>
              <a:t>414</a:t>
            </a:r>
            <a:r>
              <a:rPr lang="en-US" sz="1200" dirty="0">
                <a:solidFill>
                  <a:prstClr val="black"/>
                </a:solidFill>
              </a:rPr>
              <a:t> unit </a:t>
            </a:r>
          </a:p>
          <a:p>
            <a:r>
              <a:rPr lang="en-US" sz="1200" dirty="0" err="1">
                <a:solidFill>
                  <a:prstClr val="black"/>
                </a:solidFill>
              </a:rPr>
              <a:t>Rusak</a:t>
            </a:r>
            <a:r>
              <a:rPr lang="en-US" sz="1200" dirty="0">
                <a:solidFill>
                  <a:prstClr val="black"/>
                </a:solidFill>
              </a:rPr>
              <a:t> </a:t>
            </a:r>
            <a:r>
              <a:rPr lang="en-US" sz="1200" dirty="0" err="1">
                <a:solidFill>
                  <a:prstClr val="black"/>
                </a:solidFill>
              </a:rPr>
              <a:t>Sedang</a:t>
            </a:r>
            <a:r>
              <a:rPr lang="en-US" sz="1200" dirty="0">
                <a:solidFill>
                  <a:prstClr val="black"/>
                </a:solidFill>
              </a:rPr>
              <a:t>: </a:t>
            </a:r>
            <a:r>
              <a:rPr lang="id-ID" sz="1200" dirty="0">
                <a:solidFill>
                  <a:prstClr val="black"/>
                </a:solidFill>
              </a:rPr>
              <a:t>2.153</a:t>
            </a:r>
            <a:r>
              <a:rPr lang="en-US" sz="1200" dirty="0">
                <a:solidFill>
                  <a:prstClr val="black"/>
                </a:solidFill>
              </a:rPr>
              <a:t> unit</a:t>
            </a:r>
          </a:p>
          <a:p>
            <a:r>
              <a:rPr lang="en-US" sz="1200" dirty="0" err="1">
                <a:solidFill>
                  <a:prstClr val="black"/>
                </a:solidFill>
              </a:rPr>
              <a:t>Rusak</a:t>
            </a:r>
            <a:r>
              <a:rPr lang="en-US" sz="1200" dirty="0">
                <a:solidFill>
                  <a:prstClr val="black"/>
                </a:solidFill>
              </a:rPr>
              <a:t> </a:t>
            </a:r>
            <a:r>
              <a:rPr lang="en-US" sz="1200" dirty="0" err="1">
                <a:solidFill>
                  <a:prstClr val="black"/>
                </a:solidFill>
              </a:rPr>
              <a:t>Ringan</a:t>
            </a:r>
            <a:r>
              <a:rPr lang="en-US" sz="1200" dirty="0">
                <a:solidFill>
                  <a:prstClr val="black"/>
                </a:solidFill>
              </a:rPr>
              <a:t>: 10.929 unit</a:t>
            </a:r>
          </a:p>
        </p:txBody>
      </p:sp>
      <p:sp>
        <p:nvSpPr>
          <p:cNvPr id="53" name="TextBox 52"/>
          <p:cNvSpPr txBox="1"/>
          <p:nvPr/>
        </p:nvSpPr>
        <p:spPr>
          <a:xfrm>
            <a:off x="6939345" y="1131259"/>
            <a:ext cx="1887523" cy="1015663"/>
          </a:xfrm>
          <a:prstGeom prst="rect">
            <a:avLst/>
          </a:prstGeom>
          <a:noFill/>
        </p:spPr>
        <p:txBody>
          <a:bodyPr wrap="square" rtlCol="0">
            <a:spAutoFit/>
          </a:bodyPr>
          <a:lstStyle/>
          <a:p>
            <a:r>
              <a:rPr lang="id-ID" sz="1200" b="1" u="sng" dirty="0">
                <a:solidFill>
                  <a:prstClr val="black"/>
                </a:solidFill>
              </a:rPr>
              <a:t>Fasilitas Pendidikan</a:t>
            </a:r>
          </a:p>
          <a:p>
            <a:r>
              <a:rPr lang="en-US" sz="1200" dirty="0">
                <a:solidFill>
                  <a:prstClr val="black"/>
                </a:solidFill>
              </a:rPr>
              <a:t>TK: 82</a:t>
            </a:r>
          </a:p>
          <a:p>
            <a:r>
              <a:rPr lang="en-US" sz="1200" dirty="0">
                <a:solidFill>
                  <a:prstClr val="black"/>
                </a:solidFill>
              </a:rPr>
              <a:t>SD: 71</a:t>
            </a:r>
          </a:p>
          <a:p>
            <a:r>
              <a:rPr lang="en-US" sz="1200" dirty="0">
                <a:solidFill>
                  <a:prstClr val="black"/>
                </a:solidFill>
              </a:rPr>
              <a:t>SMP: 25</a:t>
            </a:r>
          </a:p>
          <a:p>
            <a:r>
              <a:rPr lang="en-US" sz="1200" dirty="0">
                <a:solidFill>
                  <a:prstClr val="black"/>
                </a:solidFill>
              </a:rPr>
              <a:t>SMA/SMK: 15</a:t>
            </a:r>
          </a:p>
        </p:txBody>
      </p:sp>
      <p:sp>
        <p:nvSpPr>
          <p:cNvPr id="54" name="TextBox 53"/>
          <p:cNvSpPr txBox="1"/>
          <p:nvPr/>
        </p:nvSpPr>
        <p:spPr>
          <a:xfrm>
            <a:off x="7010159" y="2120235"/>
            <a:ext cx="1887523" cy="461665"/>
          </a:xfrm>
          <a:prstGeom prst="rect">
            <a:avLst/>
          </a:prstGeom>
          <a:noFill/>
        </p:spPr>
        <p:txBody>
          <a:bodyPr wrap="square" rtlCol="0">
            <a:spAutoFit/>
          </a:bodyPr>
          <a:lstStyle/>
          <a:p>
            <a:r>
              <a:rPr lang="en-US" sz="1200" dirty="0">
                <a:solidFill>
                  <a:prstClr val="black"/>
                </a:solidFill>
              </a:rPr>
              <a:t>118 unit</a:t>
            </a:r>
          </a:p>
          <a:p>
            <a:r>
              <a:rPr lang="id-ID" sz="1200" dirty="0">
                <a:solidFill>
                  <a:prstClr val="black"/>
                </a:solidFill>
              </a:rPr>
              <a:t>Fasilitas Kesehatan</a:t>
            </a:r>
            <a:endParaRPr lang="en-US" sz="1200" dirty="0">
              <a:solidFill>
                <a:prstClr val="black"/>
              </a:solidFill>
            </a:endParaRPr>
          </a:p>
        </p:txBody>
      </p:sp>
      <p:sp>
        <p:nvSpPr>
          <p:cNvPr id="55" name="TextBox 54"/>
          <p:cNvSpPr txBox="1"/>
          <p:nvPr/>
        </p:nvSpPr>
        <p:spPr>
          <a:xfrm>
            <a:off x="7010159" y="2650365"/>
            <a:ext cx="1887523" cy="276999"/>
          </a:xfrm>
          <a:prstGeom prst="rect">
            <a:avLst/>
          </a:prstGeom>
          <a:noFill/>
        </p:spPr>
        <p:txBody>
          <a:bodyPr wrap="square" rtlCol="0">
            <a:spAutoFit/>
          </a:bodyPr>
          <a:lstStyle/>
          <a:p>
            <a:r>
              <a:rPr lang="id-ID" sz="1200" dirty="0">
                <a:solidFill>
                  <a:prstClr val="black"/>
                </a:solidFill>
              </a:rPr>
              <a:t>196 unit Masjid/Menasah</a:t>
            </a:r>
            <a:endParaRPr lang="en-US" sz="1200" dirty="0">
              <a:solidFill>
                <a:prstClr val="black"/>
              </a:solidFill>
            </a:endParaRPr>
          </a:p>
        </p:txBody>
      </p:sp>
      <p:cxnSp>
        <p:nvCxnSpPr>
          <p:cNvPr id="56" name="Straight Connector 55"/>
          <p:cNvCxnSpPr/>
          <p:nvPr/>
        </p:nvCxnSpPr>
        <p:spPr>
          <a:xfrm>
            <a:off x="4313592" y="2105219"/>
            <a:ext cx="2157726" cy="0"/>
          </a:xfrm>
          <a:prstGeom prst="line">
            <a:avLst/>
          </a:prstGeom>
        </p:spPr>
        <p:style>
          <a:lnRef idx="1">
            <a:schemeClr val="accent5"/>
          </a:lnRef>
          <a:fillRef idx="0">
            <a:schemeClr val="accent5"/>
          </a:fillRef>
          <a:effectRef idx="0">
            <a:schemeClr val="accent5"/>
          </a:effectRef>
          <a:fontRef idx="minor">
            <a:schemeClr val="tx1"/>
          </a:fontRef>
        </p:style>
      </p:cxnSp>
      <p:cxnSp>
        <p:nvCxnSpPr>
          <p:cNvPr id="58" name="Straight Connector 57"/>
          <p:cNvCxnSpPr/>
          <p:nvPr/>
        </p:nvCxnSpPr>
        <p:spPr>
          <a:xfrm>
            <a:off x="6570232" y="2132719"/>
            <a:ext cx="2157726" cy="0"/>
          </a:xfrm>
          <a:prstGeom prst="line">
            <a:avLst/>
          </a:prstGeom>
        </p:spPr>
        <p:style>
          <a:lnRef idx="1">
            <a:schemeClr val="accent5"/>
          </a:lnRef>
          <a:fillRef idx="0">
            <a:schemeClr val="accent5"/>
          </a:fillRef>
          <a:effectRef idx="0">
            <a:schemeClr val="accent5"/>
          </a:effectRef>
          <a:fontRef idx="minor">
            <a:schemeClr val="tx1"/>
          </a:fontRef>
        </p:style>
      </p:cxnSp>
      <p:cxnSp>
        <p:nvCxnSpPr>
          <p:cNvPr id="59" name="Straight Connector 58"/>
          <p:cNvCxnSpPr/>
          <p:nvPr/>
        </p:nvCxnSpPr>
        <p:spPr>
          <a:xfrm>
            <a:off x="6570230" y="2581900"/>
            <a:ext cx="2157726" cy="0"/>
          </a:xfrm>
          <a:prstGeom prst="line">
            <a:avLst/>
          </a:prstGeom>
        </p:spPr>
        <p:style>
          <a:lnRef idx="1">
            <a:schemeClr val="accent5"/>
          </a:lnRef>
          <a:fillRef idx="0">
            <a:schemeClr val="accent5"/>
          </a:fillRef>
          <a:effectRef idx="0">
            <a:schemeClr val="accent5"/>
          </a:effectRef>
          <a:fontRef idx="minor">
            <a:schemeClr val="tx1"/>
          </a:fontRef>
        </p:style>
      </p:cxnSp>
      <p:pic>
        <p:nvPicPr>
          <p:cNvPr id="60" name="Picture 5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621608" flipV="1">
            <a:off x="4200675" y="1368069"/>
            <a:ext cx="534813" cy="289939"/>
          </a:xfrm>
          <a:prstGeom prst="rect">
            <a:avLst/>
          </a:prstGeom>
        </p:spPr>
      </p:pic>
      <p:pic>
        <p:nvPicPr>
          <p:cNvPr id="61" name="Picture 60"/>
          <p:cNvPicPr>
            <a:picLocks noChangeAspect="1"/>
          </p:cNvPicPr>
          <p:nvPr/>
        </p:nvPicPr>
        <p:blipFill>
          <a:blip r:embed="rId5"/>
          <a:stretch>
            <a:fillRect/>
          </a:stretch>
        </p:blipFill>
        <p:spPr>
          <a:xfrm>
            <a:off x="4332779" y="1712648"/>
            <a:ext cx="346281" cy="314536"/>
          </a:xfrm>
          <a:prstGeom prst="rect">
            <a:avLst/>
          </a:prstGeom>
          <a:solidFill>
            <a:srgbClr val="92D050"/>
          </a:solidFill>
        </p:spPr>
      </p:pic>
      <p:pic>
        <p:nvPicPr>
          <p:cNvPr id="62" name="Picture 6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16191" y="1519083"/>
            <a:ext cx="303589" cy="275758"/>
          </a:xfrm>
          <a:prstGeom prst="rect">
            <a:avLst/>
          </a:prstGeom>
        </p:spPr>
      </p:pic>
      <p:pic>
        <p:nvPicPr>
          <p:cNvPr id="63" name="Picture 6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09490" y="2187967"/>
            <a:ext cx="359192" cy="359192"/>
          </a:xfrm>
          <a:prstGeom prst="rect">
            <a:avLst/>
          </a:prstGeom>
        </p:spPr>
      </p:pic>
      <p:pic>
        <p:nvPicPr>
          <p:cNvPr id="64" name="Picture 6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6635399" y="2631779"/>
            <a:ext cx="350358" cy="350358"/>
          </a:xfrm>
          <a:prstGeom prst="rect">
            <a:avLst/>
          </a:prstGeom>
        </p:spPr>
      </p:pic>
      <p:cxnSp>
        <p:nvCxnSpPr>
          <p:cNvPr id="65" name="Straight Connector 64"/>
          <p:cNvCxnSpPr/>
          <p:nvPr/>
        </p:nvCxnSpPr>
        <p:spPr>
          <a:xfrm>
            <a:off x="4305340" y="1652305"/>
            <a:ext cx="2157726" cy="0"/>
          </a:xfrm>
          <a:prstGeom prst="line">
            <a:avLst/>
          </a:prstGeom>
        </p:spPr>
        <p:style>
          <a:lnRef idx="1">
            <a:schemeClr val="accent5"/>
          </a:lnRef>
          <a:fillRef idx="0">
            <a:schemeClr val="accent5"/>
          </a:fillRef>
          <a:effectRef idx="0">
            <a:schemeClr val="accent5"/>
          </a:effectRef>
          <a:fontRef idx="minor">
            <a:schemeClr val="tx1"/>
          </a:fontRef>
        </p:style>
      </p:cxnSp>
      <p:pic>
        <p:nvPicPr>
          <p:cNvPr id="66" name="Picture 6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9088" y="4173595"/>
            <a:ext cx="359192" cy="359192"/>
          </a:xfrm>
          <a:prstGeom prst="rect">
            <a:avLst/>
          </a:prstGeom>
        </p:spPr>
      </p:pic>
      <p:pic>
        <p:nvPicPr>
          <p:cNvPr id="67" name="Picture 6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379088" y="4588603"/>
            <a:ext cx="350358" cy="350358"/>
          </a:xfrm>
          <a:prstGeom prst="rect">
            <a:avLst/>
          </a:prstGeom>
        </p:spPr>
      </p:pic>
      <p:pic>
        <p:nvPicPr>
          <p:cNvPr id="68" name="Picture 6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825022" y="4127994"/>
            <a:ext cx="359192" cy="359192"/>
          </a:xfrm>
          <a:prstGeom prst="rect">
            <a:avLst/>
          </a:prstGeom>
        </p:spPr>
      </p:pic>
      <p:pic>
        <p:nvPicPr>
          <p:cNvPr id="69" name="Picture 6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9847516" y="4537591"/>
            <a:ext cx="350358" cy="350358"/>
          </a:xfrm>
          <a:prstGeom prst="rect">
            <a:avLst/>
          </a:prstGeom>
        </p:spPr>
      </p:pic>
      <p:sp>
        <p:nvSpPr>
          <p:cNvPr id="70" name="TextBox 69"/>
          <p:cNvSpPr txBox="1"/>
          <p:nvPr/>
        </p:nvSpPr>
        <p:spPr>
          <a:xfrm>
            <a:off x="4244633" y="1078444"/>
            <a:ext cx="1964363" cy="307777"/>
          </a:xfrm>
          <a:prstGeom prst="rect">
            <a:avLst/>
          </a:prstGeom>
          <a:noFill/>
        </p:spPr>
        <p:txBody>
          <a:bodyPr wrap="square" rtlCol="0">
            <a:spAutoFit/>
          </a:bodyPr>
          <a:lstStyle/>
          <a:p>
            <a:r>
              <a:rPr lang="id-ID" sz="1400" b="1" u="sng" dirty="0">
                <a:solidFill>
                  <a:prstClr val="black"/>
                </a:solidFill>
                <a:latin typeface="Tahoma" panose="020B0604030504040204" pitchFamily="34" charset="0"/>
                <a:ea typeface="Tahoma" panose="020B0604030504040204" pitchFamily="34" charset="0"/>
                <a:cs typeface="Tahoma" panose="020B0604030504040204" pitchFamily="34" charset="0"/>
              </a:rPr>
              <a:t>Kab. Pidie Jaya</a:t>
            </a:r>
          </a:p>
        </p:txBody>
      </p:sp>
      <p:sp>
        <p:nvSpPr>
          <p:cNvPr id="71" name="TextBox 70"/>
          <p:cNvSpPr txBox="1"/>
          <p:nvPr/>
        </p:nvSpPr>
        <p:spPr>
          <a:xfrm>
            <a:off x="217477" y="1349269"/>
            <a:ext cx="1964363" cy="307777"/>
          </a:xfrm>
          <a:prstGeom prst="rect">
            <a:avLst/>
          </a:prstGeom>
          <a:noFill/>
        </p:spPr>
        <p:txBody>
          <a:bodyPr wrap="square" rtlCol="0">
            <a:spAutoFit/>
          </a:bodyPr>
          <a:lstStyle/>
          <a:p>
            <a:r>
              <a:rPr lang="id-ID" sz="1400" b="1" u="sng" dirty="0">
                <a:solidFill>
                  <a:prstClr val="black"/>
                </a:solidFill>
                <a:latin typeface="Tahoma" panose="020B0604030504040204" pitchFamily="34" charset="0"/>
                <a:ea typeface="Tahoma" panose="020B0604030504040204" pitchFamily="34" charset="0"/>
                <a:cs typeface="Tahoma" panose="020B0604030504040204" pitchFamily="34" charset="0"/>
              </a:rPr>
              <a:t>Kab. Pidie</a:t>
            </a:r>
          </a:p>
        </p:txBody>
      </p:sp>
      <p:sp>
        <p:nvSpPr>
          <p:cNvPr id="72" name="TextBox 71"/>
          <p:cNvSpPr txBox="1"/>
          <p:nvPr/>
        </p:nvSpPr>
        <p:spPr>
          <a:xfrm>
            <a:off x="9712369" y="1264517"/>
            <a:ext cx="1964363" cy="307777"/>
          </a:xfrm>
          <a:prstGeom prst="rect">
            <a:avLst/>
          </a:prstGeom>
          <a:noFill/>
        </p:spPr>
        <p:txBody>
          <a:bodyPr wrap="square" rtlCol="0">
            <a:spAutoFit/>
          </a:bodyPr>
          <a:lstStyle/>
          <a:p>
            <a:r>
              <a:rPr lang="id-ID" sz="1400" b="1" u="sng" dirty="0">
                <a:solidFill>
                  <a:prstClr val="black"/>
                </a:solidFill>
                <a:latin typeface="Tahoma" panose="020B0604030504040204" pitchFamily="34" charset="0"/>
                <a:ea typeface="Tahoma" panose="020B0604030504040204" pitchFamily="34" charset="0"/>
                <a:cs typeface="Tahoma" panose="020B0604030504040204" pitchFamily="34" charset="0"/>
              </a:rPr>
              <a:t>Kab. Bireuen</a:t>
            </a:r>
          </a:p>
        </p:txBody>
      </p:sp>
      <p:cxnSp>
        <p:nvCxnSpPr>
          <p:cNvPr id="74" name="Straight Connector 73"/>
          <p:cNvCxnSpPr/>
          <p:nvPr/>
        </p:nvCxnSpPr>
        <p:spPr>
          <a:xfrm flipH="1">
            <a:off x="1473200" y="5164667"/>
            <a:ext cx="3067878" cy="0"/>
          </a:xfrm>
          <a:prstGeom prst="line">
            <a:avLst/>
          </a:prstGeom>
          <a:ln w="28575">
            <a:headEnd type="oval" w="med" len="med"/>
            <a:tailEnd type="oval" w="med" len="med"/>
          </a:ln>
        </p:spPr>
        <p:style>
          <a:lnRef idx="2">
            <a:schemeClr val="accent4"/>
          </a:lnRef>
          <a:fillRef idx="0">
            <a:schemeClr val="accent4"/>
          </a:fillRef>
          <a:effectRef idx="1">
            <a:schemeClr val="accent4"/>
          </a:effectRef>
          <a:fontRef idx="minor">
            <a:schemeClr val="tx1"/>
          </a:fontRef>
        </p:style>
      </p:cxnSp>
      <p:cxnSp>
        <p:nvCxnSpPr>
          <p:cNvPr id="78" name="Straight Arrow Connector 77"/>
          <p:cNvCxnSpPr/>
          <p:nvPr/>
        </p:nvCxnSpPr>
        <p:spPr>
          <a:xfrm flipV="1">
            <a:off x="1473200" y="4839129"/>
            <a:ext cx="0" cy="325538"/>
          </a:xfrm>
          <a:prstGeom prst="straightConnector1">
            <a:avLst/>
          </a:prstGeom>
          <a:ln w="28575">
            <a:headEnd type="oval" w="med" len="med"/>
            <a:tailEnd type="oval" w="med" len="med"/>
          </a:ln>
        </p:spPr>
        <p:style>
          <a:lnRef idx="2">
            <a:schemeClr val="accent4"/>
          </a:lnRef>
          <a:fillRef idx="0">
            <a:schemeClr val="accent4"/>
          </a:fillRef>
          <a:effectRef idx="1">
            <a:schemeClr val="accent4"/>
          </a:effectRef>
          <a:fontRef idx="minor">
            <a:schemeClr val="tx1"/>
          </a:fontRef>
        </p:style>
      </p:cxnSp>
      <p:pic>
        <p:nvPicPr>
          <p:cNvPr id="80" name="Picture 7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297059" y="3299164"/>
            <a:ext cx="348518" cy="348518"/>
          </a:xfrm>
          <a:prstGeom prst="rect">
            <a:avLst/>
          </a:prstGeom>
        </p:spPr>
      </p:pic>
      <p:cxnSp>
        <p:nvCxnSpPr>
          <p:cNvPr id="81" name="Straight Arrow Connector 80"/>
          <p:cNvCxnSpPr>
            <a:endCxn id="52" idx="2"/>
          </p:cNvCxnSpPr>
          <p:nvPr/>
        </p:nvCxnSpPr>
        <p:spPr>
          <a:xfrm flipV="1">
            <a:off x="5626468" y="2886082"/>
            <a:ext cx="1" cy="881608"/>
          </a:xfrm>
          <a:prstGeom prst="straightConnector1">
            <a:avLst/>
          </a:prstGeom>
          <a:ln w="28575">
            <a:headEnd type="oval" w="med" len="med"/>
            <a:tailEnd type="oval" w="med" len="med"/>
          </a:ln>
        </p:spPr>
        <p:style>
          <a:lnRef idx="2">
            <a:schemeClr val="accent4"/>
          </a:lnRef>
          <a:fillRef idx="0">
            <a:schemeClr val="accent4"/>
          </a:fillRef>
          <a:effectRef idx="1">
            <a:schemeClr val="accent4"/>
          </a:effectRef>
          <a:fontRef idx="minor">
            <a:schemeClr val="tx1"/>
          </a:fontRef>
        </p:style>
      </p:cxnSp>
      <p:cxnSp>
        <p:nvCxnSpPr>
          <p:cNvPr id="84" name="Straight Connector 83"/>
          <p:cNvCxnSpPr/>
          <p:nvPr/>
        </p:nvCxnSpPr>
        <p:spPr>
          <a:xfrm flipH="1" flipV="1">
            <a:off x="8262955" y="4173595"/>
            <a:ext cx="1236645" cy="7940"/>
          </a:xfrm>
          <a:prstGeom prst="line">
            <a:avLst/>
          </a:prstGeom>
          <a:ln w="28575">
            <a:headEnd type="oval" w="med" len="med"/>
            <a:tailEnd type="oval" w="med" len="med"/>
          </a:ln>
        </p:spPr>
        <p:style>
          <a:lnRef idx="2">
            <a:schemeClr val="accent4"/>
          </a:lnRef>
          <a:fillRef idx="0">
            <a:schemeClr val="accent4"/>
          </a:fillRef>
          <a:effectRef idx="1">
            <a:schemeClr val="accent4"/>
          </a:effectRef>
          <a:fontRef idx="minor">
            <a:schemeClr val="tx1"/>
          </a:fontRef>
        </p:style>
      </p:cxnSp>
      <p:sp>
        <p:nvSpPr>
          <p:cNvPr id="86" name="TextBox 85"/>
          <p:cNvSpPr txBox="1"/>
          <p:nvPr/>
        </p:nvSpPr>
        <p:spPr>
          <a:xfrm>
            <a:off x="6182838" y="3603539"/>
            <a:ext cx="1322322" cy="461665"/>
          </a:xfrm>
          <a:prstGeom prst="rect">
            <a:avLst/>
          </a:prstGeom>
          <a:noFill/>
        </p:spPr>
        <p:txBody>
          <a:bodyPr wrap="square" rtlCol="0">
            <a:spAutoFit/>
          </a:bodyPr>
          <a:lstStyle/>
          <a:p>
            <a:pPr algn="ctr"/>
            <a:r>
              <a:rPr lang="id-ID" sz="1200" i="1" dirty="0">
                <a:solidFill>
                  <a:srgbClr val="ED7D31">
                    <a:lumMod val="20000"/>
                    <a:lumOff val="80000"/>
                  </a:srgbClr>
                </a:solidFill>
              </a:rPr>
              <a:t>Magnitude Gempa 6,4 SR</a:t>
            </a:r>
            <a:endParaRPr lang="en-US" sz="1200" i="1" dirty="0">
              <a:solidFill>
                <a:srgbClr val="ED7D31">
                  <a:lumMod val="20000"/>
                  <a:lumOff val="80000"/>
                </a:srgbClr>
              </a:solidFill>
            </a:endParaRPr>
          </a:p>
        </p:txBody>
      </p:sp>
      <p:sp>
        <p:nvSpPr>
          <p:cNvPr id="87" name="Rectangle 86"/>
          <p:cNvSpPr/>
          <p:nvPr/>
        </p:nvSpPr>
        <p:spPr>
          <a:xfrm>
            <a:off x="-9746" y="6226765"/>
            <a:ext cx="2950281" cy="253916"/>
          </a:xfrm>
          <a:prstGeom prst="rect">
            <a:avLst/>
          </a:prstGeom>
        </p:spPr>
        <p:txBody>
          <a:bodyPr wrap="square">
            <a:spAutoFit/>
          </a:bodyPr>
          <a:lstStyle/>
          <a:p>
            <a:r>
              <a:rPr lang="en-US" sz="1050" i="1" dirty="0" err="1">
                <a:solidFill>
                  <a:prstClr val="black"/>
                </a:solidFill>
              </a:rPr>
              <a:t>Sumber</a:t>
            </a:r>
            <a:r>
              <a:rPr lang="en-US" sz="1050" i="1" dirty="0">
                <a:solidFill>
                  <a:prstClr val="black"/>
                </a:solidFill>
              </a:rPr>
              <a:t>: </a:t>
            </a:r>
            <a:r>
              <a:rPr lang="id-ID" sz="1050" i="1" dirty="0" err="1">
                <a:solidFill>
                  <a:prstClr val="black"/>
                </a:solidFill>
              </a:rPr>
              <a:t>Dibi</a:t>
            </a:r>
            <a:r>
              <a:rPr lang="id-ID" sz="1050" i="1" dirty="0">
                <a:solidFill>
                  <a:prstClr val="black"/>
                </a:solidFill>
              </a:rPr>
              <a:t>, 2018</a:t>
            </a:r>
            <a:endParaRPr lang="en-US" sz="1050" dirty="0">
              <a:solidFill>
                <a:prstClr val="black"/>
              </a:solidFill>
            </a:endParaRPr>
          </a:p>
        </p:txBody>
      </p:sp>
      <p:sp>
        <p:nvSpPr>
          <p:cNvPr id="88" name="Content Placeholder 1"/>
          <p:cNvSpPr txBox="1">
            <a:spLocks/>
          </p:cNvSpPr>
          <p:nvPr/>
        </p:nvSpPr>
        <p:spPr>
          <a:xfrm>
            <a:off x="5884913" y="5644381"/>
            <a:ext cx="3276122" cy="41649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3D7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508F"/>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508F"/>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508F"/>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508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200" b="1" dirty="0" err="1"/>
              <a:t>Kab</a:t>
            </a:r>
            <a:r>
              <a:rPr lang="en-US" sz="1200" b="1" dirty="0"/>
              <a:t>. </a:t>
            </a:r>
            <a:r>
              <a:rPr lang="en-US" sz="1200" b="1" dirty="0" err="1"/>
              <a:t>Pidie</a:t>
            </a:r>
            <a:r>
              <a:rPr lang="en-US" sz="1200" b="1" dirty="0"/>
              <a:t>:</a:t>
            </a:r>
          </a:p>
          <a:p>
            <a:r>
              <a:rPr lang="en-US" sz="1200" dirty="0" err="1"/>
              <a:t>Ruko</a:t>
            </a:r>
            <a:r>
              <a:rPr lang="en-US" sz="1200" dirty="0"/>
              <a:t> (12 unit), </a:t>
            </a:r>
            <a:r>
              <a:rPr lang="en-US" sz="1200" dirty="0" err="1"/>
              <a:t>Pasar</a:t>
            </a:r>
            <a:r>
              <a:rPr lang="en-US" sz="1200" dirty="0"/>
              <a:t> (1 unit), </a:t>
            </a:r>
            <a:r>
              <a:rPr lang="en-US" sz="1200" dirty="0" err="1"/>
              <a:t>Kilang</a:t>
            </a:r>
            <a:r>
              <a:rPr lang="en-US" sz="1200" dirty="0"/>
              <a:t> </a:t>
            </a:r>
            <a:r>
              <a:rPr lang="en-US" sz="1200" dirty="0" err="1"/>
              <a:t>Padi</a:t>
            </a:r>
            <a:r>
              <a:rPr lang="en-US" sz="1200" dirty="0"/>
              <a:t> (2 unit), Kantor </a:t>
            </a:r>
            <a:r>
              <a:rPr lang="en-US" sz="1200" dirty="0" err="1"/>
              <a:t>Pemerintahan</a:t>
            </a:r>
            <a:r>
              <a:rPr lang="en-US" sz="1200" dirty="0"/>
              <a:t> (8 unit), Tower Air (1 unit), </a:t>
            </a:r>
            <a:r>
              <a:rPr lang="en-US" sz="1200" dirty="0" err="1"/>
              <a:t>Gudang</a:t>
            </a:r>
            <a:r>
              <a:rPr lang="en-US" sz="1200" dirty="0"/>
              <a:t> (1 unit), </a:t>
            </a:r>
            <a:r>
              <a:rPr lang="en-US" sz="1200" dirty="0" err="1"/>
              <a:t>Talud</a:t>
            </a:r>
            <a:r>
              <a:rPr lang="en-US" sz="1200" dirty="0"/>
              <a:t> (1 unit), </a:t>
            </a:r>
            <a:r>
              <a:rPr lang="en-US" sz="1200" dirty="0" err="1"/>
              <a:t>Saluran</a:t>
            </a:r>
            <a:r>
              <a:rPr lang="en-US" sz="1200" dirty="0"/>
              <a:t> (1 unit)</a:t>
            </a:r>
            <a:r>
              <a:rPr lang="id-ID" sz="1200" dirty="0"/>
              <a:t>,</a:t>
            </a:r>
            <a:r>
              <a:rPr lang="en-US" sz="1200" dirty="0"/>
              <a:t> </a:t>
            </a:r>
            <a:r>
              <a:rPr lang="en-US" sz="1200" dirty="0" err="1"/>
              <a:t>Balee</a:t>
            </a:r>
            <a:r>
              <a:rPr lang="en-US" sz="1200" dirty="0"/>
              <a:t> </a:t>
            </a:r>
            <a:r>
              <a:rPr lang="en-US" sz="1200" dirty="0" err="1"/>
              <a:t>Nelayan</a:t>
            </a:r>
            <a:r>
              <a:rPr lang="en-US" sz="1200" dirty="0"/>
              <a:t> (1unit)</a:t>
            </a:r>
          </a:p>
        </p:txBody>
      </p:sp>
      <p:sp>
        <p:nvSpPr>
          <p:cNvPr id="89" name="Content Placeholder 1"/>
          <p:cNvSpPr txBox="1">
            <a:spLocks/>
          </p:cNvSpPr>
          <p:nvPr/>
        </p:nvSpPr>
        <p:spPr>
          <a:xfrm>
            <a:off x="9192582" y="5639299"/>
            <a:ext cx="2972081" cy="9803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3D7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508F"/>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508F"/>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508F"/>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508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200" b="1" dirty="0" err="1"/>
              <a:t>Kab</a:t>
            </a:r>
            <a:r>
              <a:rPr lang="en-US" sz="1200" b="1" dirty="0"/>
              <a:t>. </a:t>
            </a:r>
            <a:r>
              <a:rPr lang="en-US" sz="1200" b="1" dirty="0" err="1"/>
              <a:t>Bireuen</a:t>
            </a:r>
            <a:r>
              <a:rPr lang="en-US" sz="1200" b="1" dirty="0"/>
              <a:t>:</a:t>
            </a:r>
          </a:p>
          <a:p>
            <a:r>
              <a:rPr lang="en-US" sz="1200" dirty="0" err="1"/>
              <a:t>Ruko</a:t>
            </a:r>
            <a:r>
              <a:rPr lang="en-US" sz="1200" dirty="0"/>
              <a:t> (66 unit), </a:t>
            </a:r>
            <a:r>
              <a:rPr lang="en-US" sz="1200" dirty="0" err="1"/>
              <a:t>Pasar</a:t>
            </a:r>
            <a:r>
              <a:rPr lang="en-US" sz="1200" dirty="0"/>
              <a:t> (3 unit), </a:t>
            </a:r>
            <a:r>
              <a:rPr lang="en-US" sz="1200" dirty="0" err="1"/>
              <a:t>Kilang</a:t>
            </a:r>
            <a:r>
              <a:rPr lang="en-US" sz="1200" dirty="0"/>
              <a:t> </a:t>
            </a:r>
            <a:r>
              <a:rPr lang="en-US" sz="1200" dirty="0" err="1"/>
              <a:t>Padi</a:t>
            </a:r>
            <a:r>
              <a:rPr lang="en-US" sz="1200" dirty="0"/>
              <a:t> (4 unit), Aula </a:t>
            </a:r>
            <a:r>
              <a:rPr lang="en-US" sz="1200" dirty="0" err="1"/>
              <a:t>Kecamatan</a:t>
            </a:r>
            <a:r>
              <a:rPr lang="en-US" sz="1200" dirty="0"/>
              <a:t> (1 unit), </a:t>
            </a:r>
            <a:r>
              <a:rPr lang="en-US" sz="1200" dirty="0" err="1"/>
              <a:t>Sarana</a:t>
            </a:r>
            <a:r>
              <a:rPr lang="en-US" sz="1200" dirty="0"/>
              <a:t> </a:t>
            </a:r>
            <a:r>
              <a:rPr lang="en-US" sz="1200" dirty="0" err="1"/>
              <a:t>Olahraga</a:t>
            </a:r>
            <a:r>
              <a:rPr lang="en-US" sz="1200" dirty="0"/>
              <a:t> (1 unit), </a:t>
            </a:r>
            <a:r>
              <a:rPr lang="en-US" sz="1200" dirty="0" err="1"/>
              <a:t>Sarana</a:t>
            </a:r>
            <a:r>
              <a:rPr lang="en-US" sz="1200" dirty="0"/>
              <a:t> Air (2 unit)</a:t>
            </a:r>
          </a:p>
        </p:txBody>
      </p:sp>
      <p:sp>
        <p:nvSpPr>
          <p:cNvPr id="90" name="Content Placeholder 1"/>
          <p:cNvSpPr txBox="1">
            <a:spLocks/>
          </p:cNvSpPr>
          <p:nvPr/>
        </p:nvSpPr>
        <p:spPr>
          <a:xfrm>
            <a:off x="2912024" y="5644381"/>
            <a:ext cx="2930290" cy="12797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3D7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508F"/>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508F"/>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508F"/>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508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200" b="1" dirty="0" err="1"/>
              <a:t>Kab</a:t>
            </a:r>
            <a:r>
              <a:rPr lang="en-US" sz="1200" b="1" dirty="0"/>
              <a:t>. </a:t>
            </a:r>
            <a:r>
              <a:rPr lang="en-US" sz="1200" b="1" dirty="0" err="1"/>
              <a:t>Pidie</a:t>
            </a:r>
            <a:r>
              <a:rPr lang="id-ID" sz="1200" b="1" dirty="0"/>
              <a:t> Jaya</a:t>
            </a:r>
            <a:r>
              <a:rPr lang="en-US" sz="1200" b="1" dirty="0"/>
              <a:t>:</a:t>
            </a:r>
          </a:p>
          <a:p>
            <a:r>
              <a:rPr lang="id-ID" sz="1200" dirty="0"/>
              <a:t>Jalan Provinsi (1,27 km), Jalan Kabupaten (53 km), Jembatan (15 unit), Bendungan/Embung (10 unit), Irigasi (5,05 km)</a:t>
            </a:r>
            <a:endParaRPr lang="en-US" sz="1200" dirty="0"/>
          </a:p>
        </p:txBody>
      </p:sp>
      <p:sp>
        <p:nvSpPr>
          <p:cNvPr id="91" name="TextBox 90"/>
          <p:cNvSpPr txBox="1"/>
          <p:nvPr/>
        </p:nvSpPr>
        <p:spPr>
          <a:xfrm>
            <a:off x="3002079" y="5401811"/>
            <a:ext cx="4977888" cy="307777"/>
          </a:xfrm>
          <a:prstGeom prst="rect">
            <a:avLst/>
          </a:prstGeom>
          <a:noFill/>
        </p:spPr>
        <p:txBody>
          <a:bodyPr wrap="square" rtlCol="0">
            <a:spAutoFit/>
          </a:bodyPr>
          <a:lstStyle/>
          <a:p>
            <a:r>
              <a:rPr lang="id-ID" sz="1400" b="1" u="sng" dirty="0">
                <a:solidFill>
                  <a:prstClr val="black"/>
                </a:solidFill>
                <a:latin typeface="Tahoma" panose="020B0604030504040204" pitchFamily="34" charset="0"/>
                <a:ea typeface="Tahoma" panose="020B0604030504040204" pitchFamily="34" charset="0"/>
                <a:cs typeface="Tahoma" panose="020B0604030504040204" pitchFamily="34" charset="0"/>
              </a:rPr>
              <a:t>Kerusakan Infrastruktur dan Fasilitas Lain</a:t>
            </a:r>
          </a:p>
        </p:txBody>
      </p:sp>
      <p:cxnSp>
        <p:nvCxnSpPr>
          <p:cNvPr id="93" name="Straight Connector 92"/>
          <p:cNvCxnSpPr/>
          <p:nvPr/>
        </p:nvCxnSpPr>
        <p:spPr>
          <a:xfrm flipV="1">
            <a:off x="2940535" y="5416240"/>
            <a:ext cx="0" cy="1241412"/>
          </a:xfrm>
          <a:prstGeom prst="line">
            <a:avLst/>
          </a:prstGeom>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a:off x="2940535" y="5416240"/>
            <a:ext cx="9261089" cy="0"/>
          </a:xfrm>
          <a:prstGeom prst="line">
            <a:avLst/>
          </a:prstGeom>
        </p:spPr>
        <p:style>
          <a:lnRef idx="1">
            <a:schemeClr val="accent1"/>
          </a:lnRef>
          <a:fillRef idx="0">
            <a:schemeClr val="accent1"/>
          </a:fillRef>
          <a:effectRef idx="0">
            <a:schemeClr val="accent1"/>
          </a:effectRef>
          <a:fontRef idx="minor">
            <a:schemeClr val="tx1"/>
          </a:fontRef>
        </p:style>
      </p:cxnSp>
      <p:pic>
        <p:nvPicPr>
          <p:cNvPr id="97" name="Picture 9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6182838" y="3685280"/>
            <a:ext cx="280228" cy="280228"/>
          </a:xfrm>
          <a:prstGeom prst="rect">
            <a:avLst/>
          </a:prstGeom>
        </p:spPr>
      </p:pic>
    </p:spTree>
    <p:extLst>
      <p:ext uri="{BB962C8B-B14F-4D97-AF65-F5344CB8AC3E}">
        <p14:creationId xmlns:p14="http://schemas.microsoft.com/office/powerpoint/2010/main" val="19748714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3291" y="4006735"/>
            <a:ext cx="11949698" cy="2400985"/>
          </a:xfrm>
        </p:spPr>
        <p:txBody>
          <a:bodyPr>
            <a:normAutofit fontScale="85000" lnSpcReduction="20000"/>
          </a:bodyPr>
          <a:lstStyle/>
          <a:p>
            <a:r>
              <a:rPr lang="id-ID" dirty="0">
                <a:latin typeface="Tahoma" panose="020B0604030504040204" pitchFamily="34" charset="0"/>
                <a:ea typeface="Tahoma" panose="020B0604030504040204" pitchFamily="34" charset="0"/>
                <a:cs typeface="Tahoma" panose="020B0604030504040204" pitchFamily="34" charset="0"/>
              </a:rPr>
              <a:t>Rencana Aksi Rehabilitasi dan Rekonstruksi dibagi 5 sektor antara lain:</a:t>
            </a:r>
          </a:p>
          <a:p>
            <a:pPr lvl="1"/>
            <a:r>
              <a:rPr lang="id-ID" dirty="0">
                <a:latin typeface="Tahoma" panose="020B0604030504040204" pitchFamily="34" charset="0"/>
                <a:ea typeface="Tahoma" panose="020B0604030504040204" pitchFamily="34" charset="0"/>
                <a:cs typeface="Tahoma" panose="020B0604030504040204" pitchFamily="34" charset="0"/>
              </a:rPr>
              <a:t>Permukiman: </a:t>
            </a:r>
            <a:r>
              <a:rPr lang="id-ID" dirty="0" err="1">
                <a:latin typeface="Tahoma" panose="020B0604030504040204" pitchFamily="34" charset="0"/>
                <a:ea typeface="Tahoma" panose="020B0604030504040204" pitchFamily="34" charset="0"/>
                <a:cs typeface="Tahoma" panose="020B0604030504040204" pitchFamily="34" charset="0"/>
              </a:rPr>
              <a:t>Invetarisasi</a:t>
            </a:r>
            <a:r>
              <a:rPr lang="id-ID" dirty="0">
                <a:latin typeface="Tahoma" panose="020B0604030504040204" pitchFamily="34" charset="0"/>
                <a:ea typeface="Tahoma" panose="020B0604030504040204" pitchFamily="34" charset="0"/>
                <a:cs typeface="Tahoma" panose="020B0604030504040204" pitchFamily="34" charset="0"/>
              </a:rPr>
              <a:t> kerusakan rumah</a:t>
            </a:r>
          </a:p>
          <a:p>
            <a:pPr lvl="1"/>
            <a:r>
              <a:rPr lang="id-ID" dirty="0">
                <a:latin typeface="Tahoma" panose="020B0604030504040204" pitchFamily="34" charset="0"/>
                <a:ea typeface="Tahoma" panose="020B0604030504040204" pitchFamily="34" charset="0"/>
                <a:cs typeface="Tahoma" panose="020B0604030504040204" pitchFamily="34" charset="0"/>
              </a:rPr>
              <a:t>Infrastruktur: Transportasi (ruas jalan dan jembatan), Sumber Daya Air (Bendungan, </a:t>
            </a:r>
            <a:r>
              <a:rPr lang="id-ID" dirty="0" err="1">
                <a:latin typeface="Tahoma" panose="020B0604030504040204" pitchFamily="34" charset="0"/>
                <a:ea typeface="Tahoma" panose="020B0604030504040204" pitchFamily="34" charset="0"/>
                <a:cs typeface="Tahoma" panose="020B0604030504040204" pitchFamily="34" charset="0"/>
              </a:rPr>
              <a:t>Embung</a:t>
            </a:r>
            <a:r>
              <a:rPr lang="id-ID" dirty="0">
                <a:latin typeface="Tahoma" panose="020B0604030504040204" pitchFamily="34" charset="0"/>
                <a:ea typeface="Tahoma" panose="020B0604030504040204" pitchFamily="34" charset="0"/>
                <a:cs typeface="Tahoma" panose="020B0604030504040204" pitchFamily="34" charset="0"/>
              </a:rPr>
              <a:t>, Irigasi, dan Pengaman Pantai)</a:t>
            </a:r>
          </a:p>
          <a:p>
            <a:pPr lvl="1"/>
            <a:r>
              <a:rPr lang="id-ID" dirty="0">
                <a:latin typeface="Tahoma" panose="020B0604030504040204" pitchFamily="34" charset="0"/>
                <a:ea typeface="Tahoma" panose="020B0604030504040204" pitchFamily="34" charset="0"/>
                <a:cs typeface="Tahoma" panose="020B0604030504040204" pitchFamily="34" charset="0"/>
              </a:rPr>
              <a:t>Ekonomi: Pertanian, Peternakan, Perdagangan, Koperasi dan UKM, Perikanan, Pariwisata, dan Lahan Kritis Sumber daya air</a:t>
            </a:r>
          </a:p>
          <a:p>
            <a:pPr lvl="1"/>
            <a:r>
              <a:rPr lang="id-ID" dirty="0">
                <a:latin typeface="Tahoma" panose="020B0604030504040204" pitchFamily="34" charset="0"/>
                <a:ea typeface="Tahoma" panose="020B0604030504040204" pitchFamily="34" charset="0"/>
                <a:cs typeface="Tahoma" panose="020B0604030504040204" pitchFamily="34" charset="0"/>
              </a:rPr>
              <a:t>Sosial: Kesehatan, Pendidikan, Agama, Lembaga Sosial, Bangunan dan Peninggalan Sejarah</a:t>
            </a:r>
          </a:p>
          <a:p>
            <a:pPr lvl="1"/>
            <a:r>
              <a:rPr lang="id-ID" dirty="0">
                <a:latin typeface="Tahoma" panose="020B0604030504040204" pitchFamily="34" charset="0"/>
                <a:ea typeface="Tahoma" panose="020B0604030504040204" pitchFamily="34" charset="0"/>
                <a:cs typeface="Tahoma" panose="020B0604030504040204" pitchFamily="34" charset="0"/>
              </a:rPr>
              <a:t>Lintas Sektor: Pemerintahan, dan Keamanan/Ketertiban</a:t>
            </a:r>
          </a:p>
          <a:p>
            <a:pPr lvl="1"/>
            <a:endParaRPr lang="id-ID" dirty="0">
              <a:latin typeface="Tahoma" panose="020B0604030504040204" pitchFamily="34" charset="0"/>
              <a:ea typeface="Tahoma" panose="020B0604030504040204" pitchFamily="34" charset="0"/>
              <a:cs typeface="Tahoma" panose="020B0604030504040204" pitchFamily="34" charset="0"/>
            </a:endParaRPr>
          </a:p>
        </p:txBody>
      </p:sp>
      <p:sp>
        <p:nvSpPr>
          <p:cNvPr id="3" name="Slide Number Placeholder 2"/>
          <p:cNvSpPr>
            <a:spLocks noGrp="1"/>
          </p:cNvSpPr>
          <p:nvPr>
            <p:ph type="sldNum" sz="quarter" idx="12"/>
          </p:nvPr>
        </p:nvSpPr>
        <p:spPr/>
        <p:txBody>
          <a:bodyPr/>
          <a:lstStyle/>
          <a:p>
            <a:fld id="{192C646E-8A71-4229-9321-274B093DFD02}" type="slidenum">
              <a:rPr lang="en-US" smtClean="0">
                <a:solidFill>
                  <a:prstClr val="white"/>
                </a:solidFill>
              </a:rPr>
              <a:pPr/>
              <a:t>25</a:t>
            </a:fld>
            <a:endParaRPr lang="en-US" dirty="0">
              <a:solidFill>
                <a:prstClr val="white"/>
              </a:solidFill>
            </a:endParaRPr>
          </a:p>
        </p:txBody>
      </p:sp>
      <p:sp>
        <p:nvSpPr>
          <p:cNvPr id="4" name="Title 3"/>
          <p:cNvSpPr>
            <a:spLocks noGrp="1"/>
          </p:cNvSpPr>
          <p:nvPr>
            <p:ph type="title"/>
          </p:nvPr>
        </p:nvSpPr>
        <p:spPr>
          <a:xfrm>
            <a:off x="803116" y="0"/>
            <a:ext cx="11388883" cy="1325563"/>
          </a:xfrm>
        </p:spPr>
        <p:txBody>
          <a:bodyPr>
            <a:normAutofit/>
          </a:bodyPr>
          <a:lstStyle/>
          <a:p>
            <a:pPr algn="ctr"/>
            <a:r>
              <a:rPr lang="id-ID" sz="4000" dirty="0">
                <a:latin typeface="Tahoma" panose="020B0604030504040204" pitchFamily="34" charset="0"/>
                <a:ea typeface="Tahoma" panose="020B0604030504040204" pitchFamily="34" charset="0"/>
                <a:cs typeface="Tahoma" panose="020B0604030504040204" pitchFamily="34" charset="0"/>
              </a:rPr>
              <a:t>RENCANA AKSI PASCA BENCANA GEMPA ACEH</a:t>
            </a:r>
          </a:p>
        </p:txBody>
      </p:sp>
      <p:graphicFrame>
        <p:nvGraphicFramePr>
          <p:cNvPr id="5" name="Table 4"/>
          <p:cNvGraphicFramePr>
            <a:graphicFrameLocks noGrp="1"/>
          </p:cNvGraphicFramePr>
          <p:nvPr>
            <p:extLst/>
          </p:nvPr>
        </p:nvGraphicFramePr>
        <p:xfrm>
          <a:off x="205286" y="1281184"/>
          <a:ext cx="11781428" cy="1986915"/>
        </p:xfrm>
        <a:graphic>
          <a:graphicData uri="http://schemas.openxmlformats.org/drawingml/2006/table">
            <a:tbl>
              <a:tblPr>
                <a:tableStyleId>{5C22544A-7EE6-4342-B048-85BDC9FD1C3A}</a:tableStyleId>
              </a:tblPr>
              <a:tblGrid>
                <a:gridCol w="1582216">
                  <a:extLst>
                    <a:ext uri="{9D8B030D-6E8A-4147-A177-3AD203B41FA5}">
                      <a16:colId xmlns:a16="http://schemas.microsoft.com/office/drawing/2014/main" val="20000"/>
                    </a:ext>
                  </a:extLst>
                </a:gridCol>
                <a:gridCol w="2312470">
                  <a:extLst>
                    <a:ext uri="{9D8B030D-6E8A-4147-A177-3AD203B41FA5}">
                      <a16:colId xmlns:a16="http://schemas.microsoft.com/office/drawing/2014/main" val="20001"/>
                    </a:ext>
                  </a:extLst>
                </a:gridCol>
                <a:gridCol w="2093395">
                  <a:extLst>
                    <a:ext uri="{9D8B030D-6E8A-4147-A177-3AD203B41FA5}">
                      <a16:colId xmlns:a16="http://schemas.microsoft.com/office/drawing/2014/main" val="20002"/>
                    </a:ext>
                  </a:extLst>
                </a:gridCol>
                <a:gridCol w="2093395">
                  <a:extLst>
                    <a:ext uri="{9D8B030D-6E8A-4147-A177-3AD203B41FA5}">
                      <a16:colId xmlns:a16="http://schemas.microsoft.com/office/drawing/2014/main" val="20003"/>
                    </a:ext>
                  </a:extLst>
                </a:gridCol>
                <a:gridCol w="2312470">
                  <a:extLst>
                    <a:ext uri="{9D8B030D-6E8A-4147-A177-3AD203B41FA5}">
                      <a16:colId xmlns:a16="http://schemas.microsoft.com/office/drawing/2014/main" val="20004"/>
                    </a:ext>
                  </a:extLst>
                </a:gridCol>
                <a:gridCol w="1387482">
                  <a:extLst>
                    <a:ext uri="{9D8B030D-6E8A-4147-A177-3AD203B41FA5}">
                      <a16:colId xmlns:a16="http://schemas.microsoft.com/office/drawing/2014/main" val="20005"/>
                    </a:ext>
                  </a:extLst>
                </a:gridCol>
              </a:tblGrid>
              <a:tr h="190500">
                <a:tc>
                  <a:txBody>
                    <a:bodyPr/>
                    <a:lstStyle/>
                    <a:p>
                      <a:pPr algn="ctr" fontAlgn="b"/>
                      <a:r>
                        <a:rPr lang="id-ID" sz="1800" b="1" u="none" strike="noStrike" dirty="0">
                          <a:effectLst/>
                          <a:latin typeface="Tahoma" panose="020B0604030504040204" pitchFamily="34" charset="0"/>
                          <a:ea typeface="Tahoma" panose="020B0604030504040204" pitchFamily="34" charset="0"/>
                          <a:cs typeface="Tahoma" panose="020B0604030504040204" pitchFamily="34" charset="0"/>
                        </a:rPr>
                        <a:t>Sektor</a:t>
                      </a:r>
                      <a:endParaRPr lang="id-ID" sz="18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ctr" fontAlgn="b"/>
                      <a:r>
                        <a:rPr lang="id-ID" sz="1800" b="1" u="none" strike="noStrike" dirty="0" err="1">
                          <a:effectLst/>
                          <a:latin typeface="Tahoma" panose="020B0604030504040204" pitchFamily="34" charset="0"/>
                          <a:ea typeface="Tahoma" panose="020B0604030504040204" pitchFamily="34" charset="0"/>
                          <a:cs typeface="Tahoma" panose="020B0604030504040204" pitchFamily="34" charset="0"/>
                        </a:rPr>
                        <a:t>Kab</a:t>
                      </a:r>
                      <a:r>
                        <a:rPr lang="id-ID" sz="1800" b="1" u="none" strike="noStrike" dirty="0">
                          <a:effectLst/>
                          <a:latin typeface="Tahoma" panose="020B0604030504040204" pitchFamily="34" charset="0"/>
                          <a:ea typeface="Tahoma" panose="020B0604030504040204" pitchFamily="34" charset="0"/>
                          <a:cs typeface="Tahoma" panose="020B0604030504040204" pitchFamily="34" charset="0"/>
                        </a:rPr>
                        <a:t>. Pidie Jaya</a:t>
                      </a:r>
                      <a:endParaRPr lang="id-ID" sz="18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ctr" fontAlgn="b"/>
                      <a:r>
                        <a:rPr lang="id-ID" sz="1800" b="1" u="none" strike="noStrike">
                          <a:effectLst/>
                          <a:latin typeface="Tahoma" panose="020B0604030504040204" pitchFamily="34" charset="0"/>
                          <a:ea typeface="Tahoma" panose="020B0604030504040204" pitchFamily="34" charset="0"/>
                          <a:cs typeface="Tahoma" panose="020B0604030504040204" pitchFamily="34" charset="0"/>
                        </a:rPr>
                        <a:t>Kab. Pidie</a:t>
                      </a:r>
                      <a:endParaRPr lang="id-ID" sz="1800" b="1"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ctr" fontAlgn="b"/>
                      <a:r>
                        <a:rPr lang="id-ID" sz="1800" b="1" u="none" strike="noStrike">
                          <a:effectLst/>
                          <a:latin typeface="Tahoma" panose="020B0604030504040204" pitchFamily="34" charset="0"/>
                          <a:ea typeface="Tahoma" panose="020B0604030504040204" pitchFamily="34" charset="0"/>
                          <a:cs typeface="Tahoma" panose="020B0604030504040204" pitchFamily="34" charset="0"/>
                        </a:rPr>
                        <a:t>Kab. Pidie</a:t>
                      </a:r>
                      <a:endParaRPr lang="id-ID" sz="1800" b="1"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ctr" fontAlgn="b"/>
                      <a:r>
                        <a:rPr lang="id-ID" sz="1800" b="1" u="none" strike="noStrike">
                          <a:effectLst/>
                          <a:latin typeface="Tahoma" panose="020B0604030504040204" pitchFamily="34" charset="0"/>
                          <a:ea typeface="Tahoma" panose="020B0604030504040204" pitchFamily="34" charset="0"/>
                          <a:cs typeface="Tahoma" panose="020B0604030504040204" pitchFamily="34" charset="0"/>
                        </a:rPr>
                        <a:t>Total</a:t>
                      </a:r>
                      <a:endParaRPr lang="id-ID" sz="1800" b="1"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ctr" fontAlgn="b"/>
                      <a:r>
                        <a:rPr lang="id-ID" sz="1800" b="1" u="none" strike="noStrike" dirty="0">
                          <a:effectLst/>
                          <a:latin typeface="Tahoma" panose="020B0604030504040204" pitchFamily="34" charset="0"/>
                          <a:ea typeface="Tahoma" panose="020B0604030504040204" pitchFamily="34" charset="0"/>
                          <a:cs typeface="Tahoma" panose="020B0604030504040204" pitchFamily="34" charset="0"/>
                        </a:rPr>
                        <a:t>Persentase</a:t>
                      </a:r>
                      <a:endParaRPr lang="id-ID" sz="18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extLst>
                  <a:ext uri="{0D108BD9-81ED-4DB2-BD59-A6C34878D82A}">
                    <a16:rowId xmlns:a16="http://schemas.microsoft.com/office/drawing/2014/main" val="10000"/>
                  </a:ext>
                </a:extLst>
              </a:tr>
              <a:tr h="190500">
                <a:tc>
                  <a:txBody>
                    <a:bodyPr/>
                    <a:lstStyle/>
                    <a:p>
                      <a:pPr algn="l" fontAlgn="b"/>
                      <a:r>
                        <a:rPr lang="id-ID" sz="1800" b="1" u="none" strike="noStrike" dirty="0">
                          <a:effectLst/>
                          <a:latin typeface="Tahoma" panose="020B0604030504040204" pitchFamily="34" charset="0"/>
                          <a:ea typeface="Tahoma" panose="020B0604030504040204" pitchFamily="34" charset="0"/>
                          <a:cs typeface="Tahoma" panose="020B0604030504040204" pitchFamily="34" charset="0"/>
                        </a:rPr>
                        <a:t>Permukiman</a:t>
                      </a:r>
                      <a:endParaRPr lang="id-ID" sz="18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dirty="0">
                          <a:effectLst/>
                          <a:latin typeface="Tahoma" panose="020B0604030504040204" pitchFamily="34" charset="0"/>
                          <a:ea typeface="Tahoma" panose="020B0604030504040204" pitchFamily="34" charset="0"/>
                          <a:cs typeface="Tahoma" panose="020B0604030504040204" pitchFamily="34" charset="0"/>
                        </a:rPr>
                        <a:t>       298.516.500.000 </a:t>
                      </a:r>
                      <a:endParaRPr lang="id-ID" sz="18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dirty="0">
                          <a:effectLst/>
                          <a:latin typeface="Tahoma" panose="020B0604030504040204" pitchFamily="34" charset="0"/>
                          <a:ea typeface="Tahoma" panose="020B0604030504040204" pitchFamily="34" charset="0"/>
                          <a:cs typeface="Tahoma" panose="020B0604030504040204" pitchFamily="34" charset="0"/>
                        </a:rPr>
                        <a:t>     11.271.250.000 </a:t>
                      </a:r>
                      <a:endParaRPr lang="id-ID" sz="18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23.045.500.000 </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dirty="0">
                          <a:effectLst/>
                          <a:latin typeface="Tahoma" panose="020B0604030504040204" pitchFamily="34" charset="0"/>
                          <a:ea typeface="Tahoma" panose="020B0604030504040204" pitchFamily="34" charset="0"/>
                          <a:cs typeface="Tahoma" panose="020B0604030504040204" pitchFamily="34" charset="0"/>
                        </a:rPr>
                        <a:t>       332.833.250.000 </a:t>
                      </a:r>
                      <a:endParaRPr lang="id-ID" sz="18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r" fontAlgn="b"/>
                      <a:r>
                        <a:rPr lang="id-ID" sz="1800" u="none" strike="noStrike" dirty="0">
                          <a:effectLst/>
                          <a:latin typeface="Tahoma" panose="020B0604030504040204" pitchFamily="34" charset="0"/>
                          <a:ea typeface="Tahoma" panose="020B0604030504040204" pitchFamily="34" charset="0"/>
                          <a:cs typeface="Tahoma" panose="020B0604030504040204" pitchFamily="34" charset="0"/>
                        </a:rPr>
                        <a:t>10%</a:t>
                      </a:r>
                      <a:endParaRPr lang="id-ID" sz="18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extLst>
                  <a:ext uri="{0D108BD9-81ED-4DB2-BD59-A6C34878D82A}">
                    <a16:rowId xmlns:a16="http://schemas.microsoft.com/office/drawing/2014/main" val="10001"/>
                  </a:ext>
                </a:extLst>
              </a:tr>
              <a:tr h="190500">
                <a:tc>
                  <a:txBody>
                    <a:bodyPr/>
                    <a:lstStyle/>
                    <a:p>
                      <a:pPr algn="l" fontAlgn="b"/>
                      <a:r>
                        <a:rPr lang="id-ID" sz="1800" b="1" u="none" strike="noStrike" dirty="0">
                          <a:effectLst/>
                          <a:latin typeface="Tahoma" panose="020B0604030504040204" pitchFamily="34" charset="0"/>
                          <a:ea typeface="Tahoma" panose="020B0604030504040204" pitchFamily="34" charset="0"/>
                          <a:cs typeface="Tahoma" panose="020B0604030504040204" pitchFamily="34" charset="0"/>
                        </a:rPr>
                        <a:t>Infrastruktur</a:t>
                      </a:r>
                      <a:endParaRPr lang="id-ID" sz="18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984.513.000.000 </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dirty="0">
                          <a:effectLst/>
                          <a:latin typeface="Tahoma" panose="020B0604030504040204" pitchFamily="34" charset="0"/>
                          <a:ea typeface="Tahoma" panose="020B0604030504040204" pitchFamily="34" charset="0"/>
                          <a:cs typeface="Tahoma" panose="020B0604030504040204" pitchFamily="34" charset="0"/>
                        </a:rPr>
                        <a:t>   125.275.000.000 </a:t>
                      </a:r>
                      <a:endParaRPr lang="id-ID" sz="18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dirty="0">
                          <a:effectLst/>
                          <a:latin typeface="Tahoma" panose="020B0604030504040204" pitchFamily="34" charset="0"/>
                          <a:ea typeface="Tahoma" panose="020B0604030504040204" pitchFamily="34" charset="0"/>
                          <a:cs typeface="Tahoma" panose="020B0604030504040204" pitchFamily="34" charset="0"/>
                        </a:rPr>
                        <a:t>   112.195.250.000 </a:t>
                      </a:r>
                      <a:endParaRPr lang="id-ID" sz="18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dirty="0">
                          <a:effectLst/>
                          <a:latin typeface="Tahoma" panose="020B0604030504040204" pitchFamily="34" charset="0"/>
                          <a:ea typeface="Tahoma" panose="020B0604030504040204" pitchFamily="34" charset="0"/>
                          <a:cs typeface="Tahoma" panose="020B0604030504040204" pitchFamily="34" charset="0"/>
                        </a:rPr>
                        <a:t>   1.221.983.250.000 </a:t>
                      </a:r>
                      <a:endParaRPr lang="id-ID" sz="18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r" fontAlgn="b"/>
                      <a:r>
                        <a:rPr lang="id-ID" sz="1800" u="none" strike="noStrike" dirty="0">
                          <a:effectLst/>
                          <a:latin typeface="Tahoma" panose="020B0604030504040204" pitchFamily="34" charset="0"/>
                          <a:ea typeface="Tahoma" panose="020B0604030504040204" pitchFamily="34" charset="0"/>
                          <a:cs typeface="Tahoma" panose="020B0604030504040204" pitchFamily="34" charset="0"/>
                        </a:rPr>
                        <a:t>38%</a:t>
                      </a:r>
                      <a:endParaRPr lang="id-ID" sz="18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extLst>
                  <a:ext uri="{0D108BD9-81ED-4DB2-BD59-A6C34878D82A}">
                    <a16:rowId xmlns:a16="http://schemas.microsoft.com/office/drawing/2014/main" val="10002"/>
                  </a:ext>
                </a:extLst>
              </a:tr>
              <a:tr h="190500">
                <a:tc>
                  <a:txBody>
                    <a:bodyPr/>
                    <a:lstStyle/>
                    <a:p>
                      <a:pPr algn="l" fontAlgn="b"/>
                      <a:r>
                        <a:rPr lang="id-ID" sz="1800" b="1" u="none" strike="noStrike" dirty="0">
                          <a:effectLst/>
                          <a:latin typeface="Tahoma" panose="020B0604030504040204" pitchFamily="34" charset="0"/>
                          <a:ea typeface="Tahoma" panose="020B0604030504040204" pitchFamily="34" charset="0"/>
                          <a:cs typeface="Tahoma" panose="020B0604030504040204" pitchFamily="34" charset="0"/>
                        </a:rPr>
                        <a:t>Ekonomi</a:t>
                      </a:r>
                      <a:endParaRPr lang="id-ID" sz="18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820.649.320.500 </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15.355.400.000 </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29.822.502.000 </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865.827.222.500 </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r"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27%</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extLst>
                  <a:ext uri="{0D108BD9-81ED-4DB2-BD59-A6C34878D82A}">
                    <a16:rowId xmlns:a16="http://schemas.microsoft.com/office/drawing/2014/main" val="10003"/>
                  </a:ext>
                </a:extLst>
              </a:tr>
              <a:tr h="190500">
                <a:tc>
                  <a:txBody>
                    <a:bodyPr/>
                    <a:lstStyle/>
                    <a:p>
                      <a:pPr algn="l" fontAlgn="b"/>
                      <a:r>
                        <a:rPr lang="id-ID" sz="1800" b="1" u="none" strike="noStrike" dirty="0">
                          <a:effectLst/>
                          <a:latin typeface="Tahoma" panose="020B0604030504040204" pitchFamily="34" charset="0"/>
                          <a:ea typeface="Tahoma" panose="020B0604030504040204" pitchFamily="34" charset="0"/>
                          <a:cs typeface="Tahoma" panose="020B0604030504040204" pitchFamily="34" charset="0"/>
                        </a:rPr>
                        <a:t>Sosial</a:t>
                      </a:r>
                      <a:endParaRPr lang="id-ID" sz="18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511.500.119.934 </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59.698.360.000 </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32.848.310.000 </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604.046.789.934 </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r"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19%</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extLst>
                  <a:ext uri="{0D108BD9-81ED-4DB2-BD59-A6C34878D82A}">
                    <a16:rowId xmlns:a16="http://schemas.microsoft.com/office/drawing/2014/main" val="10004"/>
                  </a:ext>
                </a:extLst>
              </a:tr>
              <a:tr h="190500">
                <a:tc>
                  <a:txBody>
                    <a:bodyPr/>
                    <a:lstStyle/>
                    <a:p>
                      <a:pPr algn="l" fontAlgn="b"/>
                      <a:r>
                        <a:rPr lang="id-ID" sz="1800" b="1" u="none" strike="noStrike" dirty="0">
                          <a:effectLst/>
                          <a:latin typeface="Tahoma" panose="020B0604030504040204" pitchFamily="34" charset="0"/>
                          <a:ea typeface="Tahoma" panose="020B0604030504040204" pitchFamily="34" charset="0"/>
                          <a:cs typeface="Tahoma" panose="020B0604030504040204" pitchFamily="34" charset="0"/>
                        </a:rPr>
                        <a:t>Lintas Sektor</a:t>
                      </a:r>
                      <a:endParaRPr lang="id-ID" sz="18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dirty="0">
                          <a:effectLst/>
                          <a:latin typeface="Tahoma" panose="020B0604030504040204" pitchFamily="34" charset="0"/>
                          <a:ea typeface="Tahoma" panose="020B0604030504040204" pitchFamily="34" charset="0"/>
                          <a:cs typeface="Tahoma" panose="020B0604030504040204" pitchFamily="34" charset="0"/>
                        </a:rPr>
                        <a:t>       105.877.976.000 </a:t>
                      </a:r>
                      <a:endParaRPr lang="id-ID" sz="18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37.100.585.000 </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19.965.956.000 </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162.944.517.000 </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r"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5%</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extLst>
                  <a:ext uri="{0D108BD9-81ED-4DB2-BD59-A6C34878D82A}">
                    <a16:rowId xmlns:a16="http://schemas.microsoft.com/office/drawing/2014/main" val="10005"/>
                  </a:ext>
                </a:extLst>
              </a:tr>
              <a:tr h="190500">
                <a:tc>
                  <a:txBody>
                    <a:bodyPr/>
                    <a:lstStyle/>
                    <a:p>
                      <a:pPr algn="l" fontAlgn="b"/>
                      <a:r>
                        <a:rPr lang="id-ID" sz="1800" b="1" u="none" strike="noStrike" dirty="0">
                          <a:effectLst/>
                          <a:latin typeface="Tahoma" panose="020B0604030504040204" pitchFamily="34" charset="0"/>
                          <a:ea typeface="Tahoma" panose="020B0604030504040204" pitchFamily="34" charset="0"/>
                          <a:cs typeface="Tahoma" panose="020B0604030504040204" pitchFamily="34" charset="0"/>
                        </a:rPr>
                        <a:t>Total</a:t>
                      </a:r>
                      <a:endParaRPr lang="id-ID" sz="180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2.721.056.916.434 </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248.700.595.000 </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217.877.518.000 </a:t>
                      </a:r>
                      <a:endParaRPr lang="id-ID" sz="18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a:effectLst/>
                          <a:latin typeface="Tahoma" panose="020B0604030504040204" pitchFamily="34" charset="0"/>
                          <a:ea typeface="Tahoma" panose="020B0604030504040204" pitchFamily="34" charset="0"/>
                          <a:cs typeface="Tahoma" panose="020B0604030504040204" pitchFamily="34" charset="0"/>
                        </a:rPr>
                        <a:t>   3.187.635.029.434 </a:t>
                      </a:r>
                      <a:endParaRPr lang="id-ID" sz="1800" b="1"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tc>
                  <a:txBody>
                    <a:bodyPr/>
                    <a:lstStyle/>
                    <a:p>
                      <a:pPr algn="l" fontAlgn="b"/>
                      <a:r>
                        <a:rPr lang="id-ID" sz="1800" u="none" strike="noStrike" dirty="0">
                          <a:effectLst/>
                          <a:latin typeface="Tahoma" panose="020B0604030504040204" pitchFamily="34" charset="0"/>
                          <a:ea typeface="Tahoma" panose="020B0604030504040204" pitchFamily="34" charset="0"/>
                          <a:cs typeface="Tahoma" panose="020B0604030504040204" pitchFamily="34" charset="0"/>
                        </a:rPr>
                        <a:t> </a:t>
                      </a:r>
                      <a:endParaRPr lang="id-ID" sz="180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b"/>
                </a:tc>
                <a:extLst>
                  <a:ext uri="{0D108BD9-81ED-4DB2-BD59-A6C34878D82A}">
                    <a16:rowId xmlns:a16="http://schemas.microsoft.com/office/drawing/2014/main" val="10006"/>
                  </a:ext>
                </a:extLst>
              </a:tr>
            </a:tbl>
          </a:graphicData>
        </a:graphic>
      </p:graphicFrame>
      <p:sp>
        <p:nvSpPr>
          <p:cNvPr id="6" name="TextBox 5"/>
          <p:cNvSpPr txBox="1"/>
          <p:nvPr/>
        </p:nvSpPr>
        <p:spPr>
          <a:xfrm>
            <a:off x="10445435" y="3393065"/>
            <a:ext cx="1746565" cy="369332"/>
          </a:xfrm>
          <a:prstGeom prst="rect">
            <a:avLst/>
          </a:prstGeom>
          <a:noFill/>
        </p:spPr>
        <p:txBody>
          <a:bodyPr wrap="square" rtlCol="0">
            <a:spAutoFit/>
          </a:bodyPr>
          <a:lstStyle/>
          <a:p>
            <a:r>
              <a:rPr lang="id-ID" dirty="0" err="1"/>
              <a:t>*dalam</a:t>
            </a:r>
            <a:r>
              <a:rPr lang="id-ID" dirty="0"/>
              <a:t> Rupiah</a:t>
            </a:r>
          </a:p>
        </p:txBody>
      </p:sp>
    </p:spTree>
    <p:extLst>
      <p:ext uri="{BB962C8B-B14F-4D97-AF65-F5344CB8AC3E}">
        <p14:creationId xmlns:p14="http://schemas.microsoft.com/office/powerpoint/2010/main" val="10070157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1307" y="1511690"/>
            <a:ext cx="2255034" cy="4781532"/>
          </a:xfrm>
        </p:spPr>
        <p:txBody>
          <a:bodyPr>
            <a:noAutofit/>
          </a:bodyPr>
          <a:lstStyle/>
          <a:p>
            <a:pPr marL="0" indent="0">
              <a:buNone/>
            </a:pPr>
            <a:r>
              <a:rPr lang="en-US" sz="2400" dirty="0" err="1"/>
              <a:t>Berdasarkan</a:t>
            </a:r>
            <a:r>
              <a:rPr lang="en-US" sz="2400" dirty="0"/>
              <a:t> </a:t>
            </a:r>
            <a:r>
              <a:rPr lang="en-US" sz="2400" dirty="0" err="1"/>
              <a:t>informasi</a:t>
            </a:r>
            <a:r>
              <a:rPr lang="en-US" sz="2400" dirty="0"/>
              <a:t> </a:t>
            </a:r>
            <a:r>
              <a:rPr lang="id-ID" sz="2400" dirty="0"/>
              <a:t>Badan Nasional Penanggulangan Bencana</a:t>
            </a:r>
            <a:r>
              <a:rPr lang="en-US" sz="2400" dirty="0"/>
              <a:t> (</a:t>
            </a:r>
            <a:r>
              <a:rPr lang="id-ID" sz="2400" dirty="0"/>
              <a:t>BNPB</a:t>
            </a:r>
            <a:r>
              <a:rPr lang="en-US" sz="2400" dirty="0"/>
              <a:t>) </a:t>
            </a:r>
            <a:r>
              <a:rPr lang="id-ID" sz="2400" dirty="0"/>
              <a:t>terjadi banjir bandang</a:t>
            </a:r>
            <a:r>
              <a:rPr lang="en-US" sz="2400" dirty="0"/>
              <a:t> </a:t>
            </a:r>
            <a:r>
              <a:rPr lang="en-US" sz="2400" dirty="0" err="1"/>
              <a:t>pada</a:t>
            </a:r>
            <a:r>
              <a:rPr lang="en-US" sz="2400" dirty="0"/>
              <a:t> </a:t>
            </a:r>
            <a:r>
              <a:rPr lang="id-ID" sz="2400" b="1" dirty="0"/>
              <a:t>21 dan 23</a:t>
            </a:r>
            <a:r>
              <a:rPr lang="en-US" sz="2400" b="1" dirty="0"/>
              <a:t> </a:t>
            </a:r>
            <a:r>
              <a:rPr lang="en-US" sz="2400" b="1" dirty="0" err="1"/>
              <a:t>Desember</a:t>
            </a:r>
            <a:r>
              <a:rPr lang="en-US" sz="2400" b="1" dirty="0"/>
              <a:t> 2016</a:t>
            </a:r>
            <a:r>
              <a:rPr lang="id-ID" sz="2400" dirty="0"/>
              <a:t>. kemudian terjadi banjir terbaru pada tanggal </a:t>
            </a:r>
            <a:r>
              <a:rPr lang="id-ID" sz="2400" b="1" dirty="0"/>
              <a:t>2 januari 2017</a:t>
            </a:r>
            <a:r>
              <a:rPr lang="id-ID" sz="2400" dirty="0"/>
              <a:t>.</a:t>
            </a:r>
            <a:endParaRPr lang="en-US" sz="2400" dirty="0"/>
          </a:p>
          <a:p>
            <a:endParaRPr lang="en-US" sz="2400" dirty="0"/>
          </a:p>
        </p:txBody>
      </p:sp>
      <p:sp>
        <p:nvSpPr>
          <p:cNvPr id="3" name="Slide Number Placeholder 2"/>
          <p:cNvSpPr>
            <a:spLocks noGrp="1"/>
          </p:cNvSpPr>
          <p:nvPr>
            <p:ph type="sldNum" sz="quarter" idx="12"/>
          </p:nvPr>
        </p:nvSpPr>
        <p:spPr/>
        <p:txBody>
          <a:bodyPr/>
          <a:lstStyle/>
          <a:p>
            <a:fld id="{192C646E-8A71-4229-9321-274B093DFD02}" type="slidenum">
              <a:rPr lang="en-US" smtClean="0"/>
              <a:pPr/>
              <a:t>26</a:t>
            </a:fld>
            <a:endParaRPr lang="en-US" dirty="0"/>
          </a:p>
        </p:txBody>
      </p:sp>
      <p:sp>
        <p:nvSpPr>
          <p:cNvPr id="4" name="Title 3"/>
          <p:cNvSpPr>
            <a:spLocks noGrp="1"/>
          </p:cNvSpPr>
          <p:nvPr>
            <p:ph type="title"/>
          </p:nvPr>
        </p:nvSpPr>
        <p:spPr>
          <a:xfrm>
            <a:off x="838200" y="0"/>
            <a:ext cx="10515600" cy="1325563"/>
          </a:xfrm>
        </p:spPr>
        <p:txBody>
          <a:bodyPr>
            <a:normAutofit/>
          </a:bodyPr>
          <a:lstStyle/>
          <a:p>
            <a:pPr algn="ctr"/>
            <a:r>
              <a:rPr lang="en-US" sz="4000" dirty="0"/>
              <a:t>KEJADIAN BENCANA </a:t>
            </a:r>
            <a:r>
              <a:rPr lang="id-ID" sz="4000" dirty="0"/>
              <a:t>BANJIR BANDANG</a:t>
            </a:r>
            <a:r>
              <a:rPr lang="en-US" sz="4000" dirty="0"/>
              <a:t> DI </a:t>
            </a:r>
            <a:r>
              <a:rPr lang="id-ID" sz="4000" dirty="0"/>
              <a:t>BIMA</a:t>
            </a:r>
            <a:endParaRPr lang="en-US" sz="4000" dirty="0"/>
          </a:p>
        </p:txBody>
      </p:sp>
      <p:pic>
        <p:nvPicPr>
          <p:cNvPr id="1026" name="Picture 2" descr="Hasil gambar untuk banjir bima 2016 desemb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6341" y="1187348"/>
            <a:ext cx="9865659" cy="547030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326341" y="4888672"/>
            <a:ext cx="9865660" cy="1754326"/>
          </a:xfrm>
          <a:prstGeom prst="rect">
            <a:avLst/>
          </a:prstGeom>
          <a:noFill/>
        </p:spPr>
        <p:txBody>
          <a:bodyPr wrap="square" rtlCol="0">
            <a:spAutoFit/>
          </a:bodyPr>
          <a:lstStyle/>
          <a:p>
            <a:r>
              <a:rPr lang="id-ID" b="1" u="sng" dirty="0">
                <a:solidFill>
                  <a:schemeClr val="bg1"/>
                </a:solidFill>
              </a:rPr>
              <a:t>Penyebab</a:t>
            </a:r>
          </a:p>
          <a:p>
            <a:r>
              <a:rPr lang="id-ID" dirty="0">
                <a:solidFill>
                  <a:schemeClr val="bg1"/>
                </a:solidFill>
              </a:rPr>
              <a:t>Siklon tropis Yvette yang saat ini posisinya di Samudera Hindia Selatan Bali, sekitar 620 Km sebelah selatan Denpasar dengan arah dan kecepatan gerak Utara Timur Laut telah menyebabkan hujan deras di wilayah Indonesia bagian selatan. Adanya siklon tropis tersebut telah memicu hujan ekstrem di beberapa wilayah di NTB, di antaranya Bima dan Sumbawa. Selain itu Kota Bima berada pada daerah yang memiliki topografi berupa cekungan (</a:t>
            </a:r>
            <a:r>
              <a:rPr lang="id-ID" i="1" dirty="0">
                <a:solidFill>
                  <a:schemeClr val="bg1"/>
                </a:solidFill>
              </a:rPr>
              <a:t>Sumber:BNPB</a:t>
            </a:r>
            <a:r>
              <a:rPr lang="id-ID" dirty="0">
                <a:solidFill>
                  <a:schemeClr val="bg1"/>
                </a:solidFill>
              </a:rPr>
              <a:t>)</a:t>
            </a:r>
          </a:p>
        </p:txBody>
      </p:sp>
    </p:spTree>
    <p:extLst>
      <p:ext uri="{BB962C8B-B14F-4D97-AF65-F5344CB8AC3E}">
        <p14:creationId xmlns:p14="http://schemas.microsoft.com/office/powerpoint/2010/main" val="1309982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AutoShape 4"/>
          <p:cNvSpPr>
            <a:spLocks noChangeArrowheads="1"/>
          </p:cNvSpPr>
          <p:nvPr>
            <p:custDataLst>
              <p:tags r:id="rId1"/>
            </p:custDataLst>
          </p:nvPr>
        </p:nvSpPr>
        <p:spPr bwMode="auto">
          <a:xfrm>
            <a:off x="124581" y="2566133"/>
            <a:ext cx="11880883" cy="834146"/>
          </a:xfrm>
          <a:prstGeom prst="triangle">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1400" b="1">
                <a:solidFill>
                  <a:schemeClr val="tx1"/>
                </a:solidFill>
                <a:latin typeface="Arial" charset="0"/>
                <a:ea typeface="Arial" charset="0"/>
                <a:cs typeface="Arial" charset="0"/>
              </a:defRPr>
            </a:lvl1pPr>
            <a:lvl2pPr marL="742950" indent="-285750" eaLnBrk="0" hangingPunct="0">
              <a:defRPr sz="1400" b="1">
                <a:solidFill>
                  <a:schemeClr val="tx1"/>
                </a:solidFill>
                <a:latin typeface="Arial" charset="0"/>
                <a:ea typeface="Arial" charset="0"/>
                <a:cs typeface="Arial" charset="0"/>
              </a:defRPr>
            </a:lvl2pPr>
            <a:lvl3pPr marL="1143000" indent="-228600" eaLnBrk="0" hangingPunct="0">
              <a:defRPr sz="1400" b="1">
                <a:solidFill>
                  <a:schemeClr val="tx1"/>
                </a:solidFill>
                <a:latin typeface="Arial" charset="0"/>
                <a:ea typeface="Arial" charset="0"/>
                <a:cs typeface="Arial" charset="0"/>
              </a:defRPr>
            </a:lvl3pPr>
            <a:lvl4pPr marL="1600200" indent="-228600" eaLnBrk="0" hangingPunct="0">
              <a:defRPr sz="1400" b="1">
                <a:solidFill>
                  <a:schemeClr val="tx1"/>
                </a:solidFill>
                <a:latin typeface="Arial" charset="0"/>
                <a:ea typeface="Arial" charset="0"/>
                <a:cs typeface="Arial" charset="0"/>
              </a:defRPr>
            </a:lvl4pPr>
            <a:lvl5pPr marL="2057400" indent="-228600" eaLnBrk="0" hangingPunct="0">
              <a:defRPr sz="1400" b="1">
                <a:solidFill>
                  <a:schemeClr val="tx1"/>
                </a:solidFill>
                <a:latin typeface="Arial" charset="0"/>
                <a:ea typeface="Arial" charset="0"/>
                <a:cs typeface="Arial" charset="0"/>
              </a:defRPr>
            </a:lvl5pPr>
            <a:lvl6pPr marL="2514600" indent="-228600" eaLnBrk="0" fontAlgn="base" hangingPunct="0">
              <a:spcBef>
                <a:spcPct val="0"/>
              </a:spcBef>
              <a:spcAft>
                <a:spcPct val="0"/>
              </a:spcAft>
              <a:defRPr sz="1400" b="1">
                <a:solidFill>
                  <a:schemeClr val="tx1"/>
                </a:solidFill>
                <a:latin typeface="Arial" charset="0"/>
                <a:ea typeface="Arial" charset="0"/>
                <a:cs typeface="Arial" charset="0"/>
              </a:defRPr>
            </a:lvl6pPr>
            <a:lvl7pPr marL="2971800" indent="-228600" eaLnBrk="0" fontAlgn="base" hangingPunct="0">
              <a:spcBef>
                <a:spcPct val="0"/>
              </a:spcBef>
              <a:spcAft>
                <a:spcPct val="0"/>
              </a:spcAft>
              <a:defRPr sz="1400" b="1">
                <a:solidFill>
                  <a:schemeClr val="tx1"/>
                </a:solidFill>
                <a:latin typeface="Arial" charset="0"/>
                <a:ea typeface="Arial" charset="0"/>
                <a:cs typeface="Arial" charset="0"/>
              </a:defRPr>
            </a:lvl7pPr>
            <a:lvl8pPr marL="3429000" indent="-228600" eaLnBrk="0" fontAlgn="base" hangingPunct="0">
              <a:spcBef>
                <a:spcPct val="0"/>
              </a:spcBef>
              <a:spcAft>
                <a:spcPct val="0"/>
              </a:spcAft>
              <a:defRPr sz="1400" b="1">
                <a:solidFill>
                  <a:schemeClr val="tx1"/>
                </a:solidFill>
                <a:latin typeface="Arial" charset="0"/>
                <a:ea typeface="Arial" charset="0"/>
                <a:cs typeface="Arial" charset="0"/>
              </a:defRPr>
            </a:lvl8pPr>
            <a:lvl9pPr marL="3886200" indent="-228600" eaLnBrk="0" fontAlgn="base" hangingPunct="0">
              <a:spcBef>
                <a:spcPct val="0"/>
              </a:spcBef>
              <a:spcAft>
                <a:spcPct val="0"/>
              </a:spcAft>
              <a:defRPr sz="1400" b="1">
                <a:solidFill>
                  <a:schemeClr val="tx1"/>
                </a:solidFill>
                <a:latin typeface="Arial" charset="0"/>
                <a:ea typeface="Arial" charset="0"/>
                <a:cs typeface="Arial" charset="0"/>
              </a:defRPr>
            </a:lvl9pPr>
          </a:lstStyle>
          <a:p>
            <a:pPr eaLnBrk="1" hangingPunct="1"/>
            <a:endParaRPr lang="id-ID" altLang="en-US" noProof="1"/>
          </a:p>
        </p:txBody>
      </p:sp>
      <p:sp>
        <p:nvSpPr>
          <p:cNvPr id="48" name="Rectangle 5"/>
          <p:cNvSpPr>
            <a:spLocks noChangeArrowheads="1"/>
          </p:cNvSpPr>
          <p:nvPr/>
        </p:nvSpPr>
        <p:spPr bwMode="auto">
          <a:xfrm>
            <a:off x="124582" y="3377342"/>
            <a:ext cx="11880883" cy="3131502"/>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1400" b="1">
                <a:solidFill>
                  <a:schemeClr val="tx1"/>
                </a:solidFill>
                <a:latin typeface="Arial" charset="0"/>
                <a:ea typeface="Arial" charset="0"/>
                <a:cs typeface="Arial" charset="0"/>
              </a:defRPr>
            </a:lvl1pPr>
            <a:lvl2pPr marL="742950" indent="-285750" eaLnBrk="0" hangingPunct="0">
              <a:defRPr sz="1400" b="1">
                <a:solidFill>
                  <a:schemeClr val="tx1"/>
                </a:solidFill>
                <a:latin typeface="Arial" charset="0"/>
                <a:ea typeface="Arial" charset="0"/>
                <a:cs typeface="Arial" charset="0"/>
              </a:defRPr>
            </a:lvl2pPr>
            <a:lvl3pPr marL="1143000" indent="-228600" eaLnBrk="0" hangingPunct="0">
              <a:defRPr sz="1400" b="1">
                <a:solidFill>
                  <a:schemeClr val="tx1"/>
                </a:solidFill>
                <a:latin typeface="Arial" charset="0"/>
                <a:ea typeface="Arial" charset="0"/>
                <a:cs typeface="Arial" charset="0"/>
              </a:defRPr>
            </a:lvl3pPr>
            <a:lvl4pPr marL="1600200" indent="-228600" eaLnBrk="0" hangingPunct="0">
              <a:defRPr sz="1400" b="1">
                <a:solidFill>
                  <a:schemeClr val="tx1"/>
                </a:solidFill>
                <a:latin typeface="Arial" charset="0"/>
                <a:ea typeface="Arial" charset="0"/>
                <a:cs typeface="Arial" charset="0"/>
              </a:defRPr>
            </a:lvl4pPr>
            <a:lvl5pPr marL="2057400" indent="-228600" eaLnBrk="0" hangingPunct="0">
              <a:defRPr sz="1400" b="1">
                <a:solidFill>
                  <a:schemeClr val="tx1"/>
                </a:solidFill>
                <a:latin typeface="Arial" charset="0"/>
                <a:ea typeface="Arial" charset="0"/>
                <a:cs typeface="Arial" charset="0"/>
              </a:defRPr>
            </a:lvl5pPr>
            <a:lvl6pPr marL="2514600" indent="-228600" eaLnBrk="0" fontAlgn="base" hangingPunct="0">
              <a:spcBef>
                <a:spcPct val="0"/>
              </a:spcBef>
              <a:spcAft>
                <a:spcPct val="0"/>
              </a:spcAft>
              <a:defRPr sz="1400" b="1">
                <a:solidFill>
                  <a:schemeClr val="tx1"/>
                </a:solidFill>
                <a:latin typeface="Arial" charset="0"/>
                <a:ea typeface="Arial" charset="0"/>
                <a:cs typeface="Arial" charset="0"/>
              </a:defRPr>
            </a:lvl6pPr>
            <a:lvl7pPr marL="2971800" indent="-228600" eaLnBrk="0" fontAlgn="base" hangingPunct="0">
              <a:spcBef>
                <a:spcPct val="0"/>
              </a:spcBef>
              <a:spcAft>
                <a:spcPct val="0"/>
              </a:spcAft>
              <a:defRPr sz="1400" b="1">
                <a:solidFill>
                  <a:schemeClr val="tx1"/>
                </a:solidFill>
                <a:latin typeface="Arial" charset="0"/>
                <a:ea typeface="Arial" charset="0"/>
                <a:cs typeface="Arial" charset="0"/>
              </a:defRPr>
            </a:lvl7pPr>
            <a:lvl8pPr marL="3429000" indent="-228600" eaLnBrk="0" fontAlgn="base" hangingPunct="0">
              <a:spcBef>
                <a:spcPct val="0"/>
              </a:spcBef>
              <a:spcAft>
                <a:spcPct val="0"/>
              </a:spcAft>
              <a:defRPr sz="1400" b="1">
                <a:solidFill>
                  <a:schemeClr val="tx1"/>
                </a:solidFill>
                <a:latin typeface="Arial" charset="0"/>
                <a:ea typeface="Arial" charset="0"/>
                <a:cs typeface="Arial" charset="0"/>
              </a:defRPr>
            </a:lvl8pPr>
            <a:lvl9pPr marL="3886200" indent="-228600" eaLnBrk="0" fontAlgn="base" hangingPunct="0">
              <a:spcBef>
                <a:spcPct val="0"/>
              </a:spcBef>
              <a:spcAft>
                <a:spcPct val="0"/>
              </a:spcAft>
              <a:defRPr sz="1400" b="1">
                <a:solidFill>
                  <a:schemeClr val="tx1"/>
                </a:solidFill>
                <a:latin typeface="Arial" charset="0"/>
                <a:ea typeface="Arial" charset="0"/>
                <a:cs typeface="Arial" charset="0"/>
              </a:defRPr>
            </a:lvl9pPr>
          </a:lstStyle>
          <a:p>
            <a:pPr eaLnBrk="1" hangingPunct="1"/>
            <a:endParaRPr lang="id-ID" altLang="en-US" noProof="1"/>
          </a:p>
        </p:txBody>
      </p:sp>
      <p:sp>
        <p:nvSpPr>
          <p:cNvPr id="49" name="Rectangle 48"/>
          <p:cNvSpPr/>
          <p:nvPr/>
        </p:nvSpPr>
        <p:spPr>
          <a:xfrm>
            <a:off x="9726792" y="3387176"/>
            <a:ext cx="2278673" cy="3121667"/>
          </a:xfrm>
          <a:prstGeom prst="rect">
            <a:avLst/>
          </a:pr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p:cNvSpPr/>
          <p:nvPr/>
        </p:nvSpPr>
        <p:spPr>
          <a:xfrm>
            <a:off x="7352729" y="3385184"/>
            <a:ext cx="2278673" cy="3123661"/>
          </a:xfrm>
          <a:prstGeom prst="rect">
            <a:avLst/>
          </a:pr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4960705" y="3386154"/>
            <a:ext cx="2278673" cy="3122692"/>
          </a:xfrm>
          <a:prstGeom prst="rect">
            <a:avLst/>
          </a:pr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p:cNvSpPr/>
          <p:nvPr/>
        </p:nvSpPr>
        <p:spPr>
          <a:xfrm>
            <a:off x="2566827" y="3385184"/>
            <a:ext cx="2278673" cy="3130129"/>
          </a:xfrm>
          <a:prstGeom prst="rect">
            <a:avLst/>
          </a:pr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p:cNvSpPr/>
          <p:nvPr/>
        </p:nvSpPr>
        <p:spPr>
          <a:xfrm>
            <a:off x="135754" y="3398438"/>
            <a:ext cx="2278673" cy="3110406"/>
          </a:xfrm>
          <a:prstGeom prst="rect">
            <a:avLst/>
          </a:pr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Content Placeholder 1"/>
          <p:cNvSpPr>
            <a:spLocks noGrp="1"/>
          </p:cNvSpPr>
          <p:nvPr>
            <p:ph idx="1"/>
          </p:nvPr>
        </p:nvSpPr>
        <p:spPr>
          <a:xfrm>
            <a:off x="211135" y="3513740"/>
            <a:ext cx="2127909" cy="2948683"/>
          </a:xfrm>
        </p:spPr>
        <p:txBody>
          <a:bodyPr anchor="ctr">
            <a:normAutofit fontScale="92500" lnSpcReduction="10000"/>
          </a:bodyPr>
          <a:lstStyle/>
          <a:p>
            <a:pPr marL="4763" lvl="1" indent="0">
              <a:buNone/>
            </a:pPr>
            <a:r>
              <a:rPr lang="id-ID" sz="1800" dirty="0">
                <a:solidFill>
                  <a:schemeClr val="tx1"/>
                </a:solidFill>
                <a:latin typeface="Arial" charset="0"/>
                <a:cs typeface="Arial" charset="0"/>
              </a:rPr>
              <a:t>Kerugian ekonomi sebesar</a:t>
            </a:r>
          </a:p>
          <a:p>
            <a:pPr marL="4763" lvl="1" indent="0">
              <a:buNone/>
            </a:pPr>
            <a:r>
              <a:rPr lang="id-ID" sz="2000" b="1" dirty="0">
                <a:solidFill>
                  <a:srgbClr val="FF0000"/>
                </a:solidFill>
                <a:latin typeface="Arial" charset="0"/>
                <a:cs typeface="Arial" charset="0"/>
              </a:rPr>
              <a:t>Rp 984,40 </a:t>
            </a:r>
            <a:r>
              <a:rPr lang="id-ID" sz="1800" b="1" dirty="0">
                <a:solidFill>
                  <a:srgbClr val="0000FF"/>
                </a:solidFill>
                <a:latin typeface="Arial" charset="0"/>
                <a:cs typeface="Arial" charset="0"/>
              </a:rPr>
              <a:t>Miliar </a:t>
            </a:r>
            <a:r>
              <a:rPr lang="id-ID" sz="1700" dirty="0">
                <a:solidFill>
                  <a:schemeClr val="tx1"/>
                </a:solidFill>
                <a:latin typeface="Arial" charset="0"/>
                <a:cs typeface="Arial" charset="0"/>
              </a:rPr>
              <a:t>(</a:t>
            </a:r>
            <a:r>
              <a:rPr lang="id-ID" sz="1700" u="sng" dirty="0">
                <a:solidFill>
                  <a:schemeClr val="tx1"/>
                </a:solidFill>
                <a:latin typeface="Arial" charset="0"/>
                <a:cs typeface="Arial" charset="0"/>
              </a:rPr>
              <a:t>per 27 Des 2017</a:t>
            </a:r>
            <a:r>
              <a:rPr lang="id-ID" sz="1700" dirty="0">
                <a:solidFill>
                  <a:schemeClr val="tx1"/>
                </a:solidFill>
                <a:latin typeface="Arial" charset="0"/>
                <a:cs typeface="Arial" charset="0"/>
              </a:rPr>
              <a:t>), </a:t>
            </a:r>
          </a:p>
          <a:p>
            <a:pPr marL="4763" lvl="1" indent="0">
              <a:buNone/>
            </a:pPr>
            <a:r>
              <a:rPr lang="id-ID" sz="1800" dirty="0">
                <a:solidFill>
                  <a:schemeClr val="tx1"/>
                </a:solidFill>
                <a:latin typeface="Arial" charset="0"/>
                <a:cs typeface="Arial" charset="0"/>
              </a:rPr>
              <a:t>dan akan terus bertambah. Aktivitas masyarakat lumpuh, perkantoran rusak, dan aktivitas ekonomi sebagian berhenti (BNPB).</a:t>
            </a:r>
          </a:p>
        </p:txBody>
      </p:sp>
      <p:sp>
        <p:nvSpPr>
          <p:cNvPr id="60" name="Content Placeholder 1"/>
          <p:cNvSpPr txBox="1">
            <a:spLocks/>
          </p:cNvSpPr>
          <p:nvPr/>
        </p:nvSpPr>
        <p:spPr bwMode="auto">
          <a:xfrm>
            <a:off x="2584585" y="3872055"/>
            <a:ext cx="2260915" cy="2181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marL="228600" indent="-228600" algn="l" rtl="0" fontAlgn="base">
              <a:lnSpc>
                <a:spcPct val="90000"/>
              </a:lnSpc>
              <a:spcBef>
                <a:spcPts val="1000"/>
              </a:spcBef>
              <a:spcAft>
                <a:spcPct val="0"/>
              </a:spcAft>
              <a:buFont typeface="Arial" charset="0"/>
              <a:buChar char="•"/>
              <a:defRPr sz="2800" kern="1200">
                <a:solidFill>
                  <a:srgbClr val="003D70"/>
                </a:solidFill>
                <a:latin typeface="Arial" panose="020B0604020202020204" pitchFamily="34" charset="0"/>
                <a:ea typeface="ＭＳ Ｐゴシック" charset="0"/>
                <a:cs typeface="Arial" panose="020B0604020202020204" pitchFamily="34" charset="0"/>
              </a:defRPr>
            </a:lvl1pPr>
            <a:lvl2pPr marL="685800" indent="-228600" algn="l" rtl="0" fontAlgn="base">
              <a:lnSpc>
                <a:spcPct val="90000"/>
              </a:lnSpc>
              <a:spcBef>
                <a:spcPts val="500"/>
              </a:spcBef>
              <a:spcAft>
                <a:spcPct val="0"/>
              </a:spcAft>
              <a:buFont typeface="Arial" charset="0"/>
              <a:buChar char="•"/>
              <a:defRPr sz="2400" kern="1200">
                <a:solidFill>
                  <a:srgbClr val="00508F"/>
                </a:solidFill>
                <a:latin typeface="Arial" panose="020B0604020202020204" pitchFamily="34" charset="0"/>
                <a:ea typeface="ＭＳ Ｐゴシック" charset="0"/>
                <a:cs typeface="Arial" panose="020B0604020202020204" pitchFamily="34" charset="0"/>
              </a:defRPr>
            </a:lvl2pPr>
            <a:lvl3pPr marL="1143000" indent="-228600" algn="l" rtl="0" fontAlgn="base">
              <a:lnSpc>
                <a:spcPct val="90000"/>
              </a:lnSpc>
              <a:spcBef>
                <a:spcPts val="500"/>
              </a:spcBef>
              <a:spcAft>
                <a:spcPct val="0"/>
              </a:spcAft>
              <a:buFont typeface="Arial" charset="0"/>
              <a:buChar char="•"/>
              <a:defRPr sz="2000" kern="1200">
                <a:solidFill>
                  <a:srgbClr val="00508F"/>
                </a:solidFill>
                <a:latin typeface="Arial" panose="020B0604020202020204" pitchFamily="34" charset="0"/>
                <a:ea typeface="ＭＳ Ｐゴシック" charset="0"/>
                <a:cs typeface="Arial" panose="020B0604020202020204" pitchFamily="34" charset="0"/>
              </a:defRPr>
            </a:lvl3pPr>
            <a:lvl4pPr marL="1600200" indent="-228600" algn="l" rtl="0" fontAlgn="base">
              <a:lnSpc>
                <a:spcPct val="90000"/>
              </a:lnSpc>
              <a:spcBef>
                <a:spcPts val="500"/>
              </a:spcBef>
              <a:spcAft>
                <a:spcPct val="0"/>
              </a:spcAft>
              <a:buFont typeface="Arial" charset="0"/>
              <a:buChar char="•"/>
              <a:defRPr kern="1200">
                <a:solidFill>
                  <a:srgbClr val="00508F"/>
                </a:solidFill>
                <a:latin typeface="Arial" panose="020B0604020202020204" pitchFamily="34" charset="0"/>
                <a:ea typeface="ＭＳ Ｐゴシック" charset="0"/>
                <a:cs typeface="Arial" panose="020B0604020202020204" pitchFamily="34" charset="0"/>
              </a:defRPr>
            </a:lvl4pPr>
            <a:lvl5pPr marL="2057400" indent="-228600" algn="l" rtl="0" fontAlgn="base">
              <a:lnSpc>
                <a:spcPct val="90000"/>
              </a:lnSpc>
              <a:spcBef>
                <a:spcPts val="500"/>
              </a:spcBef>
              <a:spcAft>
                <a:spcPct val="0"/>
              </a:spcAft>
              <a:buFont typeface="Arial" charset="0"/>
              <a:buChar char="•"/>
              <a:defRPr kern="1200">
                <a:solidFill>
                  <a:srgbClr val="00508F"/>
                </a:solidFill>
                <a:latin typeface="Arial" panose="020B0604020202020204" pitchFamily="34" charset="0"/>
                <a:ea typeface="ＭＳ Ｐゴシック" charset="0"/>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763" lvl="1" indent="0" algn="ctr">
              <a:spcBef>
                <a:spcPts val="1000"/>
              </a:spcBef>
              <a:buNone/>
            </a:pPr>
            <a:r>
              <a:rPr lang="id-ID" sz="1800" b="1" dirty="0">
                <a:solidFill>
                  <a:srgbClr val="FF0000"/>
                </a:solidFill>
                <a:latin typeface="Arial" charset="0"/>
                <a:cs typeface="Arial" charset="0"/>
              </a:rPr>
              <a:t>4</a:t>
            </a:r>
            <a:r>
              <a:rPr lang="id-ID" sz="1800" dirty="0">
                <a:solidFill>
                  <a:schemeClr val="tx1"/>
                </a:solidFill>
                <a:latin typeface="Arial" charset="0"/>
                <a:cs typeface="Arial" charset="0"/>
              </a:rPr>
              <a:t> </a:t>
            </a:r>
            <a:r>
              <a:rPr lang="id-ID" sz="1800" b="1" dirty="0">
                <a:solidFill>
                  <a:srgbClr val="0000FF"/>
                </a:solidFill>
                <a:latin typeface="Arial" charset="0"/>
                <a:cs typeface="Arial" charset="0"/>
              </a:rPr>
              <a:t>Puskesmas Rusak Berat</a:t>
            </a:r>
          </a:p>
          <a:p>
            <a:pPr marL="4763" lvl="1" indent="0" algn="ctr">
              <a:spcBef>
                <a:spcPts val="1000"/>
              </a:spcBef>
              <a:buNone/>
            </a:pPr>
            <a:r>
              <a:rPr lang="id-ID" sz="1800" b="1" dirty="0">
                <a:solidFill>
                  <a:srgbClr val="FF0000"/>
                </a:solidFill>
                <a:latin typeface="Arial" charset="0"/>
                <a:cs typeface="Arial" charset="0"/>
              </a:rPr>
              <a:t>29</a:t>
            </a:r>
            <a:r>
              <a:rPr lang="id-ID" sz="1800" dirty="0">
                <a:solidFill>
                  <a:schemeClr val="tx1"/>
                </a:solidFill>
                <a:latin typeface="Arial" charset="0"/>
                <a:cs typeface="Arial" charset="0"/>
              </a:rPr>
              <a:t> </a:t>
            </a:r>
            <a:r>
              <a:rPr lang="id-ID" sz="1800" b="1" dirty="0">
                <a:solidFill>
                  <a:srgbClr val="0000FF"/>
                </a:solidFill>
                <a:latin typeface="Arial" charset="0"/>
                <a:cs typeface="Arial" charset="0"/>
              </a:rPr>
              <a:t>Pustu Rusak Berat</a:t>
            </a:r>
          </a:p>
          <a:p>
            <a:pPr marL="4763" lvl="1" indent="0" algn="ctr">
              <a:spcBef>
                <a:spcPts val="1000"/>
              </a:spcBef>
              <a:buNone/>
            </a:pPr>
            <a:r>
              <a:rPr lang="id-ID" sz="1800" b="1" dirty="0">
                <a:solidFill>
                  <a:srgbClr val="FF0000"/>
                </a:solidFill>
                <a:latin typeface="Arial" charset="0"/>
                <a:cs typeface="Arial" charset="0"/>
              </a:rPr>
              <a:t>29</a:t>
            </a:r>
            <a:r>
              <a:rPr lang="id-ID" sz="1800" dirty="0">
                <a:solidFill>
                  <a:schemeClr val="tx1"/>
                </a:solidFill>
                <a:latin typeface="Arial" charset="0"/>
                <a:cs typeface="Arial" charset="0"/>
              </a:rPr>
              <a:t> </a:t>
            </a:r>
            <a:r>
              <a:rPr lang="id-ID" sz="1800" b="1" dirty="0">
                <a:solidFill>
                  <a:srgbClr val="0000FF"/>
                </a:solidFill>
                <a:latin typeface="Arial" charset="0"/>
                <a:cs typeface="Arial" charset="0"/>
              </a:rPr>
              <a:t>Polindes Rusak Berat</a:t>
            </a:r>
          </a:p>
          <a:p>
            <a:pPr marL="4763" lvl="1" indent="0" algn="ctr">
              <a:spcBef>
                <a:spcPts val="1000"/>
              </a:spcBef>
              <a:buNone/>
            </a:pPr>
            <a:r>
              <a:rPr lang="id-ID" sz="1800" b="1" dirty="0">
                <a:solidFill>
                  <a:srgbClr val="FF0000"/>
                </a:solidFill>
                <a:latin typeface="Arial" charset="0"/>
                <a:cs typeface="Arial" charset="0"/>
              </a:rPr>
              <a:t>1</a:t>
            </a:r>
            <a:r>
              <a:rPr lang="id-ID" sz="1800" dirty="0">
                <a:solidFill>
                  <a:schemeClr val="tx1"/>
                </a:solidFill>
                <a:latin typeface="Arial" charset="0"/>
                <a:cs typeface="Arial" charset="0"/>
              </a:rPr>
              <a:t> </a:t>
            </a:r>
            <a:r>
              <a:rPr lang="id-ID" sz="1800" b="1" dirty="0">
                <a:solidFill>
                  <a:srgbClr val="0000FF"/>
                </a:solidFill>
                <a:latin typeface="Arial" charset="0"/>
                <a:cs typeface="Arial" charset="0"/>
              </a:rPr>
              <a:t>Labkesda Rusak Berat</a:t>
            </a:r>
          </a:p>
        </p:txBody>
      </p:sp>
      <p:sp>
        <p:nvSpPr>
          <p:cNvPr id="61" name="Content Placeholder 1"/>
          <p:cNvSpPr txBox="1">
            <a:spLocks/>
          </p:cNvSpPr>
          <p:nvPr/>
        </p:nvSpPr>
        <p:spPr bwMode="auto">
          <a:xfrm>
            <a:off x="7385845" y="4132025"/>
            <a:ext cx="2245557" cy="1503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marL="228600" indent="-228600" algn="l" rtl="0" fontAlgn="base">
              <a:lnSpc>
                <a:spcPct val="90000"/>
              </a:lnSpc>
              <a:spcBef>
                <a:spcPts val="1000"/>
              </a:spcBef>
              <a:spcAft>
                <a:spcPct val="0"/>
              </a:spcAft>
              <a:buFont typeface="Arial" charset="0"/>
              <a:buChar char="•"/>
              <a:defRPr sz="2800" kern="1200">
                <a:solidFill>
                  <a:srgbClr val="003D70"/>
                </a:solidFill>
                <a:latin typeface="Arial" panose="020B0604020202020204" pitchFamily="34" charset="0"/>
                <a:ea typeface="ＭＳ Ｐゴシック" charset="0"/>
                <a:cs typeface="Arial" panose="020B0604020202020204" pitchFamily="34" charset="0"/>
              </a:defRPr>
            </a:lvl1pPr>
            <a:lvl2pPr marL="685800" indent="-228600" algn="l" rtl="0" fontAlgn="base">
              <a:lnSpc>
                <a:spcPct val="90000"/>
              </a:lnSpc>
              <a:spcBef>
                <a:spcPts val="500"/>
              </a:spcBef>
              <a:spcAft>
                <a:spcPct val="0"/>
              </a:spcAft>
              <a:buFont typeface="Arial" charset="0"/>
              <a:buChar char="•"/>
              <a:defRPr sz="2400" kern="1200">
                <a:solidFill>
                  <a:srgbClr val="00508F"/>
                </a:solidFill>
                <a:latin typeface="Arial" panose="020B0604020202020204" pitchFamily="34" charset="0"/>
                <a:ea typeface="ＭＳ Ｐゴシック" charset="0"/>
                <a:cs typeface="Arial" panose="020B0604020202020204" pitchFamily="34" charset="0"/>
              </a:defRPr>
            </a:lvl2pPr>
            <a:lvl3pPr marL="1143000" indent="-228600" algn="l" rtl="0" fontAlgn="base">
              <a:lnSpc>
                <a:spcPct val="90000"/>
              </a:lnSpc>
              <a:spcBef>
                <a:spcPts val="500"/>
              </a:spcBef>
              <a:spcAft>
                <a:spcPct val="0"/>
              </a:spcAft>
              <a:buFont typeface="Arial" charset="0"/>
              <a:buChar char="•"/>
              <a:defRPr sz="2000" kern="1200">
                <a:solidFill>
                  <a:srgbClr val="00508F"/>
                </a:solidFill>
                <a:latin typeface="Arial" panose="020B0604020202020204" pitchFamily="34" charset="0"/>
                <a:ea typeface="ＭＳ Ｐゴシック" charset="0"/>
                <a:cs typeface="Arial" panose="020B0604020202020204" pitchFamily="34" charset="0"/>
              </a:defRPr>
            </a:lvl3pPr>
            <a:lvl4pPr marL="1600200" indent="-228600" algn="l" rtl="0" fontAlgn="base">
              <a:lnSpc>
                <a:spcPct val="90000"/>
              </a:lnSpc>
              <a:spcBef>
                <a:spcPts val="500"/>
              </a:spcBef>
              <a:spcAft>
                <a:spcPct val="0"/>
              </a:spcAft>
              <a:buFont typeface="Arial" charset="0"/>
              <a:buChar char="•"/>
              <a:defRPr kern="1200">
                <a:solidFill>
                  <a:srgbClr val="00508F"/>
                </a:solidFill>
                <a:latin typeface="Arial" panose="020B0604020202020204" pitchFamily="34" charset="0"/>
                <a:ea typeface="ＭＳ Ｐゴシック" charset="0"/>
                <a:cs typeface="Arial" panose="020B0604020202020204" pitchFamily="34" charset="0"/>
              </a:defRPr>
            </a:lvl4pPr>
            <a:lvl5pPr marL="2057400" indent="-228600" algn="l" rtl="0" fontAlgn="base">
              <a:lnSpc>
                <a:spcPct val="90000"/>
              </a:lnSpc>
              <a:spcBef>
                <a:spcPts val="500"/>
              </a:spcBef>
              <a:spcAft>
                <a:spcPct val="0"/>
              </a:spcAft>
              <a:buFont typeface="Arial" charset="0"/>
              <a:buChar char="•"/>
              <a:defRPr kern="1200">
                <a:solidFill>
                  <a:srgbClr val="00508F"/>
                </a:solidFill>
                <a:latin typeface="Arial" panose="020B0604020202020204" pitchFamily="34" charset="0"/>
                <a:ea typeface="ＭＳ Ｐゴシック" charset="0"/>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763" lvl="1" indent="0" algn="ctr">
              <a:spcBef>
                <a:spcPts val="1000"/>
              </a:spcBef>
              <a:buNone/>
            </a:pPr>
            <a:r>
              <a:rPr lang="id-ID" sz="1800" b="1" dirty="0">
                <a:solidFill>
                  <a:srgbClr val="FF0000"/>
                </a:solidFill>
                <a:latin typeface="Arial" charset="0"/>
                <a:cs typeface="Arial" charset="0"/>
              </a:rPr>
              <a:t>229</a:t>
            </a:r>
            <a:r>
              <a:rPr lang="id-ID" sz="1800" dirty="0">
                <a:solidFill>
                  <a:schemeClr val="tx1"/>
                </a:solidFill>
                <a:latin typeface="Arial" charset="0"/>
                <a:cs typeface="Arial" charset="0"/>
              </a:rPr>
              <a:t> </a:t>
            </a:r>
            <a:r>
              <a:rPr lang="id-ID" sz="1800" b="1" dirty="0">
                <a:solidFill>
                  <a:srgbClr val="0000FF"/>
                </a:solidFill>
                <a:latin typeface="Arial" charset="0"/>
                <a:cs typeface="Arial" charset="0"/>
              </a:rPr>
              <a:t>Rumah Hanyut</a:t>
            </a:r>
          </a:p>
          <a:p>
            <a:pPr marL="4763" lvl="1" indent="0" algn="ctr">
              <a:spcBef>
                <a:spcPts val="1000"/>
              </a:spcBef>
              <a:buNone/>
            </a:pPr>
            <a:r>
              <a:rPr lang="id-ID" sz="1800" b="1" dirty="0">
                <a:solidFill>
                  <a:srgbClr val="FF0000"/>
                </a:solidFill>
                <a:latin typeface="Arial" charset="0"/>
                <a:cs typeface="Arial" charset="0"/>
              </a:rPr>
              <a:t>716</a:t>
            </a:r>
            <a:r>
              <a:rPr lang="id-ID" sz="1800" dirty="0">
                <a:solidFill>
                  <a:schemeClr val="tx1"/>
                </a:solidFill>
                <a:latin typeface="Arial" charset="0"/>
                <a:cs typeface="Arial" charset="0"/>
              </a:rPr>
              <a:t> </a:t>
            </a:r>
            <a:r>
              <a:rPr lang="id-ID" sz="1800" b="1" dirty="0">
                <a:solidFill>
                  <a:srgbClr val="0000FF"/>
                </a:solidFill>
                <a:latin typeface="Arial" charset="0"/>
                <a:cs typeface="Arial" charset="0"/>
              </a:rPr>
              <a:t>Rusak Berat</a:t>
            </a:r>
          </a:p>
          <a:p>
            <a:pPr marL="4763" lvl="1" indent="0" algn="ctr">
              <a:spcBef>
                <a:spcPts val="1000"/>
              </a:spcBef>
              <a:buNone/>
            </a:pPr>
            <a:r>
              <a:rPr lang="id-ID" sz="1800" b="1" dirty="0">
                <a:solidFill>
                  <a:srgbClr val="FF0000"/>
                </a:solidFill>
                <a:latin typeface="Arial" charset="0"/>
                <a:cs typeface="Arial" charset="0"/>
              </a:rPr>
              <a:t>739</a:t>
            </a:r>
            <a:r>
              <a:rPr lang="id-ID" sz="1800" dirty="0">
                <a:solidFill>
                  <a:schemeClr val="tx1"/>
                </a:solidFill>
                <a:latin typeface="Arial" charset="0"/>
                <a:cs typeface="Arial" charset="0"/>
              </a:rPr>
              <a:t> </a:t>
            </a:r>
            <a:r>
              <a:rPr lang="id-ID" sz="1800" b="1" dirty="0">
                <a:solidFill>
                  <a:srgbClr val="0000FF"/>
                </a:solidFill>
                <a:latin typeface="Arial" charset="0"/>
                <a:cs typeface="Arial" charset="0"/>
              </a:rPr>
              <a:t>Rusak Sedang</a:t>
            </a:r>
          </a:p>
          <a:p>
            <a:pPr marL="4763" lvl="1" indent="0" algn="ctr">
              <a:spcBef>
                <a:spcPts val="1000"/>
              </a:spcBef>
              <a:buNone/>
            </a:pPr>
            <a:r>
              <a:rPr lang="id-ID" sz="1800" b="1" dirty="0">
                <a:solidFill>
                  <a:srgbClr val="FF0000"/>
                </a:solidFill>
                <a:latin typeface="Arial" charset="0"/>
                <a:cs typeface="Arial" charset="0"/>
              </a:rPr>
              <a:t>17.706</a:t>
            </a:r>
            <a:r>
              <a:rPr lang="id-ID" sz="1800" dirty="0">
                <a:solidFill>
                  <a:schemeClr val="tx1"/>
                </a:solidFill>
                <a:latin typeface="Arial" charset="0"/>
                <a:cs typeface="Arial" charset="0"/>
              </a:rPr>
              <a:t> </a:t>
            </a:r>
            <a:r>
              <a:rPr lang="id-ID" sz="1800" b="1" dirty="0">
                <a:solidFill>
                  <a:srgbClr val="0000FF"/>
                </a:solidFill>
                <a:latin typeface="Arial" charset="0"/>
                <a:cs typeface="Arial" charset="0"/>
              </a:rPr>
              <a:t>Rumah Terendam</a:t>
            </a:r>
          </a:p>
        </p:txBody>
      </p:sp>
      <p:sp>
        <p:nvSpPr>
          <p:cNvPr id="62" name="Content Placeholder 1"/>
          <p:cNvSpPr txBox="1">
            <a:spLocks/>
          </p:cNvSpPr>
          <p:nvPr/>
        </p:nvSpPr>
        <p:spPr bwMode="auto">
          <a:xfrm>
            <a:off x="4958851" y="4054060"/>
            <a:ext cx="2280527" cy="1632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marL="228600" indent="-228600" algn="l" rtl="0" fontAlgn="base">
              <a:lnSpc>
                <a:spcPct val="90000"/>
              </a:lnSpc>
              <a:spcBef>
                <a:spcPts val="1000"/>
              </a:spcBef>
              <a:spcAft>
                <a:spcPct val="0"/>
              </a:spcAft>
              <a:buFont typeface="Arial" charset="0"/>
              <a:buChar char="•"/>
              <a:defRPr sz="2800" kern="1200">
                <a:solidFill>
                  <a:srgbClr val="003D70"/>
                </a:solidFill>
                <a:latin typeface="Arial" panose="020B0604020202020204" pitchFamily="34" charset="0"/>
                <a:ea typeface="ＭＳ Ｐゴシック" charset="0"/>
                <a:cs typeface="Arial" panose="020B0604020202020204" pitchFamily="34" charset="0"/>
              </a:defRPr>
            </a:lvl1pPr>
            <a:lvl2pPr marL="685800" indent="-228600" algn="l" rtl="0" fontAlgn="base">
              <a:lnSpc>
                <a:spcPct val="90000"/>
              </a:lnSpc>
              <a:spcBef>
                <a:spcPts val="500"/>
              </a:spcBef>
              <a:spcAft>
                <a:spcPct val="0"/>
              </a:spcAft>
              <a:buFont typeface="Arial" charset="0"/>
              <a:buChar char="•"/>
              <a:defRPr sz="2400" kern="1200">
                <a:solidFill>
                  <a:srgbClr val="00508F"/>
                </a:solidFill>
                <a:latin typeface="Arial" panose="020B0604020202020204" pitchFamily="34" charset="0"/>
                <a:ea typeface="ＭＳ Ｐゴシック" charset="0"/>
                <a:cs typeface="Arial" panose="020B0604020202020204" pitchFamily="34" charset="0"/>
              </a:defRPr>
            </a:lvl2pPr>
            <a:lvl3pPr marL="1143000" indent="-228600" algn="l" rtl="0" fontAlgn="base">
              <a:lnSpc>
                <a:spcPct val="90000"/>
              </a:lnSpc>
              <a:spcBef>
                <a:spcPts val="500"/>
              </a:spcBef>
              <a:spcAft>
                <a:spcPct val="0"/>
              </a:spcAft>
              <a:buFont typeface="Arial" charset="0"/>
              <a:buChar char="•"/>
              <a:defRPr sz="2000" kern="1200">
                <a:solidFill>
                  <a:srgbClr val="00508F"/>
                </a:solidFill>
                <a:latin typeface="Arial" panose="020B0604020202020204" pitchFamily="34" charset="0"/>
                <a:ea typeface="ＭＳ Ｐゴシック" charset="0"/>
                <a:cs typeface="Arial" panose="020B0604020202020204" pitchFamily="34" charset="0"/>
              </a:defRPr>
            </a:lvl3pPr>
            <a:lvl4pPr marL="1600200" indent="-228600" algn="l" rtl="0" fontAlgn="base">
              <a:lnSpc>
                <a:spcPct val="90000"/>
              </a:lnSpc>
              <a:spcBef>
                <a:spcPts val="500"/>
              </a:spcBef>
              <a:spcAft>
                <a:spcPct val="0"/>
              </a:spcAft>
              <a:buFont typeface="Arial" charset="0"/>
              <a:buChar char="•"/>
              <a:defRPr kern="1200">
                <a:solidFill>
                  <a:srgbClr val="00508F"/>
                </a:solidFill>
                <a:latin typeface="Arial" panose="020B0604020202020204" pitchFamily="34" charset="0"/>
                <a:ea typeface="ＭＳ Ｐゴシック" charset="0"/>
                <a:cs typeface="Arial" panose="020B0604020202020204" pitchFamily="34" charset="0"/>
              </a:defRPr>
            </a:lvl4pPr>
            <a:lvl5pPr marL="2057400" indent="-228600" algn="l" rtl="0" fontAlgn="base">
              <a:lnSpc>
                <a:spcPct val="90000"/>
              </a:lnSpc>
              <a:spcBef>
                <a:spcPts val="500"/>
              </a:spcBef>
              <a:spcAft>
                <a:spcPct val="0"/>
              </a:spcAft>
              <a:buFont typeface="Arial" charset="0"/>
              <a:buChar char="•"/>
              <a:defRPr kern="1200">
                <a:solidFill>
                  <a:srgbClr val="00508F"/>
                </a:solidFill>
                <a:latin typeface="Arial" panose="020B0604020202020204" pitchFamily="34" charset="0"/>
                <a:ea typeface="ＭＳ Ｐゴシック" charset="0"/>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763" lvl="1" indent="0" algn="ctr">
              <a:spcBef>
                <a:spcPts val="1000"/>
              </a:spcBef>
              <a:buNone/>
            </a:pPr>
            <a:r>
              <a:rPr lang="id-ID" sz="1800" b="1" dirty="0">
                <a:solidFill>
                  <a:srgbClr val="FF0000"/>
                </a:solidFill>
                <a:latin typeface="Arial" charset="0"/>
                <a:cs typeface="Arial" charset="0"/>
              </a:rPr>
              <a:t>18</a:t>
            </a:r>
            <a:r>
              <a:rPr lang="id-ID" sz="1800" dirty="0">
                <a:solidFill>
                  <a:schemeClr val="tx1"/>
                </a:solidFill>
                <a:latin typeface="Arial" charset="0"/>
                <a:cs typeface="Arial" charset="0"/>
              </a:rPr>
              <a:t> </a:t>
            </a:r>
            <a:r>
              <a:rPr lang="id-ID" sz="1800" b="1" dirty="0">
                <a:solidFill>
                  <a:srgbClr val="0000FF"/>
                </a:solidFill>
                <a:latin typeface="Arial" charset="0"/>
                <a:cs typeface="Arial" charset="0"/>
              </a:rPr>
              <a:t>SD Rusak Berat</a:t>
            </a:r>
          </a:p>
          <a:p>
            <a:pPr marL="4763" lvl="1" indent="0" algn="ctr">
              <a:spcBef>
                <a:spcPts val="1000"/>
              </a:spcBef>
              <a:buNone/>
            </a:pPr>
            <a:r>
              <a:rPr lang="id-ID" sz="1800" b="1" dirty="0">
                <a:solidFill>
                  <a:srgbClr val="FF0000"/>
                </a:solidFill>
                <a:latin typeface="Arial" charset="0"/>
                <a:cs typeface="Arial" charset="0"/>
              </a:rPr>
              <a:t>5</a:t>
            </a:r>
            <a:r>
              <a:rPr lang="id-ID" sz="1800" dirty="0">
                <a:solidFill>
                  <a:schemeClr val="tx1"/>
                </a:solidFill>
                <a:latin typeface="Arial" charset="0"/>
                <a:cs typeface="Arial" charset="0"/>
              </a:rPr>
              <a:t> </a:t>
            </a:r>
            <a:r>
              <a:rPr lang="id-ID" sz="1800" b="1" dirty="0">
                <a:solidFill>
                  <a:srgbClr val="0000FF"/>
                </a:solidFill>
                <a:latin typeface="Arial" charset="0"/>
                <a:cs typeface="Arial" charset="0"/>
              </a:rPr>
              <a:t>SMP Rusak Sedang</a:t>
            </a:r>
          </a:p>
          <a:p>
            <a:pPr marL="4763" lvl="1" indent="0" algn="ctr">
              <a:spcBef>
                <a:spcPts val="1000"/>
              </a:spcBef>
              <a:buNone/>
            </a:pPr>
            <a:r>
              <a:rPr lang="id-ID" sz="1800" b="1" dirty="0">
                <a:solidFill>
                  <a:srgbClr val="FF0000"/>
                </a:solidFill>
                <a:latin typeface="Arial" charset="0"/>
                <a:cs typeface="Arial" charset="0"/>
              </a:rPr>
              <a:t>4</a:t>
            </a:r>
            <a:r>
              <a:rPr lang="id-ID" sz="1800" dirty="0">
                <a:solidFill>
                  <a:schemeClr val="tx1"/>
                </a:solidFill>
                <a:latin typeface="Arial" charset="0"/>
                <a:cs typeface="Arial" charset="0"/>
              </a:rPr>
              <a:t> </a:t>
            </a:r>
            <a:r>
              <a:rPr lang="id-ID" sz="1800" b="1" dirty="0">
                <a:solidFill>
                  <a:srgbClr val="0000FF"/>
                </a:solidFill>
                <a:latin typeface="Arial" charset="0"/>
                <a:cs typeface="Arial" charset="0"/>
              </a:rPr>
              <a:t>SMA/SMK Rusak Sedang</a:t>
            </a:r>
          </a:p>
        </p:txBody>
      </p:sp>
      <p:sp>
        <p:nvSpPr>
          <p:cNvPr id="63" name="Content Placeholder 1"/>
          <p:cNvSpPr txBox="1">
            <a:spLocks/>
          </p:cNvSpPr>
          <p:nvPr/>
        </p:nvSpPr>
        <p:spPr bwMode="auto">
          <a:xfrm>
            <a:off x="9726792" y="4195404"/>
            <a:ext cx="2278672" cy="129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marL="228600" indent="-228600" algn="l" rtl="0" fontAlgn="base">
              <a:lnSpc>
                <a:spcPct val="90000"/>
              </a:lnSpc>
              <a:spcBef>
                <a:spcPts val="1000"/>
              </a:spcBef>
              <a:spcAft>
                <a:spcPct val="0"/>
              </a:spcAft>
              <a:buFont typeface="Arial" charset="0"/>
              <a:buChar char="•"/>
              <a:defRPr sz="2800" kern="1200">
                <a:solidFill>
                  <a:srgbClr val="003D70"/>
                </a:solidFill>
                <a:latin typeface="Arial" panose="020B0604020202020204" pitchFamily="34" charset="0"/>
                <a:ea typeface="ＭＳ Ｐゴシック" charset="0"/>
                <a:cs typeface="Arial" panose="020B0604020202020204" pitchFamily="34" charset="0"/>
              </a:defRPr>
            </a:lvl1pPr>
            <a:lvl2pPr marL="685800" indent="-228600" algn="l" rtl="0" fontAlgn="base">
              <a:lnSpc>
                <a:spcPct val="90000"/>
              </a:lnSpc>
              <a:spcBef>
                <a:spcPts val="500"/>
              </a:spcBef>
              <a:spcAft>
                <a:spcPct val="0"/>
              </a:spcAft>
              <a:buFont typeface="Arial" charset="0"/>
              <a:buChar char="•"/>
              <a:defRPr sz="2400" kern="1200">
                <a:solidFill>
                  <a:srgbClr val="00508F"/>
                </a:solidFill>
                <a:latin typeface="Arial" panose="020B0604020202020204" pitchFamily="34" charset="0"/>
                <a:ea typeface="ＭＳ Ｐゴシック" charset="0"/>
                <a:cs typeface="Arial" panose="020B0604020202020204" pitchFamily="34" charset="0"/>
              </a:defRPr>
            </a:lvl2pPr>
            <a:lvl3pPr marL="1143000" indent="-228600" algn="l" rtl="0" fontAlgn="base">
              <a:lnSpc>
                <a:spcPct val="90000"/>
              </a:lnSpc>
              <a:spcBef>
                <a:spcPts val="500"/>
              </a:spcBef>
              <a:spcAft>
                <a:spcPct val="0"/>
              </a:spcAft>
              <a:buFont typeface="Arial" charset="0"/>
              <a:buChar char="•"/>
              <a:defRPr sz="2000" kern="1200">
                <a:solidFill>
                  <a:srgbClr val="00508F"/>
                </a:solidFill>
                <a:latin typeface="Arial" panose="020B0604020202020204" pitchFamily="34" charset="0"/>
                <a:ea typeface="ＭＳ Ｐゴシック" charset="0"/>
                <a:cs typeface="Arial" panose="020B0604020202020204" pitchFamily="34" charset="0"/>
              </a:defRPr>
            </a:lvl3pPr>
            <a:lvl4pPr marL="1600200" indent="-228600" algn="l" rtl="0" fontAlgn="base">
              <a:lnSpc>
                <a:spcPct val="90000"/>
              </a:lnSpc>
              <a:spcBef>
                <a:spcPts val="500"/>
              </a:spcBef>
              <a:spcAft>
                <a:spcPct val="0"/>
              </a:spcAft>
              <a:buFont typeface="Arial" charset="0"/>
              <a:buChar char="•"/>
              <a:defRPr kern="1200">
                <a:solidFill>
                  <a:srgbClr val="00508F"/>
                </a:solidFill>
                <a:latin typeface="Arial" panose="020B0604020202020204" pitchFamily="34" charset="0"/>
                <a:ea typeface="ＭＳ Ｐゴシック" charset="0"/>
                <a:cs typeface="Arial" panose="020B0604020202020204" pitchFamily="34" charset="0"/>
              </a:defRPr>
            </a:lvl4pPr>
            <a:lvl5pPr marL="2057400" indent="-228600" algn="l" rtl="0" fontAlgn="base">
              <a:lnSpc>
                <a:spcPct val="90000"/>
              </a:lnSpc>
              <a:spcBef>
                <a:spcPts val="500"/>
              </a:spcBef>
              <a:spcAft>
                <a:spcPct val="0"/>
              </a:spcAft>
              <a:buFont typeface="Arial" charset="0"/>
              <a:buChar char="•"/>
              <a:defRPr kern="1200">
                <a:solidFill>
                  <a:srgbClr val="00508F"/>
                </a:solidFill>
                <a:latin typeface="Arial" panose="020B0604020202020204" pitchFamily="34" charset="0"/>
                <a:ea typeface="ＭＳ Ｐゴシック" charset="0"/>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763" lvl="1" indent="0" algn="ctr">
              <a:buNone/>
            </a:pPr>
            <a:r>
              <a:rPr lang="id-ID" sz="1800" b="1" dirty="0">
                <a:solidFill>
                  <a:srgbClr val="FF0000"/>
                </a:solidFill>
                <a:latin typeface="Arial" charset="0"/>
                <a:cs typeface="Arial" charset="0"/>
              </a:rPr>
              <a:t>9 </a:t>
            </a:r>
            <a:r>
              <a:rPr lang="id-ID" sz="1800" b="1" dirty="0">
                <a:solidFill>
                  <a:srgbClr val="0000FF"/>
                </a:solidFill>
                <a:latin typeface="Arial" charset="0"/>
                <a:cs typeface="Arial" charset="0"/>
              </a:rPr>
              <a:t>Unit</a:t>
            </a:r>
            <a:r>
              <a:rPr lang="id-ID" sz="1800" dirty="0">
                <a:solidFill>
                  <a:schemeClr val="tx1"/>
                </a:solidFill>
                <a:latin typeface="Arial" charset="0"/>
                <a:cs typeface="Arial" charset="0"/>
              </a:rPr>
              <a:t> </a:t>
            </a:r>
            <a:r>
              <a:rPr lang="id-ID" sz="1800" b="1" dirty="0">
                <a:solidFill>
                  <a:srgbClr val="0000FF"/>
                </a:solidFill>
                <a:latin typeface="Arial" charset="0"/>
                <a:cs typeface="Arial" charset="0"/>
              </a:rPr>
              <a:t>Jembatan Rusak</a:t>
            </a:r>
          </a:p>
          <a:p>
            <a:pPr marL="4763" lvl="1" indent="0" algn="ctr">
              <a:buNone/>
            </a:pPr>
            <a:r>
              <a:rPr lang="id-ID" sz="1800" b="1" dirty="0">
                <a:solidFill>
                  <a:srgbClr val="FF0000"/>
                </a:solidFill>
                <a:latin typeface="Arial" charset="0"/>
                <a:cs typeface="Arial" charset="0"/>
              </a:rPr>
              <a:t>5 (R) dan 5 (RB)</a:t>
            </a:r>
            <a:r>
              <a:rPr lang="id-ID" sz="1800" dirty="0">
                <a:solidFill>
                  <a:schemeClr val="tx1"/>
                </a:solidFill>
                <a:latin typeface="Arial" charset="0"/>
                <a:cs typeface="Arial" charset="0"/>
              </a:rPr>
              <a:t> </a:t>
            </a:r>
            <a:r>
              <a:rPr lang="id-ID" sz="1800" b="1" dirty="0">
                <a:solidFill>
                  <a:srgbClr val="0000FF"/>
                </a:solidFill>
                <a:latin typeface="Arial" charset="0"/>
                <a:cs typeface="Arial" charset="0"/>
              </a:rPr>
              <a:t>Unit PDAM</a:t>
            </a:r>
          </a:p>
          <a:p>
            <a:pPr marL="4763" lvl="1" indent="0" algn="ctr">
              <a:buNone/>
            </a:pPr>
            <a:r>
              <a:rPr lang="id-ID" sz="1800" b="1" dirty="0">
                <a:solidFill>
                  <a:srgbClr val="FF0000"/>
                </a:solidFill>
                <a:latin typeface="Arial" charset="0"/>
                <a:cs typeface="Arial" charset="0"/>
              </a:rPr>
              <a:t>1 (R) dan 1 (RS)</a:t>
            </a:r>
            <a:r>
              <a:rPr lang="id-ID" sz="1800" dirty="0">
                <a:solidFill>
                  <a:schemeClr val="tx1"/>
                </a:solidFill>
                <a:latin typeface="Arial" charset="0"/>
                <a:cs typeface="Arial" charset="0"/>
              </a:rPr>
              <a:t> </a:t>
            </a:r>
            <a:r>
              <a:rPr lang="id-ID" sz="1800" b="1" dirty="0">
                <a:solidFill>
                  <a:srgbClr val="0000FF"/>
                </a:solidFill>
                <a:latin typeface="Arial" charset="0"/>
                <a:cs typeface="Arial" charset="0"/>
              </a:rPr>
              <a:t>Unit DAM</a:t>
            </a:r>
          </a:p>
        </p:txBody>
      </p:sp>
      <p:sp>
        <p:nvSpPr>
          <p:cNvPr id="3" name="Slide Number Placeholder 2"/>
          <p:cNvSpPr>
            <a:spLocks noGrp="1"/>
          </p:cNvSpPr>
          <p:nvPr>
            <p:ph type="sldNum" sz="quarter" idx="12"/>
          </p:nvPr>
        </p:nvSpPr>
        <p:spPr/>
        <p:txBody>
          <a:bodyPr/>
          <a:lstStyle/>
          <a:p>
            <a:fld id="{192C646E-8A71-4229-9321-274B093DFD02}" type="slidenum">
              <a:rPr lang="en-US" smtClean="0"/>
              <a:pPr/>
              <a:t>27</a:t>
            </a:fld>
            <a:endParaRPr lang="en-US" dirty="0"/>
          </a:p>
        </p:txBody>
      </p:sp>
      <p:sp>
        <p:nvSpPr>
          <p:cNvPr id="4" name="Title 3"/>
          <p:cNvSpPr>
            <a:spLocks noGrp="1"/>
          </p:cNvSpPr>
          <p:nvPr>
            <p:ph type="title"/>
          </p:nvPr>
        </p:nvSpPr>
        <p:spPr/>
        <p:txBody>
          <a:bodyPr/>
          <a:lstStyle/>
          <a:p>
            <a:pPr algn="ctr"/>
            <a:r>
              <a:rPr lang="id-ID" dirty="0"/>
              <a:t>DAMPAK</a:t>
            </a:r>
            <a:r>
              <a:rPr lang="en-US" dirty="0"/>
              <a:t> BENCANA</a:t>
            </a:r>
            <a:r>
              <a:rPr lang="id-ID" dirty="0"/>
              <a:t> BANJIR</a:t>
            </a:r>
            <a:r>
              <a:rPr lang="en-US" dirty="0"/>
              <a:t> B</a:t>
            </a:r>
            <a:r>
              <a:rPr lang="id-ID" dirty="0"/>
              <a:t>ANDANG DI BIMA</a:t>
            </a:r>
            <a:endParaRPr lang="en-US" dirty="0"/>
          </a:p>
        </p:txBody>
      </p:sp>
      <p:sp>
        <p:nvSpPr>
          <p:cNvPr id="9" name="TextBox 8"/>
          <p:cNvSpPr txBox="1"/>
          <p:nvPr/>
        </p:nvSpPr>
        <p:spPr>
          <a:xfrm>
            <a:off x="10146593" y="6422541"/>
            <a:ext cx="2378266" cy="307777"/>
          </a:xfrm>
          <a:prstGeom prst="rect">
            <a:avLst/>
          </a:prstGeom>
          <a:noFill/>
        </p:spPr>
        <p:txBody>
          <a:bodyPr wrap="square" rtlCol="0">
            <a:spAutoFit/>
          </a:bodyPr>
          <a:lstStyle/>
          <a:p>
            <a:r>
              <a:rPr lang="en-US" sz="1400" i="1" dirty="0" err="1"/>
              <a:t>Sumber</a:t>
            </a:r>
            <a:r>
              <a:rPr lang="en-US" sz="1400" i="1" dirty="0"/>
              <a:t>: </a:t>
            </a:r>
            <a:r>
              <a:rPr lang="en-US" sz="1400" i="1" dirty="0" err="1"/>
              <a:t>Pusdalops</a:t>
            </a:r>
            <a:r>
              <a:rPr lang="en-US" sz="1400" i="1" dirty="0"/>
              <a:t> BNPB</a:t>
            </a: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8607" y="1401585"/>
            <a:ext cx="1438981" cy="1307064"/>
          </a:xfrm>
          <a:prstGeom prst="rect">
            <a:avLst/>
          </a:prstGeom>
        </p:spPr>
      </p:pic>
      <p:sp>
        <p:nvSpPr>
          <p:cNvPr id="15" name="TextBox 14"/>
          <p:cNvSpPr txBox="1"/>
          <p:nvPr/>
        </p:nvSpPr>
        <p:spPr>
          <a:xfrm>
            <a:off x="9248122" y="1580850"/>
            <a:ext cx="1894771" cy="307777"/>
          </a:xfrm>
          <a:prstGeom prst="rect">
            <a:avLst/>
          </a:prstGeom>
          <a:noFill/>
        </p:spPr>
        <p:txBody>
          <a:bodyPr wrap="square" rtlCol="0">
            <a:spAutoFit/>
          </a:bodyPr>
          <a:lstStyle/>
          <a:p>
            <a:r>
              <a:rPr lang="en-US" sz="1400" dirty="0"/>
              <a:t>KORBAN MENGUNGSI</a:t>
            </a:r>
          </a:p>
        </p:txBody>
      </p:sp>
      <p:sp>
        <p:nvSpPr>
          <p:cNvPr id="16" name="TextBox 15"/>
          <p:cNvSpPr txBox="1"/>
          <p:nvPr/>
        </p:nvSpPr>
        <p:spPr>
          <a:xfrm>
            <a:off x="9245079" y="1930132"/>
            <a:ext cx="1897838" cy="523220"/>
          </a:xfrm>
          <a:prstGeom prst="rect">
            <a:avLst/>
          </a:prstGeom>
          <a:noFill/>
        </p:spPr>
        <p:txBody>
          <a:bodyPr wrap="square" rtlCol="0">
            <a:spAutoFit/>
          </a:bodyPr>
          <a:lstStyle/>
          <a:p>
            <a:r>
              <a:rPr lang="en-US" sz="1400" dirty="0"/>
              <a:t>KORBAN JIWA MENINGGAL</a:t>
            </a:r>
          </a:p>
        </p:txBody>
      </p:sp>
      <p:sp>
        <p:nvSpPr>
          <p:cNvPr id="17" name="TextBox 16"/>
          <p:cNvSpPr txBox="1"/>
          <p:nvPr/>
        </p:nvSpPr>
        <p:spPr>
          <a:xfrm>
            <a:off x="6227139" y="1939735"/>
            <a:ext cx="1158706" cy="523220"/>
          </a:xfrm>
          <a:prstGeom prst="rect">
            <a:avLst/>
          </a:prstGeom>
          <a:noFill/>
        </p:spPr>
        <p:txBody>
          <a:bodyPr wrap="square" rtlCol="0">
            <a:spAutoFit/>
          </a:bodyPr>
          <a:lstStyle/>
          <a:p>
            <a:r>
              <a:rPr lang="en-US" sz="1400" dirty="0"/>
              <a:t>RUMAH </a:t>
            </a:r>
            <a:r>
              <a:rPr lang="id-ID" sz="1400" dirty="0"/>
              <a:t>TERDAMPAK</a:t>
            </a:r>
            <a:endParaRPr lang="en-US" sz="1400" dirty="0"/>
          </a:p>
        </p:txBody>
      </p:sp>
      <p:sp>
        <p:nvSpPr>
          <p:cNvPr id="18" name="TextBox 17"/>
          <p:cNvSpPr txBox="1"/>
          <p:nvPr/>
        </p:nvSpPr>
        <p:spPr>
          <a:xfrm>
            <a:off x="9245060" y="2461222"/>
            <a:ext cx="1578665" cy="315578"/>
          </a:xfrm>
          <a:prstGeom prst="rect">
            <a:avLst/>
          </a:prstGeom>
          <a:noFill/>
        </p:spPr>
        <p:txBody>
          <a:bodyPr wrap="square" rtlCol="0">
            <a:spAutoFit/>
          </a:bodyPr>
          <a:lstStyle/>
          <a:p>
            <a:r>
              <a:rPr lang="en-US" sz="1400" dirty="0"/>
              <a:t>JIWA MENDERITA/ TERDAMPAK</a:t>
            </a:r>
          </a:p>
        </p:txBody>
      </p:sp>
      <p:pic>
        <p:nvPicPr>
          <p:cNvPr id="19" name="Picture 18"/>
          <p:cNvPicPr>
            <a:picLocks noChangeAspect="1"/>
          </p:cNvPicPr>
          <p:nvPr/>
        </p:nvPicPr>
        <p:blipFill>
          <a:blip r:embed="rId4"/>
          <a:stretch>
            <a:fillRect/>
          </a:stretch>
        </p:blipFill>
        <p:spPr>
          <a:xfrm>
            <a:off x="7789999" y="1580850"/>
            <a:ext cx="402178" cy="365309"/>
          </a:xfrm>
          <a:prstGeom prst="rect">
            <a:avLst/>
          </a:prstGeom>
          <a:solidFill>
            <a:srgbClr val="92D050"/>
          </a:solidFill>
        </p:spPr>
      </p:pic>
      <p:sp>
        <p:nvSpPr>
          <p:cNvPr id="20" name="TextBox 19"/>
          <p:cNvSpPr txBox="1"/>
          <p:nvPr/>
        </p:nvSpPr>
        <p:spPr>
          <a:xfrm>
            <a:off x="8324429" y="1580850"/>
            <a:ext cx="1123187" cy="369332"/>
          </a:xfrm>
          <a:prstGeom prst="rect">
            <a:avLst/>
          </a:prstGeom>
          <a:noFill/>
        </p:spPr>
        <p:txBody>
          <a:bodyPr wrap="square" rtlCol="0">
            <a:spAutoFit/>
          </a:bodyPr>
          <a:lstStyle/>
          <a:p>
            <a:r>
              <a:rPr lang="id-ID" b="1" dirty="0">
                <a:solidFill>
                  <a:schemeClr val="accent2"/>
                </a:solidFill>
              </a:rPr>
              <a:t>979</a:t>
            </a:r>
            <a:endParaRPr lang="en-US" b="1" dirty="0">
              <a:solidFill>
                <a:schemeClr val="accent2"/>
              </a:solidFill>
            </a:endParaRPr>
          </a:p>
        </p:txBody>
      </p:sp>
      <p:sp>
        <p:nvSpPr>
          <p:cNvPr id="23" name="TextBox 22"/>
          <p:cNvSpPr txBox="1"/>
          <p:nvPr/>
        </p:nvSpPr>
        <p:spPr>
          <a:xfrm>
            <a:off x="5412032" y="2006442"/>
            <a:ext cx="1097532" cy="369332"/>
          </a:xfrm>
          <a:prstGeom prst="rect">
            <a:avLst/>
          </a:prstGeom>
          <a:noFill/>
        </p:spPr>
        <p:txBody>
          <a:bodyPr wrap="square" rtlCol="0">
            <a:spAutoFit/>
          </a:bodyPr>
          <a:lstStyle/>
          <a:p>
            <a:r>
              <a:rPr lang="id-ID" b="1" dirty="0">
                <a:solidFill>
                  <a:schemeClr val="accent2"/>
                </a:solidFill>
              </a:rPr>
              <a:t>19.390</a:t>
            </a:r>
            <a:endParaRPr lang="en-US" b="1" dirty="0">
              <a:solidFill>
                <a:schemeClr val="accent2"/>
              </a:solidFill>
            </a:endParaRPr>
          </a:p>
        </p:txBody>
      </p:sp>
      <p:sp>
        <p:nvSpPr>
          <p:cNvPr id="26" name="TextBox 25"/>
          <p:cNvSpPr txBox="1"/>
          <p:nvPr/>
        </p:nvSpPr>
        <p:spPr>
          <a:xfrm>
            <a:off x="2246925" y="1411602"/>
            <a:ext cx="1578665" cy="523219"/>
          </a:xfrm>
          <a:prstGeom prst="rect">
            <a:avLst/>
          </a:prstGeom>
          <a:noFill/>
        </p:spPr>
        <p:txBody>
          <a:bodyPr wrap="square" rtlCol="0">
            <a:spAutoFit/>
          </a:bodyPr>
          <a:lstStyle/>
          <a:p>
            <a:r>
              <a:rPr lang="en-US" sz="1400" dirty="0"/>
              <a:t>FASILITAS</a:t>
            </a:r>
            <a:r>
              <a:rPr lang="id-ID" sz="1400" dirty="0"/>
              <a:t> </a:t>
            </a:r>
            <a:r>
              <a:rPr lang="en-US" sz="1400" dirty="0"/>
              <a:t>KESEHATAN RUSAK</a:t>
            </a:r>
          </a:p>
        </p:txBody>
      </p:sp>
      <p:sp>
        <p:nvSpPr>
          <p:cNvPr id="29" name="TextBox 28"/>
          <p:cNvSpPr txBox="1"/>
          <p:nvPr/>
        </p:nvSpPr>
        <p:spPr>
          <a:xfrm>
            <a:off x="2246925" y="1871772"/>
            <a:ext cx="1578665" cy="523220"/>
          </a:xfrm>
          <a:prstGeom prst="rect">
            <a:avLst/>
          </a:prstGeom>
          <a:noFill/>
        </p:spPr>
        <p:txBody>
          <a:bodyPr wrap="square" rtlCol="0">
            <a:spAutoFit/>
          </a:bodyPr>
          <a:lstStyle/>
          <a:p>
            <a:r>
              <a:rPr lang="en-US" sz="1400" dirty="0"/>
              <a:t>FASILITAS PENDIDIKAN</a:t>
            </a:r>
          </a:p>
        </p:txBody>
      </p:sp>
      <p:sp>
        <p:nvSpPr>
          <p:cNvPr id="30" name="TextBox 29"/>
          <p:cNvSpPr txBox="1"/>
          <p:nvPr/>
        </p:nvSpPr>
        <p:spPr>
          <a:xfrm>
            <a:off x="1299560" y="1475119"/>
            <a:ext cx="607179" cy="369332"/>
          </a:xfrm>
          <a:prstGeom prst="rect">
            <a:avLst/>
          </a:prstGeom>
          <a:noFill/>
        </p:spPr>
        <p:txBody>
          <a:bodyPr wrap="square" rtlCol="0">
            <a:spAutoFit/>
          </a:bodyPr>
          <a:lstStyle/>
          <a:p>
            <a:r>
              <a:rPr lang="id-ID" b="1" dirty="0">
                <a:solidFill>
                  <a:schemeClr val="accent2"/>
                </a:solidFill>
              </a:rPr>
              <a:t>63</a:t>
            </a:r>
            <a:endParaRPr lang="en-US" b="1" dirty="0">
              <a:solidFill>
                <a:schemeClr val="accent2"/>
              </a:solidFill>
            </a:endParaRPr>
          </a:p>
        </p:txBody>
      </p:sp>
      <p:sp>
        <p:nvSpPr>
          <p:cNvPr id="31" name="TextBox 30"/>
          <p:cNvSpPr txBox="1"/>
          <p:nvPr/>
        </p:nvSpPr>
        <p:spPr>
          <a:xfrm>
            <a:off x="1299560" y="1900965"/>
            <a:ext cx="685625" cy="369332"/>
          </a:xfrm>
          <a:prstGeom prst="rect">
            <a:avLst/>
          </a:prstGeom>
          <a:noFill/>
        </p:spPr>
        <p:txBody>
          <a:bodyPr wrap="square" rtlCol="0">
            <a:spAutoFit/>
          </a:bodyPr>
          <a:lstStyle/>
          <a:p>
            <a:r>
              <a:rPr lang="id-ID" b="1" dirty="0">
                <a:solidFill>
                  <a:schemeClr val="accent2"/>
                </a:solidFill>
              </a:rPr>
              <a:t>27</a:t>
            </a:r>
            <a:endParaRPr lang="en-US" b="1" dirty="0">
              <a:solidFill>
                <a:schemeClr val="accent2"/>
              </a:solidFill>
            </a:endParaRPr>
          </a:p>
        </p:txBody>
      </p:sp>
      <p:sp>
        <p:nvSpPr>
          <p:cNvPr id="34" name="TextBox 33"/>
          <p:cNvSpPr txBox="1"/>
          <p:nvPr/>
        </p:nvSpPr>
        <p:spPr>
          <a:xfrm>
            <a:off x="8484658" y="1994526"/>
            <a:ext cx="802729" cy="369332"/>
          </a:xfrm>
          <a:prstGeom prst="rect">
            <a:avLst/>
          </a:prstGeom>
          <a:noFill/>
        </p:spPr>
        <p:txBody>
          <a:bodyPr wrap="square" rtlCol="0">
            <a:spAutoFit/>
          </a:bodyPr>
          <a:lstStyle/>
          <a:p>
            <a:r>
              <a:rPr lang="id-ID" b="1" dirty="0">
                <a:solidFill>
                  <a:schemeClr val="accent2"/>
                </a:solidFill>
              </a:rPr>
              <a:t>2</a:t>
            </a:r>
            <a:endParaRPr lang="en-US" b="1" dirty="0">
              <a:solidFill>
                <a:schemeClr val="accent2"/>
              </a:solidFill>
            </a:endParaRPr>
          </a:p>
        </p:txBody>
      </p:sp>
      <p:sp>
        <p:nvSpPr>
          <p:cNvPr id="35" name="TextBox 34"/>
          <p:cNvSpPr txBox="1"/>
          <p:nvPr/>
        </p:nvSpPr>
        <p:spPr>
          <a:xfrm>
            <a:off x="8318754" y="2461221"/>
            <a:ext cx="1134536" cy="369332"/>
          </a:xfrm>
          <a:prstGeom prst="rect">
            <a:avLst/>
          </a:prstGeom>
          <a:noFill/>
        </p:spPr>
        <p:txBody>
          <a:bodyPr wrap="square" rtlCol="0">
            <a:spAutoFit/>
          </a:bodyPr>
          <a:lstStyle/>
          <a:p>
            <a:r>
              <a:rPr lang="id-ID" b="1" dirty="0">
                <a:solidFill>
                  <a:schemeClr val="accent2"/>
                </a:solidFill>
              </a:rPr>
              <a:t>105.753</a:t>
            </a:r>
            <a:endParaRPr lang="en-US" b="1" dirty="0">
              <a:solidFill>
                <a:schemeClr val="accent2"/>
              </a:solidFill>
            </a:endParaRPr>
          </a:p>
        </p:txBody>
      </p:sp>
      <p:pic>
        <p:nvPicPr>
          <p:cNvPr id="37" name="Picture 3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9168" y="1927093"/>
            <a:ext cx="303589" cy="275758"/>
          </a:xfrm>
          <a:prstGeom prst="rect">
            <a:avLst/>
          </a:prstGeom>
        </p:spPr>
      </p:pic>
      <p:pic>
        <p:nvPicPr>
          <p:cNvPr id="38" name="Picture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29168" y="1520061"/>
            <a:ext cx="303589" cy="275758"/>
          </a:xfrm>
          <a:prstGeom prst="rect">
            <a:avLst/>
          </a:prstGeom>
        </p:spPr>
      </p:pic>
      <p:pic>
        <p:nvPicPr>
          <p:cNvPr id="39" name="Picture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621608" flipV="1">
            <a:off x="7663022" y="2047235"/>
            <a:ext cx="609275" cy="330307"/>
          </a:xfrm>
          <a:prstGeom prst="rect">
            <a:avLst/>
          </a:prstGeom>
        </p:spPr>
      </p:pic>
      <p:pic>
        <p:nvPicPr>
          <p:cNvPr id="40" name="Picture 3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89998" y="2461223"/>
            <a:ext cx="443263" cy="402625"/>
          </a:xfrm>
          <a:prstGeom prst="rect">
            <a:avLst/>
          </a:prstGeom>
        </p:spPr>
      </p:pic>
      <p:sp>
        <p:nvSpPr>
          <p:cNvPr id="13" name="TextBox 12"/>
          <p:cNvSpPr txBox="1"/>
          <p:nvPr/>
        </p:nvSpPr>
        <p:spPr>
          <a:xfrm>
            <a:off x="876894" y="1048791"/>
            <a:ext cx="6613118" cy="307777"/>
          </a:xfrm>
          <a:prstGeom prst="rect">
            <a:avLst/>
          </a:prstGeom>
          <a:noFill/>
        </p:spPr>
        <p:txBody>
          <a:bodyPr wrap="square" rtlCol="0">
            <a:spAutoFit/>
          </a:bodyPr>
          <a:lstStyle/>
          <a:p>
            <a:pPr algn="ctr"/>
            <a:r>
              <a:rPr lang="en-US" sz="1400" b="1" dirty="0"/>
              <a:t>DAMPAK KEJADIAN BENCANA </a:t>
            </a:r>
            <a:r>
              <a:rPr lang="id-ID" sz="1400" b="1" u="sng" dirty="0"/>
              <a:t>BANJIR BANDANG</a:t>
            </a:r>
            <a:r>
              <a:rPr lang="id-ID" sz="1400" b="1" dirty="0"/>
              <a:t> (Sampai 3 januari  </a:t>
            </a:r>
            <a:r>
              <a:rPr lang="en-US" sz="1400" b="1" dirty="0"/>
              <a:t>201</a:t>
            </a:r>
            <a:r>
              <a:rPr lang="id-ID" sz="1400" b="1" dirty="0"/>
              <a:t>7, Pukul 19.00)</a:t>
            </a:r>
            <a:endParaRPr lang="en-US" sz="1400" b="1" dirty="0"/>
          </a:p>
        </p:txBody>
      </p:sp>
      <p:sp>
        <p:nvSpPr>
          <p:cNvPr id="14" name="Rectangle 13"/>
          <p:cNvSpPr/>
          <p:nvPr/>
        </p:nvSpPr>
        <p:spPr>
          <a:xfrm>
            <a:off x="721344" y="1326840"/>
            <a:ext cx="10614382" cy="1780295"/>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21366" y="2334125"/>
            <a:ext cx="319192" cy="319192"/>
          </a:xfrm>
          <a:prstGeom prst="rect">
            <a:avLst/>
          </a:prstGeom>
        </p:spPr>
      </p:pic>
      <p:sp>
        <p:nvSpPr>
          <p:cNvPr id="65" name="TextBox 64"/>
          <p:cNvSpPr txBox="1"/>
          <p:nvPr/>
        </p:nvSpPr>
        <p:spPr>
          <a:xfrm>
            <a:off x="1299560" y="2328493"/>
            <a:ext cx="1029406" cy="369332"/>
          </a:xfrm>
          <a:prstGeom prst="rect">
            <a:avLst/>
          </a:prstGeom>
          <a:noFill/>
        </p:spPr>
        <p:txBody>
          <a:bodyPr wrap="square" rtlCol="0">
            <a:spAutoFit/>
          </a:bodyPr>
          <a:lstStyle/>
          <a:p>
            <a:r>
              <a:rPr lang="id-ID" b="1" dirty="0">
                <a:solidFill>
                  <a:schemeClr val="accent2"/>
                </a:solidFill>
              </a:rPr>
              <a:t>2.247 ha</a:t>
            </a:r>
            <a:endParaRPr lang="en-US" b="1" dirty="0">
              <a:solidFill>
                <a:schemeClr val="accent2"/>
              </a:solidFill>
            </a:endParaRPr>
          </a:p>
        </p:txBody>
      </p:sp>
      <p:sp>
        <p:nvSpPr>
          <p:cNvPr id="66" name="TextBox 65"/>
          <p:cNvSpPr txBox="1"/>
          <p:nvPr/>
        </p:nvSpPr>
        <p:spPr>
          <a:xfrm>
            <a:off x="2246925" y="2386567"/>
            <a:ext cx="1578665" cy="307777"/>
          </a:xfrm>
          <a:prstGeom prst="rect">
            <a:avLst/>
          </a:prstGeom>
          <a:noFill/>
        </p:spPr>
        <p:txBody>
          <a:bodyPr wrap="square" rtlCol="0">
            <a:spAutoFit/>
          </a:bodyPr>
          <a:lstStyle/>
          <a:p>
            <a:r>
              <a:rPr lang="id-ID" sz="1400" dirty="0"/>
              <a:t>LAHAN RUSAK</a:t>
            </a:r>
            <a:endParaRPr lang="en-US" sz="1400" dirty="0"/>
          </a:p>
        </p:txBody>
      </p:sp>
      <p:pic>
        <p:nvPicPr>
          <p:cNvPr id="67" name="Picture 6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V="1">
            <a:off x="929167" y="2784590"/>
            <a:ext cx="303590" cy="275758"/>
          </a:xfrm>
          <a:prstGeom prst="rect">
            <a:avLst/>
          </a:prstGeom>
        </p:spPr>
      </p:pic>
      <p:sp>
        <p:nvSpPr>
          <p:cNvPr id="68" name="TextBox 67"/>
          <p:cNvSpPr txBox="1"/>
          <p:nvPr/>
        </p:nvSpPr>
        <p:spPr>
          <a:xfrm>
            <a:off x="1299560" y="2737803"/>
            <a:ext cx="1029406" cy="369332"/>
          </a:xfrm>
          <a:prstGeom prst="rect">
            <a:avLst/>
          </a:prstGeom>
          <a:noFill/>
        </p:spPr>
        <p:txBody>
          <a:bodyPr wrap="square" rtlCol="0">
            <a:spAutoFit/>
          </a:bodyPr>
          <a:lstStyle/>
          <a:p>
            <a:r>
              <a:rPr lang="id-ID" b="1" dirty="0">
                <a:solidFill>
                  <a:schemeClr val="accent2"/>
                </a:solidFill>
              </a:rPr>
              <a:t>40 km</a:t>
            </a:r>
            <a:endParaRPr lang="en-US" b="1" dirty="0">
              <a:solidFill>
                <a:schemeClr val="accent2"/>
              </a:solidFill>
            </a:endParaRPr>
          </a:p>
        </p:txBody>
      </p:sp>
      <p:sp>
        <p:nvSpPr>
          <p:cNvPr id="69" name="TextBox 68"/>
          <p:cNvSpPr txBox="1"/>
          <p:nvPr/>
        </p:nvSpPr>
        <p:spPr>
          <a:xfrm>
            <a:off x="2246925" y="2768581"/>
            <a:ext cx="2109922" cy="307777"/>
          </a:xfrm>
          <a:prstGeom prst="rect">
            <a:avLst/>
          </a:prstGeom>
          <a:noFill/>
        </p:spPr>
        <p:txBody>
          <a:bodyPr wrap="square" rtlCol="0">
            <a:spAutoFit/>
          </a:bodyPr>
          <a:lstStyle/>
          <a:p>
            <a:r>
              <a:rPr lang="id-ID" sz="1400" dirty="0"/>
              <a:t>JALAN DLM KOTA RUSAK</a:t>
            </a:r>
            <a:endParaRPr lang="en-US" sz="1400" dirty="0"/>
          </a:p>
        </p:txBody>
      </p:sp>
      <p:sp>
        <p:nvSpPr>
          <p:cNvPr id="5" name="TextBox 4"/>
          <p:cNvSpPr txBox="1"/>
          <p:nvPr/>
        </p:nvSpPr>
        <p:spPr>
          <a:xfrm>
            <a:off x="2764079" y="3094359"/>
            <a:ext cx="1988621" cy="369332"/>
          </a:xfrm>
          <a:prstGeom prst="rect">
            <a:avLst/>
          </a:prstGeom>
          <a:noFill/>
        </p:spPr>
        <p:txBody>
          <a:bodyPr wrap="none" rtlCol="0">
            <a:spAutoFit/>
          </a:bodyPr>
          <a:lstStyle/>
          <a:p>
            <a:r>
              <a:rPr lang="id-ID" b="1" dirty="0"/>
              <a:t>Fasilitas Kesehatan</a:t>
            </a:r>
          </a:p>
        </p:txBody>
      </p:sp>
      <p:sp>
        <p:nvSpPr>
          <p:cNvPr id="70" name="TextBox 69"/>
          <p:cNvSpPr txBox="1"/>
          <p:nvPr/>
        </p:nvSpPr>
        <p:spPr>
          <a:xfrm>
            <a:off x="5065726" y="3094359"/>
            <a:ext cx="2056332" cy="369332"/>
          </a:xfrm>
          <a:prstGeom prst="rect">
            <a:avLst/>
          </a:prstGeom>
          <a:noFill/>
        </p:spPr>
        <p:txBody>
          <a:bodyPr wrap="none" rtlCol="0">
            <a:spAutoFit/>
          </a:bodyPr>
          <a:lstStyle/>
          <a:p>
            <a:r>
              <a:rPr lang="id-ID" b="1" dirty="0"/>
              <a:t>Fasilitas Pendidikan</a:t>
            </a:r>
          </a:p>
        </p:txBody>
      </p:sp>
      <p:sp>
        <p:nvSpPr>
          <p:cNvPr id="71" name="TextBox 70"/>
          <p:cNvSpPr txBox="1"/>
          <p:nvPr/>
        </p:nvSpPr>
        <p:spPr>
          <a:xfrm>
            <a:off x="7460611" y="3094359"/>
            <a:ext cx="2096023" cy="369332"/>
          </a:xfrm>
          <a:prstGeom prst="rect">
            <a:avLst/>
          </a:prstGeom>
          <a:noFill/>
        </p:spPr>
        <p:txBody>
          <a:bodyPr wrap="none" rtlCol="0">
            <a:spAutoFit/>
          </a:bodyPr>
          <a:lstStyle/>
          <a:p>
            <a:r>
              <a:rPr lang="id-ID" b="1" dirty="0"/>
              <a:t>Fasilitas Perumahan</a:t>
            </a:r>
          </a:p>
        </p:txBody>
      </p:sp>
      <p:sp>
        <p:nvSpPr>
          <p:cNvPr id="72" name="TextBox 71"/>
          <p:cNvSpPr txBox="1"/>
          <p:nvPr/>
        </p:nvSpPr>
        <p:spPr>
          <a:xfrm>
            <a:off x="10044685" y="3094359"/>
            <a:ext cx="1723421" cy="369332"/>
          </a:xfrm>
          <a:prstGeom prst="rect">
            <a:avLst/>
          </a:prstGeom>
          <a:noFill/>
        </p:spPr>
        <p:txBody>
          <a:bodyPr wrap="none" rtlCol="0">
            <a:spAutoFit/>
          </a:bodyPr>
          <a:lstStyle/>
          <a:p>
            <a:r>
              <a:rPr lang="id-ID" b="1" dirty="0"/>
              <a:t>Fasilitas Lainnya</a:t>
            </a:r>
          </a:p>
        </p:txBody>
      </p:sp>
    </p:spTree>
    <p:extLst>
      <p:ext uri="{BB962C8B-B14F-4D97-AF65-F5344CB8AC3E}">
        <p14:creationId xmlns:p14="http://schemas.microsoft.com/office/powerpoint/2010/main" val="22360619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6675119" cy="5006340"/>
          </a:xfrm>
          <a:prstGeom prst="rect">
            <a:avLst/>
          </a:prstGeom>
        </p:spPr>
      </p:pic>
      <p:sp>
        <p:nvSpPr>
          <p:cNvPr id="4" name="TextBox 3"/>
          <p:cNvSpPr txBox="1"/>
          <p:nvPr/>
        </p:nvSpPr>
        <p:spPr>
          <a:xfrm>
            <a:off x="6608445" y="184122"/>
            <a:ext cx="5638800" cy="1200329"/>
          </a:xfrm>
          <a:prstGeom prst="rect">
            <a:avLst/>
          </a:prstGeom>
          <a:noFill/>
        </p:spPr>
        <p:txBody>
          <a:bodyPr wrap="square" rtlCol="0">
            <a:spAutoFit/>
          </a:bodyPr>
          <a:lstStyle/>
          <a:p>
            <a:pPr algn="ctr"/>
            <a:r>
              <a:rPr lang="id-ID" sz="3600" b="1" dirty="0">
                <a:solidFill>
                  <a:srgbClr val="C00000"/>
                </a:solidFill>
              </a:rPr>
              <a:t>BENCANA KEMANUSIAAN </a:t>
            </a:r>
          </a:p>
          <a:p>
            <a:pPr algn="ctr"/>
            <a:r>
              <a:rPr lang="id-ID" sz="3600" b="1" dirty="0">
                <a:solidFill>
                  <a:srgbClr val="C00000"/>
                </a:solidFill>
              </a:rPr>
              <a:t>GEMPA LOMBOK</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3690" y="1591432"/>
            <a:ext cx="5528310" cy="5266568"/>
          </a:xfrm>
          <a:prstGeom prst="rect">
            <a:avLst/>
          </a:prstGeom>
        </p:spPr>
      </p:pic>
      <p:sp>
        <p:nvSpPr>
          <p:cNvPr id="6" name="TextBox 5"/>
          <p:cNvSpPr txBox="1"/>
          <p:nvPr/>
        </p:nvSpPr>
        <p:spPr>
          <a:xfrm>
            <a:off x="-85726" y="5303519"/>
            <a:ext cx="6486525" cy="1200329"/>
          </a:xfrm>
          <a:prstGeom prst="rect">
            <a:avLst/>
          </a:prstGeom>
          <a:noFill/>
        </p:spPr>
        <p:txBody>
          <a:bodyPr wrap="square" rtlCol="0">
            <a:spAutoFit/>
          </a:bodyPr>
          <a:lstStyle/>
          <a:p>
            <a:pPr algn="ctr"/>
            <a:r>
              <a:rPr lang="id-ID" sz="3600" b="1" dirty="0">
                <a:solidFill>
                  <a:srgbClr val="C00000"/>
                </a:solidFill>
              </a:rPr>
              <a:t>KERUSAKAN INFRASTRUKTUR, PEMBANGUNAN TERGANGGU</a:t>
            </a:r>
          </a:p>
        </p:txBody>
      </p:sp>
    </p:spTree>
    <p:extLst>
      <p:ext uri="{BB962C8B-B14F-4D97-AF65-F5344CB8AC3E}">
        <p14:creationId xmlns:p14="http://schemas.microsoft.com/office/powerpoint/2010/main" val="36662372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192C646E-8A71-4229-9321-274B093DFD02}" type="slidenum">
              <a:rPr lang="en-US" smtClean="0">
                <a:solidFill>
                  <a:prstClr val="white"/>
                </a:solidFill>
              </a:rPr>
              <a:pPr/>
              <a:t>29</a:t>
            </a:fld>
            <a:endParaRPr lang="en-US" dirty="0">
              <a:solidFill>
                <a:prstClr val="white"/>
              </a:solidFill>
            </a:endParaRPr>
          </a:p>
        </p:txBody>
      </p:sp>
      <p:sp>
        <p:nvSpPr>
          <p:cNvPr id="3" name="Title 2"/>
          <p:cNvSpPr>
            <a:spLocks noGrp="1"/>
          </p:cNvSpPr>
          <p:nvPr>
            <p:ph type="title"/>
          </p:nvPr>
        </p:nvSpPr>
        <p:spPr/>
        <p:txBody>
          <a:bodyPr>
            <a:normAutofit fontScale="90000"/>
          </a:bodyPr>
          <a:lstStyle/>
          <a:p>
            <a:br>
              <a:rPr lang="id-ID" dirty="0"/>
            </a:br>
            <a:r>
              <a:rPr lang="id-ID" dirty="0"/>
              <a:t>Nilai Kerusakan dan Kerugian akibat Bencana Gempa Lombok </a:t>
            </a:r>
            <a:br>
              <a:rPr lang="id-ID" dirty="0"/>
            </a:br>
            <a:r>
              <a:rPr lang="id-ID" dirty="0"/>
              <a:t>status terakhir 17 Agustus 2018</a:t>
            </a:r>
            <a:br>
              <a:rPr lang="id-ID" dirty="0"/>
            </a:br>
            <a:endParaRPr lang="en-ID" dirty="0"/>
          </a:p>
        </p:txBody>
      </p:sp>
      <p:sp>
        <p:nvSpPr>
          <p:cNvPr id="5" name="Rectangle: Rounded Corners 22">
            <a:extLst>
              <a:ext uri="{FF2B5EF4-FFF2-40B4-BE49-F238E27FC236}">
                <a16:creationId xmlns:a16="http://schemas.microsoft.com/office/drawing/2014/main" id="{61669401-8078-4DA9-BFE9-3235952F80F7}"/>
              </a:ext>
            </a:extLst>
          </p:cNvPr>
          <p:cNvSpPr/>
          <p:nvPr/>
        </p:nvSpPr>
        <p:spPr>
          <a:xfrm>
            <a:off x="1503892" y="1108889"/>
            <a:ext cx="4224550" cy="760252"/>
          </a:xfrm>
          <a:prstGeom prst="roundRect">
            <a:avLst/>
          </a:prstGeom>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ID" sz="2000" b="1" dirty="0" err="1"/>
              <a:t>Nilai</a:t>
            </a:r>
            <a:r>
              <a:rPr lang="en-ID" sz="2000" b="1" dirty="0"/>
              <a:t> </a:t>
            </a:r>
            <a:r>
              <a:rPr lang="en-ID" sz="2000" b="1" dirty="0" err="1"/>
              <a:t>Kerusakan</a:t>
            </a:r>
            <a:r>
              <a:rPr lang="en-ID" sz="2000" b="1" dirty="0"/>
              <a:t> </a:t>
            </a:r>
            <a:r>
              <a:rPr lang="en-ID" sz="2000" b="1" dirty="0" err="1"/>
              <a:t>berdasarkan</a:t>
            </a:r>
            <a:r>
              <a:rPr lang="en-ID" sz="2000" b="1" dirty="0"/>
              <a:t> </a:t>
            </a:r>
            <a:r>
              <a:rPr lang="en-ID" sz="2000" b="1" dirty="0" err="1"/>
              <a:t>Sektor</a:t>
            </a:r>
            <a:endParaRPr lang="en-ID" sz="1600" b="1" dirty="0"/>
          </a:p>
        </p:txBody>
      </p:sp>
      <p:graphicFrame>
        <p:nvGraphicFramePr>
          <p:cNvPr id="4" name="Diagram 3"/>
          <p:cNvGraphicFramePr/>
          <p:nvPr>
            <p:extLst/>
          </p:nvPr>
        </p:nvGraphicFramePr>
        <p:xfrm>
          <a:off x="1503892" y="1921134"/>
          <a:ext cx="2355411" cy="40540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p:cNvGraphicFramePr/>
          <p:nvPr>
            <p:extLst/>
          </p:nvPr>
        </p:nvGraphicFramePr>
        <p:xfrm>
          <a:off x="3996078" y="1921132"/>
          <a:ext cx="1732364" cy="405403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 name="Rectangle: Rounded Corners 22">
            <a:extLst>
              <a:ext uri="{FF2B5EF4-FFF2-40B4-BE49-F238E27FC236}">
                <a16:creationId xmlns:a16="http://schemas.microsoft.com/office/drawing/2014/main" id="{61669401-8078-4DA9-BFE9-3235952F80F7}"/>
              </a:ext>
            </a:extLst>
          </p:cNvPr>
          <p:cNvSpPr/>
          <p:nvPr/>
        </p:nvSpPr>
        <p:spPr>
          <a:xfrm>
            <a:off x="6403107" y="1108889"/>
            <a:ext cx="4426255" cy="760252"/>
          </a:xfrm>
          <a:prstGeom prst="roundRect">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ID" sz="2000" b="1" dirty="0" err="1"/>
              <a:t>Nilai</a:t>
            </a:r>
            <a:r>
              <a:rPr lang="en-ID" sz="2000" b="1" dirty="0"/>
              <a:t> </a:t>
            </a:r>
            <a:r>
              <a:rPr lang="en-ID" sz="2000" b="1" dirty="0" err="1"/>
              <a:t>Kerusakan</a:t>
            </a:r>
            <a:r>
              <a:rPr lang="en-ID" sz="2000" b="1" dirty="0"/>
              <a:t> </a:t>
            </a:r>
            <a:r>
              <a:rPr lang="en-ID" sz="2000" b="1" dirty="0" err="1"/>
              <a:t>berdasarkan</a:t>
            </a:r>
            <a:r>
              <a:rPr lang="en-ID" sz="2000" b="1" dirty="0"/>
              <a:t> Wilayah</a:t>
            </a:r>
            <a:endParaRPr lang="en-ID" sz="1600" b="1" dirty="0"/>
          </a:p>
        </p:txBody>
      </p:sp>
      <p:grpSp>
        <p:nvGrpSpPr>
          <p:cNvPr id="9" name="Group 8"/>
          <p:cNvGrpSpPr/>
          <p:nvPr/>
        </p:nvGrpSpPr>
        <p:grpSpPr>
          <a:xfrm>
            <a:off x="6403107" y="1921133"/>
            <a:ext cx="4426255" cy="4054039"/>
            <a:chOff x="1759386" y="2084294"/>
            <a:chExt cx="4426255" cy="4054039"/>
          </a:xfrm>
        </p:grpSpPr>
        <p:graphicFrame>
          <p:nvGraphicFramePr>
            <p:cNvPr id="10" name="Diagram 9"/>
            <p:cNvGraphicFramePr/>
            <p:nvPr>
              <p:extLst/>
            </p:nvPr>
          </p:nvGraphicFramePr>
          <p:xfrm>
            <a:off x="1759386" y="2084294"/>
            <a:ext cx="2539187" cy="4054039"/>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11" name="Diagram 10"/>
            <p:cNvGraphicFramePr/>
            <p:nvPr>
              <p:extLst/>
            </p:nvPr>
          </p:nvGraphicFramePr>
          <p:xfrm>
            <a:off x="4453277" y="2084294"/>
            <a:ext cx="1732364" cy="4054039"/>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grpSp>
      <p:sp>
        <p:nvSpPr>
          <p:cNvPr id="12" name="Rounded Rectangle 11"/>
          <p:cNvSpPr/>
          <p:nvPr/>
        </p:nvSpPr>
        <p:spPr>
          <a:xfrm>
            <a:off x="9107884" y="5996943"/>
            <a:ext cx="1732364" cy="545372"/>
          </a:xfrm>
          <a:prstGeom prst="roundRect">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ID" sz="2000" b="1" dirty="0" err="1">
                <a:solidFill>
                  <a:schemeClr val="accent1">
                    <a:lumMod val="50000"/>
                  </a:schemeClr>
                </a:solidFill>
              </a:rPr>
              <a:t>Rp</a:t>
            </a:r>
            <a:r>
              <a:rPr lang="en-ID" sz="2000" b="1" dirty="0">
                <a:solidFill>
                  <a:schemeClr val="accent1">
                    <a:lumMod val="50000"/>
                  </a:schemeClr>
                </a:solidFill>
              </a:rPr>
              <a:t> </a:t>
            </a:r>
            <a:r>
              <a:rPr lang="id-ID" sz="2000" b="1" dirty="0">
                <a:solidFill>
                  <a:schemeClr val="accent1">
                    <a:lumMod val="50000"/>
                  </a:schemeClr>
                </a:solidFill>
              </a:rPr>
              <a:t>5,04 T</a:t>
            </a:r>
            <a:endParaRPr lang="en-ID" sz="2000" b="1" dirty="0">
              <a:solidFill>
                <a:schemeClr val="accent1">
                  <a:lumMod val="50000"/>
                </a:schemeClr>
              </a:solidFill>
            </a:endParaRPr>
          </a:p>
        </p:txBody>
      </p:sp>
      <p:sp>
        <p:nvSpPr>
          <p:cNvPr id="15" name="Rectangle 14"/>
          <p:cNvSpPr/>
          <p:nvPr/>
        </p:nvSpPr>
        <p:spPr>
          <a:xfrm>
            <a:off x="7968053" y="6080650"/>
            <a:ext cx="974241" cy="461665"/>
          </a:xfrm>
          <a:prstGeom prst="rect">
            <a:avLst/>
          </a:prstGeom>
        </p:spPr>
        <p:txBody>
          <a:bodyPr wrap="none">
            <a:spAutoFit/>
          </a:bodyPr>
          <a:lstStyle/>
          <a:p>
            <a:pPr lvl="0"/>
            <a:r>
              <a:rPr lang="id-ID" sz="2400" b="1" dirty="0"/>
              <a:t>TOTAL</a:t>
            </a:r>
            <a:endParaRPr lang="en-ID" sz="2400" b="1" dirty="0"/>
          </a:p>
        </p:txBody>
      </p:sp>
      <p:sp>
        <p:nvSpPr>
          <p:cNvPr id="7" name="TextBox 6"/>
          <p:cNvSpPr txBox="1"/>
          <p:nvPr/>
        </p:nvSpPr>
        <p:spPr>
          <a:xfrm>
            <a:off x="438627" y="6269629"/>
            <a:ext cx="3207543" cy="369332"/>
          </a:xfrm>
          <a:prstGeom prst="rect">
            <a:avLst/>
          </a:prstGeom>
          <a:noFill/>
        </p:spPr>
        <p:txBody>
          <a:bodyPr wrap="square" rtlCol="0">
            <a:spAutoFit/>
          </a:bodyPr>
          <a:lstStyle/>
          <a:p>
            <a:r>
              <a:rPr lang="id-ID" dirty="0"/>
              <a:t>Sumber: BNPB, 2018</a:t>
            </a:r>
          </a:p>
        </p:txBody>
      </p:sp>
    </p:spTree>
    <p:extLst>
      <p:ext uri="{BB962C8B-B14F-4D97-AF65-F5344CB8AC3E}">
        <p14:creationId xmlns:p14="http://schemas.microsoft.com/office/powerpoint/2010/main" val="15090442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screen">
            <a:extLst>
              <a:ext uri="{28A0092B-C50C-407E-A947-70E740481C1C}">
                <a14:useLocalDpi xmlns:a14="http://schemas.microsoft.com/office/drawing/2010/main"/>
              </a:ext>
            </a:extLst>
          </a:blip>
          <a:srcRect l="472" t="417" r="629" b="3690"/>
          <a:stretch/>
        </p:blipFill>
        <p:spPr>
          <a:xfrm>
            <a:off x="1538283" y="-17262"/>
            <a:ext cx="9396417" cy="6875262"/>
          </a:xfrm>
          <a:prstGeom prst="rect">
            <a:avLst/>
          </a:prstGeom>
        </p:spPr>
      </p:pic>
      <p:sp>
        <p:nvSpPr>
          <p:cNvPr id="3" name="Slide Number Placeholder 2"/>
          <p:cNvSpPr>
            <a:spLocks noGrp="1"/>
          </p:cNvSpPr>
          <p:nvPr>
            <p:ph type="sldNum" sz="quarter" idx="12"/>
          </p:nvPr>
        </p:nvSpPr>
        <p:spPr>
          <a:xfrm>
            <a:off x="11662306" y="6628393"/>
            <a:ext cx="484827" cy="198805"/>
          </a:xfrm>
        </p:spPr>
        <p:txBody>
          <a:bodyPr/>
          <a:lstStyle/>
          <a:p>
            <a:fld id="{192C646E-8A71-4229-9321-274B093DFD02}" type="slidenum">
              <a:rPr lang="en-US" sz="1600" smtClean="0">
                <a:solidFill>
                  <a:prstClr val="white"/>
                </a:solidFill>
              </a:rPr>
              <a:pPr/>
              <a:t>30</a:t>
            </a:fld>
            <a:endParaRPr lang="en-US" sz="1600" dirty="0">
              <a:solidFill>
                <a:prstClr val="white"/>
              </a:solidFill>
            </a:endParaRPr>
          </a:p>
        </p:txBody>
      </p:sp>
    </p:spTree>
    <p:extLst>
      <p:ext uri="{BB962C8B-B14F-4D97-AF65-F5344CB8AC3E}">
        <p14:creationId xmlns:p14="http://schemas.microsoft.com/office/powerpoint/2010/main" val="12722377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046"/>
        <p:cNvGrpSpPr/>
        <p:nvPr/>
      </p:nvGrpSpPr>
      <p:grpSpPr>
        <a:xfrm>
          <a:off x="0" y="0"/>
          <a:ext cx="0" cy="0"/>
          <a:chOff x="0" y="0"/>
          <a:chExt cx="0" cy="0"/>
        </a:xfrm>
      </p:grpSpPr>
      <p:sp>
        <p:nvSpPr>
          <p:cNvPr id="1047" name="Google Shape;1047;p80"/>
          <p:cNvSpPr txBox="1">
            <a:spLocks noGrp="1"/>
          </p:cNvSpPr>
          <p:nvPr>
            <p:ph type="sldNum" idx="12"/>
          </p:nvPr>
        </p:nvSpPr>
        <p:spPr>
          <a:xfrm>
            <a:off x="11662305" y="6782198"/>
            <a:ext cx="484827" cy="198805"/>
          </a:xfrm>
          <a:prstGeom prst="rect">
            <a:avLst/>
          </a:prstGeom>
          <a:noFill/>
          <a:ln>
            <a:noFill/>
          </a:ln>
        </p:spPr>
        <p:txBody>
          <a:bodyPr spcFirstLastPara="1" wrap="square" lIns="91425" tIns="45700" rIns="91425" bIns="45700" anchor="ctr" anchorCtr="0">
            <a:noAutofit/>
          </a:bodyPr>
          <a:lstStyle/>
          <a:p>
            <a:pPr marL="0" marR="0" lvl="0" indent="0" algn="r" defTabSz="914400" rtl="0" eaLnBrk="1" fontAlgn="auto" latinLnBrk="0" hangingPunct="1">
              <a:lnSpc>
                <a:spcPct val="100000"/>
              </a:lnSpc>
              <a:spcBef>
                <a:spcPts val="0"/>
              </a:spcBef>
              <a:spcAft>
                <a:spcPts val="0"/>
              </a:spcAft>
              <a:buClr>
                <a:srgbClr val="FFFFFF"/>
              </a:buClr>
              <a:buSzPts val="1000"/>
              <a:buFont typeface="Calibri"/>
              <a:buNone/>
              <a:tabLst/>
              <a:defRPr/>
            </a:pPr>
            <a:fld id="{00000000-1234-1234-1234-123412341234}" type="slidenum">
              <a:rPr kumimoji="0" lang="en-US" sz="1050" b="1" i="0" u="none" strike="noStrike" kern="0" cap="none" spc="0" normalizeH="0" baseline="0" noProof="0">
                <a:ln>
                  <a:noFill/>
                </a:ln>
                <a:solidFill>
                  <a:srgbClr val="FFFFFF"/>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FFFFFF"/>
                </a:buClr>
                <a:buSzPts val="1000"/>
                <a:buFont typeface="Calibri"/>
                <a:buNone/>
                <a:tabLst/>
                <a:defRPr/>
              </a:pPr>
              <a:t>31</a:t>
            </a:fld>
            <a:endParaRPr kumimoji="0" sz="1050" b="1"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 name="Rectangle 2">
            <a:extLst>
              <a:ext uri="{FF2B5EF4-FFF2-40B4-BE49-F238E27FC236}">
                <a16:creationId xmlns:a16="http://schemas.microsoft.com/office/drawing/2014/main" id="{07253D29-241C-4916-8F0D-8E36520CA4DC}"/>
              </a:ext>
            </a:extLst>
          </p:cNvPr>
          <p:cNvSpPr/>
          <p:nvPr/>
        </p:nvSpPr>
        <p:spPr>
          <a:xfrm>
            <a:off x="1193099" y="893922"/>
            <a:ext cx="1183337"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err="1">
                <a:ln>
                  <a:noFill/>
                </a:ln>
                <a:solidFill>
                  <a:srgbClr val="000000"/>
                </a:solidFill>
                <a:effectLst/>
                <a:uLnTx/>
                <a:uFillTx/>
                <a:cs typeface="Arial"/>
                <a:sym typeface="Arial"/>
              </a:rPr>
              <a:t>Strategi</a:t>
            </a:r>
            <a:endParaRPr kumimoji="0" lang="en-US" sz="2400" b="0" i="0" u="none" strike="noStrike" kern="0" cap="none" spc="0" normalizeH="0" baseline="0" noProof="0" dirty="0">
              <a:ln>
                <a:noFill/>
              </a:ln>
              <a:solidFill>
                <a:srgbClr val="000000"/>
              </a:solidFill>
              <a:effectLst/>
              <a:uLnTx/>
              <a:uFillTx/>
              <a:cs typeface="Arial"/>
              <a:sym typeface="Arial"/>
            </a:endParaRPr>
          </a:p>
        </p:txBody>
      </p:sp>
      <p:sp>
        <p:nvSpPr>
          <p:cNvPr id="4" name="Rectangle 3">
            <a:extLst>
              <a:ext uri="{FF2B5EF4-FFF2-40B4-BE49-F238E27FC236}">
                <a16:creationId xmlns:a16="http://schemas.microsoft.com/office/drawing/2014/main" id="{7545230C-F981-461E-8FB0-A815F1BE5510}"/>
              </a:ext>
            </a:extLst>
          </p:cNvPr>
          <p:cNvSpPr/>
          <p:nvPr/>
        </p:nvSpPr>
        <p:spPr>
          <a:xfrm>
            <a:off x="4368799" y="877234"/>
            <a:ext cx="2164375"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err="1">
                <a:ln>
                  <a:noFill/>
                </a:ln>
                <a:solidFill>
                  <a:srgbClr val="000000"/>
                </a:solidFill>
                <a:effectLst/>
                <a:uLnTx/>
                <a:uFillTx/>
                <a:cs typeface="Arial"/>
                <a:sym typeface="Arial"/>
              </a:rPr>
              <a:t>Kegiatan</a:t>
            </a:r>
            <a:r>
              <a:rPr kumimoji="0" lang="en-US" sz="2400" b="1" i="0" u="none" strike="noStrike" kern="0" cap="none" spc="0" normalizeH="0" baseline="0" noProof="0" dirty="0">
                <a:ln>
                  <a:noFill/>
                </a:ln>
                <a:solidFill>
                  <a:srgbClr val="000000"/>
                </a:solidFill>
                <a:effectLst/>
                <a:uLnTx/>
                <a:uFillTx/>
                <a:cs typeface="Arial"/>
                <a:sym typeface="Arial"/>
              </a:rPr>
              <a:t> </a:t>
            </a:r>
            <a:r>
              <a:rPr kumimoji="0" lang="en-US" sz="2400" b="1" i="0" u="none" strike="noStrike" kern="0" cap="none" spc="0" normalizeH="0" baseline="0" noProof="0" dirty="0" err="1">
                <a:ln>
                  <a:noFill/>
                </a:ln>
                <a:solidFill>
                  <a:srgbClr val="000000"/>
                </a:solidFill>
                <a:effectLst/>
                <a:uLnTx/>
                <a:uFillTx/>
                <a:cs typeface="Arial"/>
                <a:sym typeface="Arial"/>
              </a:rPr>
              <a:t>Pokok</a:t>
            </a:r>
            <a:endParaRPr kumimoji="0" lang="en-US" sz="2400" b="0" i="0" u="none" strike="noStrike" kern="0" cap="none" spc="0" normalizeH="0" baseline="0" noProof="0" dirty="0">
              <a:ln>
                <a:noFill/>
              </a:ln>
              <a:solidFill>
                <a:srgbClr val="000000"/>
              </a:solidFill>
              <a:effectLst/>
              <a:uLnTx/>
              <a:uFillTx/>
              <a:cs typeface="Arial"/>
              <a:sym typeface="Arial"/>
            </a:endParaRPr>
          </a:p>
        </p:txBody>
      </p:sp>
      <p:sp>
        <p:nvSpPr>
          <p:cNvPr id="5" name="Rectangle 4">
            <a:extLst>
              <a:ext uri="{FF2B5EF4-FFF2-40B4-BE49-F238E27FC236}">
                <a16:creationId xmlns:a16="http://schemas.microsoft.com/office/drawing/2014/main" id="{E151898C-8A04-49C3-9C89-E7B4E08284BA}"/>
              </a:ext>
            </a:extLst>
          </p:cNvPr>
          <p:cNvSpPr/>
          <p:nvPr/>
        </p:nvSpPr>
        <p:spPr>
          <a:xfrm>
            <a:off x="973995" y="1305823"/>
            <a:ext cx="3238478" cy="584775"/>
          </a:xfrm>
          <a:prstGeom prst="rect">
            <a:avLst/>
          </a:prstGeom>
          <a:solidFill>
            <a:schemeClr val="accent3"/>
          </a:solidFill>
          <a:ln>
            <a:noFill/>
          </a:ln>
        </p:spPr>
        <p:txBody>
          <a:bodyPr wrap="square">
            <a:spAutoFit/>
          </a:bodyPr>
          <a:lstStyle/>
          <a:p>
            <a:pPr marL="228600" marR="0" lvl="0" indent="0" algn="l"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nn-NO" sz="1600" b="0" i="0" u="none" strike="noStrike" kern="0" cap="none" spc="0" normalizeH="0" baseline="0" noProof="0" dirty="0">
                <a:ln>
                  <a:noFill/>
                </a:ln>
                <a:solidFill>
                  <a:srgbClr val="000000"/>
                </a:solidFill>
                <a:effectLst/>
                <a:uLnTx/>
                <a:uFillTx/>
                <a:cs typeface="Arial"/>
                <a:sym typeface="Arial"/>
              </a:rPr>
              <a:t>Mengoptimalkan fungsi infrastruktur SDA dan irigasi</a:t>
            </a:r>
          </a:p>
        </p:txBody>
      </p:sp>
      <p:sp>
        <p:nvSpPr>
          <p:cNvPr id="6" name="Rectangle 5">
            <a:extLst>
              <a:ext uri="{FF2B5EF4-FFF2-40B4-BE49-F238E27FC236}">
                <a16:creationId xmlns:a16="http://schemas.microsoft.com/office/drawing/2014/main" id="{B4675F25-1652-4ABB-A95B-0AF9E9E3A831}"/>
              </a:ext>
            </a:extLst>
          </p:cNvPr>
          <p:cNvSpPr/>
          <p:nvPr/>
        </p:nvSpPr>
        <p:spPr>
          <a:xfrm>
            <a:off x="4368800" y="1315597"/>
            <a:ext cx="7293498" cy="830997"/>
          </a:xfrm>
          <a:prstGeom prst="rect">
            <a:avLst/>
          </a:prstGeom>
          <a:solidFill>
            <a:schemeClr val="accent4">
              <a:lumMod val="40000"/>
              <a:lumOff val="60000"/>
            </a:schemeClr>
          </a:solidFill>
          <a:ln>
            <a:noFill/>
          </a:ln>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Perbaikan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jaringan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irigasi</a:t>
            </a:r>
            <a:r>
              <a:rPr kumimoji="0" lang="en-US" sz="1600" b="0" i="0" u="none" strike="noStrike" kern="0" cap="none" spc="0" normalizeH="0" baseline="0" noProof="0" dirty="0">
                <a:ln>
                  <a:noFill/>
                </a:ln>
                <a:solidFill>
                  <a:srgbClr val="000000"/>
                </a:solidFill>
                <a:effectLst/>
                <a:uLnTx/>
                <a:uFillTx/>
                <a:cs typeface="Arial"/>
                <a:sym typeface="Arial"/>
              </a:rPr>
              <a:t> dengan </a:t>
            </a:r>
            <a:r>
              <a:rPr kumimoji="0" lang="en-US" sz="1600" b="0" i="0" u="none" strike="noStrike" kern="0" cap="none" spc="0" normalizeH="0" baseline="0" noProof="0" dirty="0" err="1">
                <a:ln>
                  <a:noFill/>
                </a:ln>
                <a:solidFill>
                  <a:srgbClr val="000000"/>
                </a:solidFill>
                <a:effectLst/>
                <a:uLnTx/>
                <a:uFillTx/>
                <a:cs typeface="Arial"/>
                <a:sym typeface="Arial"/>
              </a:rPr>
              <a:t>rekayasa</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teknologi</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guna</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mengurangi</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risiko</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bencana</a:t>
            </a:r>
            <a:endParaRPr kumimoji="0" lang="en-US" sz="1600" b="0" i="0" u="none" strike="noStrike" kern="0" cap="none" spc="0" normalizeH="0" baseline="0" noProof="0" dirty="0">
              <a:ln>
                <a:noFill/>
              </a:ln>
              <a:solidFill>
                <a:srgbClr val="000000"/>
              </a:solidFill>
              <a:effectLst/>
              <a:uLnTx/>
              <a:uFillTx/>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rgbClr val="000000"/>
                </a:solidFill>
                <a:effectLst/>
                <a:uLnTx/>
                <a:uFillTx/>
                <a:cs typeface="Arial"/>
                <a:sym typeface="Arial"/>
              </a:rPr>
              <a:t>Pembangunan </a:t>
            </a:r>
            <a:r>
              <a:rPr kumimoji="0" lang="en-US" sz="1600" b="0" i="0" u="none" strike="noStrike" kern="0" cap="none" spc="0" normalizeH="0" baseline="0" noProof="0" dirty="0" err="1">
                <a:ln>
                  <a:noFill/>
                </a:ln>
                <a:solidFill>
                  <a:srgbClr val="000000"/>
                </a:solidFill>
                <a:effectLst/>
                <a:uLnTx/>
                <a:uFillTx/>
                <a:cs typeface="Arial"/>
                <a:sym typeface="Arial"/>
              </a:rPr>
              <a:t>kembali</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jaringan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irigasi</a:t>
            </a:r>
            <a:r>
              <a:rPr kumimoji="0" lang="en-US" sz="1600" b="0" i="0" u="none" strike="noStrike" kern="0" cap="none" spc="0" normalizeH="0" baseline="0" noProof="0" dirty="0">
                <a:ln>
                  <a:noFill/>
                </a:ln>
                <a:solidFill>
                  <a:srgbClr val="000000"/>
                </a:solidFill>
                <a:effectLst/>
                <a:uLnTx/>
                <a:uFillTx/>
                <a:cs typeface="Arial"/>
                <a:sym typeface="Arial"/>
              </a:rPr>
              <a:t> yang </a:t>
            </a:r>
            <a:r>
              <a:rPr kumimoji="0" lang="en-US" sz="1600" b="0" i="0" u="none" strike="noStrike" kern="0" cap="none" spc="0" normalizeH="0" baseline="0" noProof="0" dirty="0" err="1">
                <a:ln>
                  <a:noFill/>
                </a:ln>
                <a:solidFill>
                  <a:srgbClr val="000000"/>
                </a:solidFill>
                <a:effectLst/>
                <a:uLnTx/>
                <a:uFillTx/>
                <a:cs typeface="Arial"/>
                <a:sym typeface="Arial"/>
              </a:rPr>
              <a:t>rusak</a:t>
            </a:r>
            <a:r>
              <a:rPr kumimoji="0" lang="en-US" sz="1600" b="0" i="0" u="none" strike="noStrike" kern="0" cap="none" spc="0" normalizeH="0" baseline="0" noProof="0" dirty="0">
                <a:ln>
                  <a:noFill/>
                </a:ln>
                <a:solidFill>
                  <a:srgbClr val="000000"/>
                </a:solidFill>
                <a:effectLst/>
                <a:uLnTx/>
                <a:uFillTx/>
                <a:cs typeface="Arial"/>
                <a:sym typeface="Arial"/>
              </a:rPr>
              <a:t> di </a:t>
            </a:r>
            <a:r>
              <a:rPr kumimoji="0" lang="en-US" sz="1600" b="0" i="0" u="none" strike="noStrike" kern="0" cap="none" spc="0" normalizeH="0" baseline="0" noProof="0" dirty="0" err="1">
                <a:ln>
                  <a:noFill/>
                </a:ln>
                <a:solidFill>
                  <a:srgbClr val="000000"/>
                </a:solidFill>
                <a:effectLst/>
                <a:uLnTx/>
                <a:uFillTx/>
                <a:cs typeface="Arial"/>
                <a:sym typeface="Arial"/>
              </a:rPr>
              <a:t>wilayah</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terdampak</a:t>
            </a:r>
            <a:endParaRPr kumimoji="0" lang="en-US" sz="1600" b="0" i="0" u="none" strike="noStrike" kern="0" cap="none" spc="0" normalizeH="0" baseline="0" noProof="0" dirty="0">
              <a:ln>
                <a:noFill/>
              </a:ln>
              <a:solidFill>
                <a:srgbClr val="000000"/>
              </a:solidFill>
              <a:effectLst/>
              <a:uLnTx/>
              <a:uFillTx/>
              <a:cs typeface="Arial"/>
              <a:sym typeface="Arial"/>
            </a:endParaRPr>
          </a:p>
        </p:txBody>
      </p:sp>
      <p:sp>
        <p:nvSpPr>
          <p:cNvPr id="11" name="Rectangle 10">
            <a:extLst>
              <a:ext uri="{FF2B5EF4-FFF2-40B4-BE49-F238E27FC236}">
                <a16:creationId xmlns:a16="http://schemas.microsoft.com/office/drawing/2014/main" id="{B05E2A60-6F9F-475B-BB1B-07EC3E5F9BEC}"/>
              </a:ext>
            </a:extLst>
          </p:cNvPr>
          <p:cNvSpPr/>
          <p:nvPr/>
        </p:nvSpPr>
        <p:spPr>
          <a:xfrm>
            <a:off x="973995" y="2251554"/>
            <a:ext cx="3238478" cy="1077218"/>
          </a:xfrm>
          <a:prstGeom prst="rect">
            <a:avLst/>
          </a:prstGeom>
          <a:solidFill>
            <a:schemeClr val="accent3"/>
          </a:solidFill>
          <a:ln>
            <a:noFill/>
          </a:ln>
        </p:spPr>
        <p:txBody>
          <a:bodyPr wrap="square">
            <a:spAutoFit/>
          </a:bodyPr>
          <a:lstStyle/>
          <a:p>
            <a:pPr marL="228600" marR="0" lvl="0" indent="0" algn="l"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nn-NO" sz="1600" b="0" i="0" u="none" strike="noStrike" kern="0" cap="none" spc="0" normalizeH="0" baseline="0" noProof="0" dirty="0">
                <a:ln>
                  <a:noFill/>
                </a:ln>
                <a:solidFill>
                  <a:srgbClr val="000000"/>
                </a:solidFill>
                <a:effectLst/>
                <a:uLnTx/>
                <a:uFillTx/>
                <a:cs typeface="Arial"/>
                <a:sym typeface="Arial"/>
              </a:rPr>
              <a:t>Mendorong rehabilitasi dan fungsionalitas instalasi pengolahan air dan jaringan distribusi utama</a:t>
            </a:r>
          </a:p>
        </p:txBody>
      </p:sp>
      <p:sp>
        <p:nvSpPr>
          <p:cNvPr id="12" name="Rectangle 11">
            <a:extLst>
              <a:ext uri="{FF2B5EF4-FFF2-40B4-BE49-F238E27FC236}">
                <a16:creationId xmlns:a16="http://schemas.microsoft.com/office/drawing/2014/main" id="{1F62DF1E-558B-458C-A1FE-3E0E1B64E85F}"/>
              </a:ext>
            </a:extLst>
          </p:cNvPr>
          <p:cNvSpPr/>
          <p:nvPr/>
        </p:nvSpPr>
        <p:spPr>
          <a:xfrm>
            <a:off x="4368800" y="2282177"/>
            <a:ext cx="7293499" cy="830997"/>
          </a:xfrm>
          <a:prstGeom prst="rect">
            <a:avLst/>
          </a:prstGeom>
          <a:solidFill>
            <a:schemeClr val="accent4">
              <a:lumMod val="40000"/>
              <a:lumOff val="60000"/>
            </a:schemeClr>
          </a:solidFill>
          <a:ln>
            <a:noFill/>
          </a:ln>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Penyediaan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sumber</a:t>
            </a:r>
            <a:r>
              <a:rPr kumimoji="0" lang="en-US" sz="1600" b="0" i="0" u="none" strike="noStrike" kern="0" cap="none" spc="0" normalizeH="0" baseline="0" noProof="0" dirty="0">
                <a:ln>
                  <a:noFill/>
                </a:ln>
                <a:solidFill>
                  <a:srgbClr val="000000"/>
                </a:solidFill>
                <a:effectLst/>
                <a:uLnTx/>
                <a:uFillTx/>
                <a:cs typeface="Arial"/>
                <a:sym typeface="Arial"/>
              </a:rPr>
              <a:t> air pada di </a:t>
            </a:r>
            <a:r>
              <a:rPr kumimoji="0" lang="en-US" sz="1600" b="0" i="0" u="none" strike="noStrike" kern="0" cap="none" spc="0" normalizeH="0" baseline="0" noProof="0" dirty="0" err="1">
                <a:ln>
                  <a:noFill/>
                </a:ln>
                <a:solidFill>
                  <a:srgbClr val="000000"/>
                </a:solidFill>
                <a:effectLst/>
                <a:uLnTx/>
                <a:uFillTx/>
                <a:cs typeface="Arial"/>
                <a:sym typeface="Arial"/>
              </a:rPr>
              <a:t>lokasi</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pengungsian</a:t>
            </a:r>
            <a:endParaRPr kumimoji="0" lang="en-US" sz="1600" b="0" i="0" u="none" strike="noStrike" kern="0" cap="none" spc="0" normalizeH="0" baseline="0" noProof="0" dirty="0">
              <a:ln>
                <a:noFill/>
              </a:ln>
              <a:solidFill>
                <a:srgbClr val="000000"/>
              </a:solidFill>
              <a:effectLst/>
              <a:uLnTx/>
              <a:uFillTx/>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Penyediaan</a:t>
            </a:r>
            <a:r>
              <a:rPr kumimoji="0" lang="en-US" sz="1600" b="0" i="0" u="none" strike="noStrike" kern="0" cap="none" spc="0" normalizeH="0" baseline="0" noProof="0" dirty="0">
                <a:ln>
                  <a:noFill/>
                </a:ln>
                <a:solidFill>
                  <a:srgbClr val="000000"/>
                </a:solidFill>
                <a:effectLst/>
                <a:uLnTx/>
                <a:uFillTx/>
                <a:cs typeface="Arial"/>
                <a:sym typeface="Arial"/>
              </a:rPr>
              <a:t> air di </a:t>
            </a:r>
            <a:r>
              <a:rPr kumimoji="0" lang="en-US" sz="1600" b="0" i="0" u="none" strike="noStrike" kern="0" cap="none" spc="0" normalizeH="0" baseline="0" noProof="0" dirty="0" err="1">
                <a:ln>
                  <a:noFill/>
                </a:ln>
                <a:solidFill>
                  <a:srgbClr val="000000"/>
                </a:solidFill>
                <a:effectLst/>
                <a:uLnTx/>
                <a:uFillTx/>
                <a:cs typeface="Arial"/>
                <a:sym typeface="Arial"/>
              </a:rPr>
              <a:t>wilayah</a:t>
            </a:r>
            <a:r>
              <a:rPr kumimoji="0" lang="en-US" sz="1600" b="0" i="0" u="none" strike="noStrike" kern="0" cap="none" spc="0" normalizeH="0" baseline="0" noProof="0" dirty="0">
                <a:ln>
                  <a:noFill/>
                </a:ln>
                <a:solidFill>
                  <a:srgbClr val="000000"/>
                </a:solidFill>
                <a:effectLst/>
                <a:uLnTx/>
                <a:uFillTx/>
                <a:cs typeface="Arial"/>
                <a:sym typeface="Arial"/>
              </a:rPr>
              <a:t> yang </a:t>
            </a:r>
            <a:r>
              <a:rPr kumimoji="0" lang="en-US" sz="1600" b="0" i="0" u="none" strike="noStrike" kern="0" cap="none" spc="0" normalizeH="0" baseline="0" noProof="0" dirty="0" err="1">
                <a:ln>
                  <a:noFill/>
                </a:ln>
                <a:solidFill>
                  <a:srgbClr val="000000"/>
                </a:solidFill>
                <a:effectLst/>
                <a:uLnTx/>
                <a:uFillTx/>
                <a:cs typeface="Arial"/>
                <a:sym typeface="Arial"/>
              </a:rPr>
              <a:t>tidak</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terdampak</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secara</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langsung</a:t>
            </a:r>
            <a:r>
              <a:rPr kumimoji="0" lang="en-US" sz="1600" b="0" i="0" u="none" strike="noStrike" kern="0" cap="none" spc="0" normalizeH="0" baseline="0" noProof="0" dirty="0">
                <a:ln>
                  <a:noFill/>
                </a:ln>
                <a:solidFill>
                  <a:srgbClr val="000000"/>
                </a:solidFill>
                <a:effectLst/>
                <a:uLnTx/>
                <a:uFillTx/>
                <a:cs typeface="Arial"/>
                <a:sym typeface="Arial"/>
              </a:rPr>
              <a:t>.</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Pengoperasian</a:t>
            </a:r>
            <a:r>
              <a:rPr kumimoji="0" lang="en-US" sz="1600" b="0" i="0" u="none" strike="noStrike" kern="0" cap="none" spc="0" normalizeH="0" baseline="0" noProof="0" dirty="0">
                <a:ln>
                  <a:noFill/>
                </a:ln>
                <a:solidFill>
                  <a:srgbClr val="000000"/>
                </a:solidFill>
                <a:effectLst/>
                <a:uLnTx/>
                <a:uFillTx/>
                <a:cs typeface="Arial"/>
                <a:sym typeface="Arial"/>
              </a:rPr>
              <a:t> terminal air, </a:t>
            </a:r>
            <a:r>
              <a:rPr kumimoji="0" lang="en-US" sz="1600" b="0" i="0" u="none" strike="noStrike" kern="0" cap="none" spc="0" normalizeH="0" baseline="0" noProof="0" dirty="0" err="1">
                <a:ln>
                  <a:noFill/>
                </a:ln>
                <a:solidFill>
                  <a:srgbClr val="000000"/>
                </a:solidFill>
                <a:effectLst/>
                <a:uLnTx/>
                <a:uFillTx/>
                <a:cs typeface="Arial"/>
                <a:sym typeface="Arial"/>
              </a:rPr>
              <a:t>mobil</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tangki</a:t>
            </a:r>
            <a:r>
              <a:rPr kumimoji="0" lang="en-US" sz="1600" b="0" i="0" u="none" strike="noStrike" kern="0" cap="none" spc="0" normalizeH="0" baseline="0" noProof="0" dirty="0">
                <a:ln>
                  <a:noFill/>
                </a:ln>
                <a:solidFill>
                  <a:srgbClr val="000000"/>
                </a:solidFill>
                <a:effectLst/>
                <a:uLnTx/>
                <a:uFillTx/>
                <a:cs typeface="Arial"/>
                <a:sym typeface="Arial"/>
              </a:rPr>
              <a:t> air, dan </a:t>
            </a:r>
            <a:r>
              <a:rPr kumimoji="0" lang="en-US" sz="1600" b="0" i="0" u="none" strike="noStrike" kern="0" cap="none" spc="0" normalizeH="0" baseline="0" noProof="0" dirty="0" err="1">
                <a:ln>
                  <a:noFill/>
                </a:ln>
                <a:solidFill>
                  <a:srgbClr val="000000"/>
                </a:solidFill>
                <a:effectLst/>
                <a:uLnTx/>
                <a:uFillTx/>
                <a:cs typeface="Arial"/>
                <a:sym typeface="Arial"/>
              </a:rPr>
              <a:t>sarana</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perpipaan</a:t>
            </a:r>
            <a:endParaRPr kumimoji="0" lang="en-US" sz="1600" b="0" i="0" u="none" strike="noStrike" kern="0" cap="none" spc="0" normalizeH="0" baseline="0" noProof="0" dirty="0">
              <a:ln>
                <a:noFill/>
              </a:ln>
              <a:solidFill>
                <a:srgbClr val="000000"/>
              </a:solidFill>
              <a:effectLst/>
              <a:uLnTx/>
              <a:uFillTx/>
              <a:cs typeface="Arial"/>
              <a:sym typeface="Arial"/>
            </a:endParaRPr>
          </a:p>
        </p:txBody>
      </p:sp>
      <p:sp>
        <p:nvSpPr>
          <p:cNvPr id="15" name="Rectangle 14">
            <a:extLst>
              <a:ext uri="{FF2B5EF4-FFF2-40B4-BE49-F238E27FC236}">
                <a16:creationId xmlns:a16="http://schemas.microsoft.com/office/drawing/2014/main" id="{B7401898-E243-4FF2-9752-DD4E795387E3}"/>
              </a:ext>
            </a:extLst>
          </p:cNvPr>
          <p:cNvSpPr/>
          <p:nvPr/>
        </p:nvSpPr>
        <p:spPr>
          <a:xfrm>
            <a:off x="973995" y="3381195"/>
            <a:ext cx="3238478" cy="584775"/>
          </a:xfrm>
          <a:prstGeom prst="rect">
            <a:avLst/>
          </a:prstGeom>
          <a:solidFill>
            <a:schemeClr val="accent3"/>
          </a:solidFill>
          <a:ln>
            <a:noFill/>
          </a:ln>
        </p:spPr>
        <p:txBody>
          <a:bodyPr wrap="square">
            <a:spAutoFit/>
          </a:bodyPr>
          <a:lstStyle/>
          <a:p>
            <a:pPr marL="228600" marR="0" lvl="0" indent="0" algn="l"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nn-NO" sz="1600" b="0" i="0" u="none" strike="noStrike" kern="0" cap="none" spc="0" normalizeH="0" baseline="0" noProof="0" dirty="0">
                <a:ln>
                  <a:noFill/>
                </a:ln>
                <a:solidFill>
                  <a:srgbClr val="000000"/>
                </a:solidFill>
                <a:effectLst/>
                <a:uLnTx/>
                <a:uFillTx/>
                <a:cs typeface="Arial"/>
                <a:sym typeface="Arial"/>
              </a:rPr>
              <a:t>Meningkatkan  sistem pelayanan drainase</a:t>
            </a:r>
          </a:p>
        </p:txBody>
      </p:sp>
      <p:sp>
        <p:nvSpPr>
          <p:cNvPr id="16" name="Rectangle 15">
            <a:extLst>
              <a:ext uri="{FF2B5EF4-FFF2-40B4-BE49-F238E27FC236}">
                <a16:creationId xmlns:a16="http://schemas.microsoft.com/office/drawing/2014/main" id="{50F4AF38-7FDF-4F99-9A76-ECFF4B38B0D0}"/>
              </a:ext>
            </a:extLst>
          </p:cNvPr>
          <p:cNvSpPr/>
          <p:nvPr/>
        </p:nvSpPr>
        <p:spPr>
          <a:xfrm>
            <a:off x="4368799" y="3377155"/>
            <a:ext cx="7293499" cy="830997"/>
          </a:xfrm>
          <a:prstGeom prst="rect">
            <a:avLst/>
          </a:prstGeom>
          <a:solidFill>
            <a:schemeClr val="accent4">
              <a:lumMod val="40000"/>
              <a:lumOff val="60000"/>
            </a:schemeClr>
          </a:solidFill>
          <a:ln>
            <a:noFill/>
          </a:ln>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Perbaikan</a:t>
            </a:r>
            <a:r>
              <a:rPr kumimoji="0" lang="en-US" sz="1600" b="0" i="0" u="none" strike="noStrike" kern="0" cap="none" spc="0" normalizeH="0" baseline="0" noProof="0" dirty="0">
                <a:ln>
                  <a:noFill/>
                </a:ln>
                <a:solidFill>
                  <a:srgbClr val="000000"/>
                </a:solidFill>
                <a:effectLst/>
                <a:uLnTx/>
                <a:uFillTx/>
                <a:cs typeface="Arial"/>
                <a:sym typeface="Arial"/>
              </a:rPr>
              <a:t> dan </a:t>
            </a:r>
            <a:r>
              <a:rPr kumimoji="0" lang="en-US" sz="1600" b="0" i="0" u="none" strike="noStrike" kern="0" cap="none" spc="0" normalizeH="0" baseline="0" noProof="0" dirty="0" err="1">
                <a:ln>
                  <a:noFill/>
                </a:ln>
                <a:solidFill>
                  <a:srgbClr val="000000"/>
                </a:solidFill>
                <a:effectLst/>
                <a:uLnTx/>
                <a:uFillTx/>
                <a:cs typeface="Arial"/>
                <a:sym typeface="Arial"/>
              </a:rPr>
              <a:t>rekonstruksi</a:t>
            </a:r>
            <a:r>
              <a:rPr kumimoji="0" lang="en-US" sz="1600" b="0" i="0" u="none" strike="noStrike" kern="0" cap="none" spc="0" normalizeH="0" baseline="0" noProof="0" dirty="0">
                <a:ln>
                  <a:noFill/>
                </a:ln>
                <a:solidFill>
                  <a:srgbClr val="000000"/>
                </a:solidFill>
                <a:effectLst/>
                <a:uLnTx/>
                <a:uFillTx/>
                <a:cs typeface="Arial"/>
                <a:sym typeface="Arial"/>
              </a:rPr>
              <a:t> pada </a:t>
            </a:r>
            <a:r>
              <a:rPr kumimoji="0" lang="en-US" sz="1600" b="0" i="0" u="none" strike="noStrike" kern="0" cap="none" spc="0" normalizeH="0" baseline="0" noProof="0" dirty="0" err="1">
                <a:ln>
                  <a:noFill/>
                </a:ln>
                <a:solidFill>
                  <a:srgbClr val="000000"/>
                </a:solidFill>
                <a:effectLst/>
                <a:uLnTx/>
                <a:uFillTx/>
                <a:cs typeface="Arial"/>
                <a:sym typeface="Arial"/>
              </a:rPr>
              <a:t>sistem</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drainase</a:t>
            </a:r>
            <a:r>
              <a:rPr kumimoji="0" lang="en-US" sz="1600" b="0" i="0" u="none" strike="noStrike" kern="0" cap="none" spc="0" normalizeH="0" baseline="0" noProof="0" dirty="0">
                <a:ln>
                  <a:noFill/>
                </a:ln>
                <a:solidFill>
                  <a:srgbClr val="000000"/>
                </a:solidFill>
                <a:effectLst/>
                <a:uLnTx/>
                <a:uFillTx/>
                <a:cs typeface="Arial"/>
                <a:sym typeface="Arial"/>
              </a:rPr>
              <a:t> (micro dan macro drainage)</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Penyediaan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jaringan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drainase</a:t>
            </a:r>
            <a:r>
              <a:rPr kumimoji="0" lang="en-US" sz="1600" b="0" i="0" u="none" strike="noStrike" kern="0" cap="none" spc="0" normalizeH="0" baseline="0" noProof="0" dirty="0">
                <a:ln>
                  <a:noFill/>
                </a:ln>
                <a:solidFill>
                  <a:srgbClr val="000000"/>
                </a:solidFill>
                <a:effectLst/>
                <a:uLnTx/>
                <a:uFillTx/>
                <a:cs typeface="Arial"/>
                <a:sym typeface="Arial"/>
              </a:rPr>
              <a:t> yang </a:t>
            </a:r>
            <a:r>
              <a:rPr kumimoji="0" lang="en-US" sz="1600" b="0" i="0" u="none" strike="noStrike" kern="0" cap="none" spc="0" normalizeH="0" baseline="0" noProof="0" dirty="0" err="1">
                <a:ln>
                  <a:noFill/>
                </a:ln>
                <a:solidFill>
                  <a:srgbClr val="000000"/>
                </a:solidFill>
                <a:effectLst/>
                <a:uLnTx/>
                <a:uFillTx/>
                <a:cs typeface="Arial"/>
                <a:sym typeface="Arial"/>
              </a:rPr>
              <a:t>terpadu</a:t>
            </a:r>
            <a:r>
              <a:rPr kumimoji="0" lang="en-US" sz="1600" b="0" i="0" u="none" strike="noStrike" kern="0" cap="none" spc="0" normalizeH="0" baseline="0" noProof="0" dirty="0">
                <a:ln>
                  <a:noFill/>
                </a:ln>
                <a:solidFill>
                  <a:srgbClr val="000000"/>
                </a:solidFill>
                <a:effectLst/>
                <a:uLnTx/>
                <a:uFillTx/>
                <a:cs typeface="Arial"/>
                <a:sym typeface="Arial"/>
              </a:rPr>
              <a:t> dengan </a:t>
            </a:r>
            <a:r>
              <a:rPr kumimoji="0" lang="en-US" sz="1600" b="0" i="0" u="none" strike="noStrike" kern="0" cap="none" spc="0" normalizeH="0" baseline="0" noProof="0" dirty="0" err="1">
                <a:ln>
                  <a:noFill/>
                </a:ln>
                <a:solidFill>
                  <a:srgbClr val="000000"/>
                </a:solidFill>
                <a:effectLst/>
                <a:uLnTx/>
                <a:uFillTx/>
                <a:cs typeface="Arial"/>
                <a:sym typeface="Arial"/>
              </a:rPr>
              <a:t>sistem</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pengendali</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banjir</a:t>
            </a:r>
            <a:endParaRPr kumimoji="0" lang="en-US" sz="1600" b="0" i="0" u="none" strike="noStrike" kern="0" cap="none" spc="0" normalizeH="0" baseline="0" noProof="0" dirty="0">
              <a:ln>
                <a:noFill/>
              </a:ln>
              <a:solidFill>
                <a:srgbClr val="000000"/>
              </a:solidFill>
              <a:effectLst/>
              <a:uLnTx/>
              <a:uFillTx/>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Pengadaan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jaringan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drainase</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disesuaikan</a:t>
            </a:r>
            <a:r>
              <a:rPr kumimoji="0" lang="en-US" sz="1600" b="0" i="0" u="none" strike="noStrike" kern="0" cap="none" spc="0" normalizeH="0" baseline="0" noProof="0" dirty="0">
                <a:ln>
                  <a:noFill/>
                </a:ln>
                <a:solidFill>
                  <a:srgbClr val="000000"/>
                </a:solidFill>
                <a:effectLst/>
                <a:uLnTx/>
                <a:uFillTx/>
                <a:cs typeface="Arial"/>
                <a:sym typeface="Arial"/>
              </a:rPr>
              <a:t> dengan </a:t>
            </a:r>
            <a:r>
              <a:rPr kumimoji="0" lang="en-US" sz="1600" b="0" i="0" u="none" strike="noStrike" kern="0" cap="none" spc="0" normalizeH="0" baseline="0" noProof="0" dirty="0" err="1">
                <a:ln>
                  <a:noFill/>
                </a:ln>
                <a:solidFill>
                  <a:srgbClr val="000000"/>
                </a:solidFill>
                <a:effectLst/>
                <a:uLnTx/>
                <a:uFillTx/>
                <a:cs typeface="Arial"/>
                <a:sym typeface="Arial"/>
              </a:rPr>
              <a:t>jaringan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jalan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baru</a:t>
            </a:r>
            <a:endParaRPr kumimoji="0" lang="en-US" sz="1600" b="0" i="0" u="none" strike="noStrike" kern="0" cap="none" spc="0" normalizeH="0" baseline="0" noProof="0" dirty="0">
              <a:ln>
                <a:noFill/>
              </a:ln>
              <a:solidFill>
                <a:srgbClr val="000000"/>
              </a:solidFill>
              <a:effectLst/>
              <a:uLnTx/>
              <a:uFillTx/>
              <a:cs typeface="Arial"/>
              <a:sym typeface="Arial"/>
            </a:endParaRPr>
          </a:p>
        </p:txBody>
      </p:sp>
      <p:sp>
        <p:nvSpPr>
          <p:cNvPr id="19" name="Rectangle 18">
            <a:extLst>
              <a:ext uri="{FF2B5EF4-FFF2-40B4-BE49-F238E27FC236}">
                <a16:creationId xmlns:a16="http://schemas.microsoft.com/office/drawing/2014/main" id="{7BF05F90-664D-4432-B372-02754686BC35}"/>
              </a:ext>
            </a:extLst>
          </p:cNvPr>
          <p:cNvSpPr/>
          <p:nvPr/>
        </p:nvSpPr>
        <p:spPr>
          <a:xfrm>
            <a:off x="973995" y="4347320"/>
            <a:ext cx="3238478" cy="1323439"/>
          </a:xfrm>
          <a:prstGeom prst="rect">
            <a:avLst/>
          </a:prstGeom>
          <a:solidFill>
            <a:schemeClr val="accent3"/>
          </a:solidFill>
          <a:ln>
            <a:noFill/>
          </a:ln>
        </p:spPr>
        <p:txBody>
          <a:bodyPr wrap="square">
            <a:spAutoFit/>
          </a:bodyPr>
          <a:lstStyle/>
          <a:p>
            <a:pPr marL="228600" marR="0" lvl="0" indent="0" algn="l"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nn-NO" sz="1600" b="0" i="0" u="none" strike="noStrike" kern="0" cap="none" spc="0" normalizeH="0" baseline="0" noProof="0" dirty="0">
                <a:ln>
                  <a:noFill/>
                </a:ln>
                <a:solidFill>
                  <a:srgbClr val="000000"/>
                </a:solidFill>
                <a:effectLst/>
                <a:uLnTx/>
                <a:uFillTx/>
                <a:cs typeface="Arial"/>
                <a:sym typeface="Arial"/>
              </a:rPr>
              <a:t>Memprioritaskan infrastruktur sektor perhubungan, serta mendukung operasionalisasi rehabilitasi dan rekonstruksi pasca bencana </a:t>
            </a:r>
          </a:p>
        </p:txBody>
      </p:sp>
      <p:sp>
        <p:nvSpPr>
          <p:cNvPr id="20" name="Rectangle 19">
            <a:extLst>
              <a:ext uri="{FF2B5EF4-FFF2-40B4-BE49-F238E27FC236}">
                <a16:creationId xmlns:a16="http://schemas.microsoft.com/office/drawing/2014/main" id="{7B7D18AF-7729-45C6-93FB-41CA2BAB3A93}"/>
              </a:ext>
            </a:extLst>
          </p:cNvPr>
          <p:cNvSpPr/>
          <p:nvPr/>
        </p:nvSpPr>
        <p:spPr>
          <a:xfrm>
            <a:off x="4368799" y="4347320"/>
            <a:ext cx="7293499" cy="1077218"/>
          </a:xfrm>
          <a:prstGeom prst="rect">
            <a:avLst/>
          </a:prstGeom>
          <a:solidFill>
            <a:schemeClr val="accent4">
              <a:lumMod val="40000"/>
              <a:lumOff val="60000"/>
            </a:schemeClr>
          </a:solidFill>
          <a:ln>
            <a:noFill/>
          </a:ln>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Membuka</a:t>
            </a:r>
            <a:r>
              <a:rPr kumimoji="0" lang="en-US" sz="1600" b="0" i="0" u="none" strike="noStrike" kern="0" cap="none" spc="0" normalizeH="0" baseline="0" noProof="0" dirty="0">
                <a:ln>
                  <a:noFill/>
                </a:ln>
                <a:solidFill>
                  <a:srgbClr val="000000"/>
                </a:solidFill>
                <a:effectLst/>
                <a:uLnTx/>
                <a:uFillTx/>
                <a:cs typeface="Arial"/>
                <a:sym typeface="Arial"/>
              </a:rPr>
              <a:t> entry point, </a:t>
            </a:r>
            <a:r>
              <a:rPr kumimoji="0" lang="en-US" sz="1600" b="0" i="0" u="none" strike="noStrike" kern="0" cap="none" spc="0" normalizeH="0" baseline="0" noProof="0" dirty="0" err="1">
                <a:ln>
                  <a:noFill/>
                </a:ln>
                <a:solidFill>
                  <a:srgbClr val="000000"/>
                </a:solidFill>
                <a:effectLst/>
                <a:uLnTx/>
                <a:uFillTx/>
                <a:cs typeface="Arial"/>
                <a:sym typeface="Arial"/>
              </a:rPr>
              <a:t>jalur</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jalan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utama</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serta</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perbaikan</a:t>
            </a:r>
            <a:r>
              <a:rPr kumimoji="0" lang="en-US" sz="1600" b="0" i="0" u="none" strike="noStrike" kern="0" cap="none" spc="0" normalizeH="0" baseline="0" noProof="0" dirty="0">
                <a:ln>
                  <a:noFill/>
                </a:ln>
                <a:solidFill>
                  <a:srgbClr val="000000"/>
                </a:solidFill>
                <a:effectLst/>
                <a:uLnTx/>
                <a:uFillTx/>
                <a:cs typeface="Arial"/>
                <a:sym typeface="Arial"/>
              </a:rPr>
              <a:t> pada </a:t>
            </a:r>
            <a:r>
              <a:rPr kumimoji="0" lang="en-US" sz="1600" b="0" i="0" u="none" strike="noStrike" kern="0" cap="none" spc="0" normalizeH="0" baseline="0" noProof="0" dirty="0" err="1">
                <a:ln>
                  <a:noFill/>
                </a:ln>
                <a:solidFill>
                  <a:srgbClr val="000000"/>
                </a:solidFill>
                <a:effectLst/>
                <a:uLnTx/>
                <a:uFillTx/>
                <a:cs typeface="Arial"/>
                <a:sym typeface="Arial"/>
              </a:rPr>
              <a:t>prasarananya</a:t>
            </a:r>
            <a:r>
              <a:rPr kumimoji="0" lang="en-US" sz="1600" b="0" i="0" u="none" strike="noStrike" kern="0" cap="none" spc="0" normalizeH="0" baseline="0" noProof="0" dirty="0">
                <a:ln>
                  <a:noFill/>
                </a:ln>
                <a:solidFill>
                  <a:srgbClr val="000000"/>
                </a:solidFill>
                <a:effectLst/>
                <a:uLnTx/>
                <a:uFillTx/>
                <a:cs typeface="Arial"/>
                <a:sym typeface="Arial"/>
              </a:rPr>
              <a:t> </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Perbaikan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pelabuhan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laut</a:t>
            </a:r>
            <a:r>
              <a:rPr kumimoji="0" lang="en-US" sz="1600" b="0" i="0" u="none" strike="noStrike" kern="0" cap="none" spc="0" normalizeH="0" baseline="0" noProof="0" dirty="0">
                <a:ln>
                  <a:noFill/>
                </a:ln>
                <a:solidFill>
                  <a:srgbClr val="000000"/>
                </a:solidFill>
                <a:effectLst/>
                <a:uLnTx/>
                <a:uFillTx/>
                <a:cs typeface="Arial"/>
                <a:sym typeface="Arial"/>
              </a:rPr>
              <a:t> dan </a:t>
            </a:r>
            <a:r>
              <a:rPr kumimoji="0" lang="en-US" sz="1600" b="0" i="0" u="none" strike="noStrike" kern="0" cap="none" spc="0" normalizeH="0" baseline="0" noProof="0" dirty="0" err="1">
                <a:ln>
                  <a:noFill/>
                </a:ln>
                <a:solidFill>
                  <a:srgbClr val="000000"/>
                </a:solidFill>
                <a:effectLst/>
                <a:uLnTx/>
                <a:uFillTx/>
                <a:cs typeface="Arial"/>
                <a:sym typeface="Arial"/>
              </a:rPr>
              <a:t>bandara</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udara</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strategis</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serta</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jalan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pendukungnya</a:t>
            </a:r>
            <a:endParaRPr kumimoji="0" lang="en-US" sz="1600" b="0" i="0" u="none" strike="noStrike" kern="0" cap="none" spc="0" normalizeH="0" baseline="0" noProof="0" dirty="0">
              <a:ln>
                <a:noFill/>
              </a:ln>
              <a:solidFill>
                <a:srgbClr val="000000"/>
              </a:solidFill>
              <a:effectLst/>
              <a:uLnTx/>
              <a:uFillTx/>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Penyusunan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standar</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keamanan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jaringan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jalan</a:t>
            </a:r>
            <a:r>
              <a:rPr kumimoji="0" lang="en-US" sz="1600" b="0" i="0" u="none" strike="noStrike" kern="0" cap="none" spc="0" normalizeH="0" baseline="0" noProof="0" dirty="0">
                <a:ln>
                  <a:noFill/>
                </a:ln>
                <a:solidFill>
                  <a:srgbClr val="000000"/>
                </a:solidFill>
                <a:effectLst/>
                <a:uLnTx/>
                <a:uFillTx/>
                <a:cs typeface="Arial"/>
                <a:sym typeface="Arial"/>
              </a:rPr>
              <a:t> yang </a:t>
            </a:r>
            <a:r>
              <a:rPr kumimoji="0" lang="en-US" sz="1600" b="0" i="0" u="none" strike="noStrike" kern="0" cap="none" spc="0" normalizeH="0" baseline="0" noProof="0" dirty="0" err="1">
                <a:ln>
                  <a:noFill/>
                </a:ln>
                <a:solidFill>
                  <a:srgbClr val="000000"/>
                </a:solidFill>
                <a:effectLst/>
                <a:uLnTx/>
                <a:uFillTx/>
                <a:cs typeface="Arial"/>
                <a:sym typeface="Arial"/>
              </a:rPr>
              <a:t>tahan</a:t>
            </a:r>
            <a:r>
              <a:rPr kumimoji="0" lang="en-US" sz="1600" b="0" i="0" u="none" strike="noStrike" kern="0" cap="none" spc="0" normalizeH="0" baseline="0" noProof="0" dirty="0">
                <a:ln>
                  <a:noFill/>
                </a:ln>
                <a:solidFill>
                  <a:srgbClr val="000000"/>
                </a:solidFill>
                <a:effectLst/>
                <a:uLnTx/>
                <a:uFillTx/>
                <a:cs typeface="Arial"/>
                <a:sym typeface="Arial"/>
              </a:rPr>
              <a:t> terhadap </a:t>
            </a:r>
            <a:r>
              <a:rPr kumimoji="0" lang="en-US" sz="1600" b="0" i="0" u="none" strike="noStrike" kern="0" cap="none" spc="0" normalizeH="0" baseline="0" noProof="0" dirty="0" err="1">
                <a:ln>
                  <a:noFill/>
                </a:ln>
                <a:solidFill>
                  <a:srgbClr val="000000"/>
                </a:solidFill>
                <a:effectLst/>
                <a:uLnTx/>
                <a:uFillTx/>
                <a:cs typeface="Arial"/>
                <a:sym typeface="Arial"/>
              </a:rPr>
              <a:t>bencana</a:t>
            </a:r>
            <a:r>
              <a:rPr kumimoji="0" lang="en-US" sz="1600" b="0" i="0" u="none" strike="noStrike" kern="0" cap="none" spc="0" normalizeH="0" baseline="0" noProof="0" dirty="0">
                <a:ln>
                  <a:noFill/>
                </a:ln>
                <a:solidFill>
                  <a:srgbClr val="000000"/>
                </a:solidFill>
                <a:effectLst/>
                <a:uLnTx/>
                <a:uFillTx/>
                <a:cs typeface="Arial"/>
                <a:sym typeface="Arial"/>
              </a:rPr>
              <a:t>, </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Perbaikan</a:t>
            </a:r>
            <a:r>
              <a:rPr kumimoji="0" lang="en-US" sz="1600" b="0" i="0" u="none" strike="noStrike" kern="0" cap="none" spc="0" normalizeH="0" baseline="0" noProof="0" dirty="0">
                <a:ln>
                  <a:noFill/>
                </a:ln>
                <a:solidFill>
                  <a:srgbClr val="000000"/>
                </a:solidFill>
                <a:effectLst/>
                <a:uLnTx/>
                <a:uFillTx/>
                <a:cs typeface="Arial"/>
                <a:sym typeface="Arial"/>
              </a:rPr>
              <a:t> dan </a:t>
            </a:r>
            <a:r>
              <a:rPr kumimoji="0" lang="en-US" sz="1600" b="0" i="0" u="none" strike="noStrike" kern="0" cap="none" spc="0" normalizeH="0" baseline="0" noProof="0" dirty="0" err="1">
                <a:ln>
                  <a:noFill/>
                </a:ln>
                <a:solidFill>
                  <a:srgbClr val="000000"/>
                </a:solidFill>
                <a:effectLst/>
                <a:uLnTx/>
                <a:uFillTx/>
                <a:cs typeface="Arial"/>
                <a:sym typeface="Arial"/>
              </a:rPr>
              <a:t>peningkatan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kualitas</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jalan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eksisting</a:t>
            </a:r>
            <a:endParaRPr kumimoji="0" lang="en-US" sz="1600" b="0" i="0" u="none" strike="noStrike" kern="0" cap="none" spc="0" normalizeH="0" baseline="0" noProof="0" dirty="0">
              <a:ln>
                <a:noFill/>
              </a:ln>
              <a:solidFill>
                <a:srgbClr val="000000"/>
              </a:solidFill>
              <a:effectLst/>
              <a:uLnTx/>
              <a:uFillTx/>
              <a:cs typeface="Arial"/>
              <a:sym typeface="Arial"/>
            </a:endParaRPr>
          </a:p>
        </p:txBody>
      </p:sp>
      <p:sp>
        <p:nvSpPr>
          <p:cNvPr id="24" name="Rectangle 23">
            <a:extLst>
              <a:ext uri="{FF2B5EF4-FFF2-40B4-BE49-F238E27FC236}">
                <a16:creationId xmlns:a16="http://schemas.microsoft.com/office/drawing/2014/main" id="{1FD53FE9-6A99-442F-9FEE-3C8A050332F2}"/>
              </a:ext>
            </a:extLst>
          </p:cNvPr>
          <p:cNvSpPr/>
          <p:nvPr/>
        </p:nvSpPr>
        <p:spPr>
          <a:xfrm>
            <a:off x="944524" y="-110662"/>
            <a:ext cx="10337991"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3200" b="1" i="0" u="none" strike="noStrike" kern="0" cap="none" spc="0" normalizeH="0" baseline="0" noProof="0" dirty="0">
                <a:ln>
                  <a:noFill/>
                </a:ln>
                <a:solidFill>
                  <a:srgbClr val="000000"/>
                </a:solidFill>
                <a:effectLst/>
                <a:uLnTx/>
                <a:uFillTx/>
                <a:latin typeface="+mj-lt"/>
                <a:cs typeface="Arial"/>
                <a:sym typeface="Century Gothic"/>
              </a:rPr>
              <a:t>PEMULIHAN DAN PEMBANGUNAN INFRASTRUKTUR BERBASIS RISIKO BENCANA</a:t>
            </a:r>
          </a:p>
        </p:txBody>
      </p:sp>
      <p:pic>
        <p:nvPicPr>
          <p:cNvPr id="9" name="Picture 8" descr="A close up of a logo&#10;&#10;Description automatically generated">
            <a:extLst>
              <a:ext uri="{FF2B5EF4-FFF2-40B4-BE49-F238E27FC236}">
                <a16:creationId xmlns:a16="http://schemas.microsoft.com/office/drawing/2014/main" id="{C57C9060-209D-4654-BD6E-E9DAF1672731}"/>
              </a:ext>
            </a:extLst>
          </p:cNvPr>
          <p:cNvPicPr>
            <a:picLocks noChangeAspect="1"/>
          </p:cNvPicPr>
          <p:nvPr/>
        </p:nvPicPr>
        <p:blipFill>
          <a:blip cstate="screen">
            <a:extLst>
              <a:ext uri="{28A0092B-C50C-407E-A947-70E740481C1C}">
                <a14:useLocalDpi xmlns:a14="http://schemas.microsoft.com/office/drawing/2010/main"/>
              </a:ext>
            </a:extLst>
          </a:blip>
          <a:stretch>
            <a:fillRect/>
          </a:stretch>
        </p:blipFill>
        <p:spPr>
          <a:xfrm>
            <a:off x="242357" y="3295587"/>
            <a:ext cx="950743" cy="950743"/>
          </a:xfrm>
          <a:prstGeom prst="rect">
            <a:avLst/>
          </a:prstGeom>
        </p:spPr>
      </p:pic>
      <p:pic>
        <p:nvPicPr>
          <p:cNvPr id="25" name="Picture 24" descr="A picture containing vector graphics&#10;&#10;Description automatically generated">
            <a:extLst>
              <a:ext uri="{FF2B5EF4-FFF2-40B4-BE49-F238E27FC236}">
                <a16:creationId xmlns:a16="http://schemas.microsoft.com/office/drawing/2014/main" id="{46CD088B-5EC8-4CA9-9303-C5BA319D653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2357" y="1115043"/>
            <a:ext cx="950742" cy="950742"/>
          </a:xfrm>
          <a:prstGeom prst="rect">
            <a:avLst/>
          </a:prstGeom>
        </p:spPr>
      </p:pic>
      <p:pic>
        <p:nvPicPr>
          <p:cNvPr id="29" name="Picture 28" descr="A close up of a sign&#10;&#10;Description automatically generated">
            <a:extLst>
              <a:ext uri="{FF2B5EF4-FFF2-40B4-BE49-F238E27FC236}">
                <a16:creationId xmlns:a16="http://schemas.microsoft.com/office/drawing/2014/main" id="{BD5E9F92-50D5-4B8F-9C9B-AF83943CB09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42357" y="2303977"/>
            <a:ext cx="950742" cy="950742"/>
          </a:xfrm>
          <a:prstGeom prst="rect">
            <a:avLst/>
          </a:prstGeom>
        </p:spPr>
      </p:pic>
      <p:sp>
        <p:nvSpPr>
          <p:cNvPr id="37" name="Rectangle 36">
            <a:extLst>
              <a:ext uri="{FF2B5EF4-FFF2-40B4-BE49-F238E27FC236}">
                <a16:creationId xmlns:a16="http://schemas.microsoft.com/office/drawing/2014/main" id="{BCD4848E-B42F-4A41-919F-D39C93523CCA}"/>
              </a:ext>
            </a:extLst>
          </p:cNvPr>
          <p:cNvSpPr/>
          <p:nvPr/>
        </p:nvSpPr>
        <p:spPr>
          <a:xfrm>
            <a:off x="944525" y="5786380"/>
            <a:ext cx="3238478" cy="584775"/>
          </a:xfrm>
          <a:prstGeom prst="rect">
            <a:avLst/>
          </a:prstGeom>
          <a:solidFill>
            <a:schemeClr val="accent3"/>
          </a:solidFill>
          <a:ln>
            <a:noFill/>
          </a:ln>
        </p:spPr>
        <p:txBody>
          <a:bodyPr wrap="square">
            <a:spAutoFit/>
          </a:bodyPr>
          <a:lstStyle/>
          <a:p>
            <a:pPr marL="231775" marR="0" lvl="0" indent="0" algn="l"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nn-NO" sz="1600" b="0" i="0" u="none" strike="noStrike" kern="0" cap="none" spc="0" normalizeH="0" baseline="0" noProof="0" dirty="0">
                <a:ln>
                  <a:noFill/>
                </a:ln>
                <a:solidFill>
                  <a:srgbClr val="000000"/>
                </a:solidFill>
                <a:effectLst/>
                <a:uLnTx/>
                <a:uFillTx/>
                <a:cs typeface="Arial"/>
                <a:sym typeface="Arial"/>
              </a:rPr>
              <a:t>Meningkatkan konektivitas yang stabil dan merata</a:t>
            </a:r>
          </a:p>
        </p:txBody>
      </p:sp>
      <p:sp>
        <p:nvSpPr>
          <p:cNvPr id="38" name="Rectangle 37">
            <a:extLst>
              <a:ext uri="{FF2B5EF4-FFF2-40B4-BE49-F238E27FC236}">
                <a16:creationId xmlns:a16="http://schemas.microsoft.com/office/drawing/2014/main" id="{F153CF65-A326-4697-B957-519A95F55CB7}"/>
              </a:ext>
            </a:extLst>
          </p:cNvPr>
          <p:cNvSpPr/>
          <p:nvPr/>
        </p:nvSpPr>
        <p:spPr>
          <a:xfrm>
            <a:off x="4339331" y="5759318"/>
            <a:ext cx="7293507" cy="830997"/>
          </a:xfrm>
          <a:prstGeom prst="rect">
            <a:avLst/>
          </a:prstGeom>
          <a:solidFill>
            <a:schemeClr val="accent4">
              <a:lumMod val="40000"/>
              <a:lumOff val="60000"/>
            </a:schemeClr>
          </a:solidFill>
          <a:ln>
            <a:noFill/>
          </a:ln>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Percepatan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perbaikan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fasilitas</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telekomunikasi</a:t>
            </a:r>
            <a:r>
              <a:rPr kumimoji="0" lang="en-US" sz="1600" b="0" i="0" u="none" strike="noStrike" kern="0" cap="none" spc="0" normalizeH="0" baseline="0" noProof="0" dirty="0">
                <a:ln>
                  <a:noFill/>
                </a:ln>
                <a:solidFill>
                  <a:srgbClr val="000000"/>
                </a:solidFill>
                <a:effectLst/>
                <a:uLnTx/>
                <a:uFillTx/>
                <a:cs typeface="Arial"/>
                <a:sym typeface="Arial"/>
              </a:rPr>
              <a:t> yang </a:t>
            </a:r>
            <a:r>
              <a:rPr kumimoji="0" lang="en-US" sz="1600" b="0" i="0" u="none" strike="noStrike" kern="0" cap="none" spc="0" normalizeH="0" baseline="0" noProof="0" dirty="0" err="1">
                <a:ln>
                  <a:noFill/>
                </a:ln>
                <a:solidFill>
                  <a:srgbClr val="000000"/>
                </a:solidFill>
                <a:effectLst/>
                <a:uLnTx/>
                <a:uFillTx/>
                <a:cs typeface="Arial"/>
                <a:sym typeface="Arial"/>
              </a:rPr>
              <a:t>sudah</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ada</a:t>
            </a:r>
            <a:endParaRPr kumimoji="0" lang="en-US" sz="1600" b="0" i="0" u="none" strike="noStrike" kern="0" cap="none" spc="0" normalizeH="0" baseline="0" noProof="0" dirty="0">
              <a:ln>
                <a:noFill/>
              </a:ln>
              <a:solidFill>
                <a:srgbClr val="000000"/>
              </a:solidFill>
              <a:effectLst/>
              <a:uLnTx/>
              <a:uFillTx/>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Percepatan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perbaikan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jalur</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komunikasi</a:t>
            </a:r>
            <a:endParaRPr kumimoji="0" lang="en-US" sz="1600" b="0" i="0" u="none" strike="noStrike" kern="0" cap="none" spc="0" normalizeH="0" baseline="0" noProof="0" dirty="0">
              <a:ln>
                <a:noFill/>
              </a:ln>
              <a:solidFill>
                <a:srgbClr val="000000"/>
              </a:solidFill>
              <a:effectLst/>
              <a:uLnTx/>
              <a:uFillTx/>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Penambahan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jaringan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1" u="none" strike="noStrike" kern="0" cap="none" spc="0" normalizeH="0" baseline="0" noProof="0" dirty="0">
                <a:ln>
                  <a:noFill/>
                </a:ln>
                <a:solidFill>
                  <a:srgbClr val="000000"/>
                </a:solidFill>
                <a:effectLst/>
                <a:uLnTx/>
                <a:uFillTx/>
                <a:cs typeface="Arial"/>
                <a:sym typeface="Arial"/>
              </a:rPr>
              <a:t>backbone</a:t>
            </a:r>
            <a:r>
              <a:rPr kumimoji="0" lang="en-US" sz="1600" b="0" i="0" u="none" strike="noStrike" kern="0" cap="none" spc="0" normalizeH="0" baseline="0" noProof="0" dirty="0">
                <a:ln>
                  <a:noFill/>
                </a:ln>
                <a:solidFill>
                  <a:srgbClr val="000000"/>
                </a:solidFill>
                <a:effectLst/>
                <a:uLnTx/>
                <a:uFillTx/>
                <a:cs typeface="Arial"/>
                <a:sym typeface="Arial"/>
              </a:rPr>
              <a:t> dan </a:t>
            </a:r>
            <a:r>
              <a:rPr kumimoji="0" lang="en-US" sz="1600" b="0" i="1" u="none" strike="noStrike" kern="0" cap="none" spc="0" normalizeH="0" baseline="0" noProof="0" dirty="0" err="1">
                <a:ln>
                  <a:noFill/>
                </a:ln>
                <a:solidFill>
                  <a:srgbClr val="000000"/>
                </a:solidFill>
                <a:effectLst/>
                <a:uLnTx/>
                <a:uFillTx/>
                <a:cs typeface="Arial"/>
                <a:sym typeface="Arial"/>
              </a:rPr>
              <a:t>metrofiber</a:t>
            </a:r>
            <a:r>
              <a:rPr kumimoji="0" lang="en-US" sz="1600" b="0" i="1" u="none" strike="noStrike" kern="0" cap="none" spc="0" normalizeH="0" baseline="0" noProof="0" dirty="0">
                <a:ln>
                  <a:noFill/>
                </a:ln>
                <a:solidFill>
                  <a:srgbClr val="000000"/>
                </a:solidFill>
                <a:effectLst/>
                <a:uLnTx/>
                <a:uFillTx/>
                <a:cs typeface="Arial"/>
                <a:sym typeface="Arial"/>
              </a:rPr>
              <a:t> optic</a:t>
            </a:r>
          </a:p>
        </p:txBody>
      </p:sp>
      <p:pic>
        <p:nvPicPr>
          <p:cNvPr id="39" name="Picture 38" descr="A picture containing building&#10;&#10;Description automatically generated">
            <a:extLst>
              <a:ext uri="{FF2B5EF4-FFF2-40B4-BE49-F238E27FC236}">
                <a16:creationId xmlns:a16="http://schemas.microsoft.com/office/drawing/2014/main" id="{DCA452A9-91C8-4F1B-9580-EEEBDC87088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42357" y="5631611"/>
            <a:ext cx="950742" cy="950742"/>
          </a:xfrm>
          <a:prstGeom prst="rect">
            <a:avLst/>
          </a:prstGeom>
        </p:spPr>
      </p:pic>
      <p:pic>
        <p:nvPicPr>
          <p:cNvPr id="1027" name="Picture 1026" descr="A close up of a sign&#10;&#10;Description automatically generated">
            <a:extLst>
              <a:ext uri="{FF2B5EF4-FFF2-40B4-BE49-F238E27FC236}">
                <a16:creationId xmlns:a16="http://schemas.microsoft.com/office/drawing/2014/main" id="{43B1D9EF-BB27-4B48-8383-B881F538B7F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42357" y="4529965"/>
            <a:ext cx="950743" cy="950743"/>
          </a:xfrm>
          <a:prstGeom prst="rect">
            <a:avLst/>
          </a:prstGeom>
        </p:spPr>
      </p:pic>
    </p:spTree>
    <p:extLst>
      <p:ext uri="{BB962C8B-B14F-4D97-AF65-F5344CB8AC3E}">
        <p14:creationId xmlns:p14="http://schemas.microsoft.com/office/powerpoint/2010/main" val="34532916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046"/>
        <p:cNvGrpSpPr/>
        <p:nvPr/>
      </p:nvGrpSpPr>
      <p:grpSpPr>
        <a:xfrm>
          <a:off x="0" y="0"/>
          <a:ext cx="0" cy="0"/>
          <a:chOff x="0" y="0"/>
          <a:chExt cx="0" cy="0"/>
        </a:xfrm>
      </p:grpSpPr>
      <p:sp>
        <p:nvSpPr>
          <p:cNvPr id="1047" name="Google Shape;1047;p80"/>
          <p:cNvSpPr txBox="1">
            <a:spLocks noGrp="1"/>
          </p:cNvSpPr>
          <p:nvPr>
            <p:ph type="sldNum" idx="12"/>
          </p:nvPr>
        </p:nvSpPr>
        <p:spPr>
          <a:xfrm>
            <a:off x="11662305" y="6666086"/>
            <a:ext cx="484827" cy="198805"/>
          </a:xfrm>
          <a:prstGeom prst="rect">
            <a:avLst/>
          </a:prstGeom>
          <a:noFill/>
          <a:ln>
            <a:noFill/>
          </a:ln>
        </p:spPr>
        <p:txBody>
          <a:bodyPr spcFirstLastPara="1" wrap="square" lIns="91425" tIns="45700" rIns="91425" bIns="45700" anchor="ctr" anchorCtr="0">
            <a:noAutofit/>
          </a:bodyPr>
          <a:lstStyle/>
          <a:p>
            <a:pPr marL="0" marR="0" lvl="0" indent="0" algn="r" defTabSz="914400" rtl="0" eaLnBrk="1" fontAlgn="auto" latinLnBrk="0" hangingPunct="1">
              <a:lnSpc>
                <a:spcPct val="100000"/>
              </a:lnSpc>
              <a:spcBef>
                <a:spcPts val="0"/>
              </a:spcBef>
              <a:spcAft>
                <a:spcPts val="0"/>
              </a:spcAft>
              <a:buClr>
                <a:srgbClr val="FFFFFF"/>
              </a:buClr>
              <a:buSzPts val="1000"/>
              <a:buFont typeface="Calibri"/>
              <a:buNone/>
              <a:tabLst/>
              <a:defRPr/>
            </a:pPr>
            <a:fld id="{00000000-1234-1234-1234-123412341234}" type="slidenum">
              <a:rPr kumimoji="0" lang="en-US" sz="1400" b="1" i="0" u="none" strike="noStrike" kern="0" cap="none" spc="0" normalizeH="0" baseline="0" noProof="0">
                <a:ln>
                  <a:noFill/>
                </a:ln>
                <a:solidFill>
                  <a:srgbClr val="FFFFFF"/>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FFFFFF"/>
                </a:buClr>
                <a:buSzPts val="1000"/>
                <a:buFont typeface="Calibri"/>
                <a:buNone/>
                <a:tabLst/>
                <a:defRPr/>
              </a:pPr>
              <a:t>32</a:t>
            </a:fld>
            <a:endParaRPr kumimoji="0" sz="1400" b="1"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 name="Rectangle 2">
            <a:extLst>
              <a:ext uri="{FF2B5EF4-FFF2-40B4-BE49-F238E27FC236}">
                <a16:creationId xmlns:a16="http://schemas.microsoft.com/office/drawing/2014/main" id="{07253D29-241C-4916-8F0D-8E36520CA4DC}"/>
              </a:ext>
            </a:extLst>
          </p:cNvPr>
          <p:cNvSpPr/>
          <p:nvPr/>
        </p:nvSpPr>
        <p:spPr>
          <a:xfrm>
            <a:off x="1378897" y="1061213"/>
            <a:ext cx="1183337"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err="1">
                <a:ln>
                  <a:noFill/>
                </a:ln>
                <a:solidFill>
                  <a:srgbClr val="000000"/>
                </a:solidFill>
                <a:effectLst/>
                <a:uLnTx/>
                <a:uFillTx/>
                <a:latin typeface="+mj-lt"/>
                <a:cs typeface="Arial"/>
                <a:sym typeface="Arial"/>
              </a:rPr>
              <a:t>Strategi</a:t>
            </a:r>
            <a:endParaRPr kumimoji="0" lang="en-US" sz="2400" b="0" i="0" u="none" strike="noStrike" kern="0" cap="none" spc="0" normalizeH="0" baseline="0" noProof="0" dirty="0">
              <a:ln>
                <a:noFill/>
              </a:ln>
              <a:solidFill>
                <a:srgbClr val="000000"/>
              </a:solidFill>
              <a:effectLst/>
              <a:uLnTx/>
              <a:uFillTx/>
              <a:latin typeface="+mj-lt"/>
              <a:cs typeface="Arial"/>
              <a:sym typeface="Arial"/>
            </a:endParaRPr>
          </a:p>
        </p:txBody>
      </p:sp>
      <p:sp>
        <p:nvSpPr>
          <p:cNvPr id="4" name="Rectangle 3">
            <a:extLst>
              <a:ext uri="{FF2B5EF4-FFF2-40B4-BE49-F238E27FC236}">
                <a16:creationId xmlns:a16="http://schemas.microsoft.com/office/drawing/2014/main" id="{7545230C-F981-461E-8FB0-A815F1BE5510}"/>
              </a:ext>
            </a:extLst>
          </p:cNvPr>
          <p:cNvSpPr/>
          <p:nvPr/>
        </p:nvSpPr>
        <p:spPr>
          <a:xfrm>
            <a:off x="4501530" y="1057571"/>
            <a:ext cx="2164375"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err="1">
                <a:ln>
                  <a:noFill/>
                </a:ln>
                <a:solidFill>
                  <a:srgbClr val="000000"/>
                </a:solidFill>
                <a:effectLst/>
                <a:uLnTx/>
                <a:uFillTx/>
                <a:latin typeface="+mj-lt"/>
                <a:cs typeface="Arial"/>
                <a:sym typeface="Arial"/>
              </a:rPr>
              <a:t>Kegiatan</a:t>
            </a:r>
            <a:r>
              <a:rPr kumimoji="0" lang="en-US" sz="2400" b="1" i="0" u="none" strike="noStrike" kern="0" cap="none" spc="0" normalizeH="0" baseline="0" noProof="0" dirty="0">
                <a:ln>
                  <a:noFill/>
                </a:ln>
                <a:solidFill>
                  <a:srgbClr val="000000"/>
                </a:solidFill>
                <a:effectLst/>
                <a:uLnTx/>
                <a:uFillTx/>
                <a:latin typeface="+mj-lt"/>
                <a:cs typeface="Arial"/>
                <a:sym typeface="Arial"/>
              </a:rPr>
              <a:t> </a:t>
            </a:r>
            <a:r>
              <a:rPr kumimoji="0" lang="en-US" sz="2400" b="1" i="0" u="none" strike="noStrike" kern="0" cap="none" spc="0" normalizeH="0" baseline="0" noProof="0" dirty="0" err="1">
                <a:ln>
                  <a:noFill/>
                </a:ln>
                <a:solidFill>
                  <a:srgbClr val="000000"/>
                </a:solidFill>
                <a:effectLst/>
                <a:uLnTx/>
                <a:uFillTx/>
                <a:latin typeface="+mj-lt"/>
                <a:cs typeface="Arial"/>
                <a:sym typeface="Arial"/>
              </a:rPr>
              <a:t>Pokok</a:t>
            </a:r>
            <a:endParaRPr kumimoji="0" lang="en-US" sz="2400" b="0" i="0" u="none" strike="noStrike" kern="0" cap="none" spc="0" normalizeH="0" baseline="0" noProof="0" dirty="0">
              <a:ln>
                <a:noFill/>
              </a:ln>
              <a:solidFill>
                <a:srgbClr val="000000"/>
              </a:solidFill>
              <a:effectLst/>
              <a:uLnTx/>
              <a:uFillTx/>
              <a:latin typeface="+mj-lt"/>
              <a:cs typeface="Arial"/>
              <a:sym typeface="Arial"/>
            </a:endParaRPr>
          </a:p>
        </p:txBody>
      </p:sp>
      <p:sp>
        <p:nvSpPr>
          <p:cNvPr id="11" name="Rectangle 10">
            <a:extLst>
              <a:ext uri="{FF2B5EF4-FFF2-40B4-BE49-F238E27FC236}">
                <a16:creationId xmlns:a16="http://schemas.microsoft.com/office/drawing/2014/main" id="{B05E2A60-6F9F-475B-BB1B-07EC3E5F9BEC}"/>
              </a:ext>
            </a:extLst>
          </p:cNvPr>
          <p:cNvSpPr/>
          <p:nvPr/>
        </p:nvSpPr>
        <p:spPr>
          <a:xfrm>
            <a:off x="1130322" y="1534360"/>
            <a:ext cx="3238478" cy="830997"/>
          </a:xfrm>
          <a:prstGeom prst="rect">
            <a:avLst/>
          </a:prstGeom>
          <a:solidFill>
            <a:schemeClr val="accent3"/>
          </a:solidFill>
          <a:ln>
            <a:noFill/>
          </a:ln>
        </p:spPr>
        <p:txBody>
          <a:bodyPr wrap="square">
            <a:spAutoFit/>
          </a:bodyPr>
          <a:lstStyle/>
          <a:p>
            <a:pPr marL="231775" marR="0" lvl="0" indent="0" algn="l"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nn-NO" sz="1600" b="0" i="0" u="none" strike="noStrike" kern="0" cap="none" spc="0" normalizeH="0" baseline="0" noProof="0" dirty="0">
                <a:ln>
                  <a:noFill/>
                </a:ln>
                <a:solidFill>
                  <a:srgbClr val="000000"/>
                </a:solidFill>
                <a:effectLst/>
                <a:uLnTx/>
                <a:uFillTx/>
                <a:latin typeface="+mj-lt"/>
                <a:cs typeface="Arial"/>
                <a:sym typeface="Arial"/>
              </a:rPr>
              <a:t>Memenuhi jaringan kelistrikan yang ramah lingkungan berbasis sumber daya terbaharui</a:t>
            </a:r>
          </a:p>
        </p:txBody>
      </p:sp>
      <p:sp>
        <p:nvSpPr>
          <p:cNvPr id="12" name="Rectangle 11">
            <a:extLst>
              <a:ext uri="{FF2B5EF4-FFF2-40B4-BE49-F238E27FC236}">
                <a16:creationId xmlns:a16="http://schemas.microsoft.com/office/drawing/2014/main" id="{1F62DF1E-558B-458C-A1FE-3E0E1B64E85F}"/>
              </a:ext>
            </a:extLst>
          </p:cNvPr>
          <p:cNvSpPr/>
          <p:nvPr/>
        </p:nvSpPr>
        <p:spPr>
          <a:xfrm>
            <a:off x="4525122" y="1534360"/>
            <a:ext cx="7293507" cy="830997"/>
          </a:xfrm>
          <a:prstGeom prst="rect">
            <a:avLst/>
          </a:prstGeom>
          <a:solidFill>
            <a:schemeClr val="accent4">
              <a:lumMod val="40000"/>
              <a:lumOff val="60000"/>
            </a:schemeClr>
          </a:solidFill>
          <a:ln>
            <a:noFill/>
          </a:ln>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latin typeface="+mj-lt"/>
                <a:cs typeface="Arial"/>
                <a:sym typeface="Arial"/>
              </a:rPr>
              <a:t>Pemulihan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daya</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energi</a:t>
            </a:r>
            <a:r>
              <a:rPr kumimoji="0" lang="en-US" sz="1600" b="0" i="0" u="none" strike="noStrike" kern="0" cap="none" spc="0" normalizeH="0" baseline="0" noProof="0" dirty="0">
                <a:ln>
                  <a:noFill/>
                </a:ln>
                <a:solidFill>
                  <a:srgbClr val="000000"/>
                </a:solidFill>
                <a:effectLst/>
                <a:uLnTx/>
                <a:uFillTx/>
                <a:latin typeface="+mj-lt"/>
                <a:cs typeface="Arial"/>
                <a:sym typeface="Arial"/>
              </a:rPr>
              <a:t> dan </a:t>
            </a:r>
            <a:r>
              <a:rPr kumimoji="0" lang="en-US" sz="1600" b="0" i="0" u="none" strike="noStrike" kern="0" cap="none" spc="0" normalizeH="0" baseline="0" noProof="0" dirty="0" err="1">
                <a:ln>
                  <a:noFill/>
                </a:ln>
                <a:solidFill>
                  <a:srgbClr val="000000"/>
                </a:solidFill>
                <a:effectLst/>
                <a:uLnTx/>
                <a:uFillTx/>
                <a:latin typeface="+mj-lt"/>
                <a:cs typeface="Arial"/>
                <a:sym typeface="Arial"/>
              </a:rPr>
              <a:t>ketenagalistrikan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menuju</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kondisi</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semula</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latin typeface="+mj-lt"/>
                <a:cs typeface="Arial"/>
                <a:sym typeface="Arial"/>
              </a:rPr>
              <a:t>Peningkatan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kualitas</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sistem</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jaringan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penyaluran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energi</a:t>
            </a:r>
            <a:r>
              <a:rPr kumimoji="0" lang="en-US" sz="1600" b="0" i="0" u="none" strike="noStrike" kern="0" cap="none" spc="0" normalizeH="0" baseline="0" noProof="0" dirty="0">
                <a:ln>
                  <a:noFill/>
                </a:ln>
                <a:solidFill>
                  <a:srgbClr val="000000"/>
                </a:solidFill>
                <a:effectLst/>
                <a:uLnTx/>
                <a:uFillTx/>
                <a:latin typeface="+mj-lt"/>
                <a:cs typeface="Arial"/>
                <a:sym typeface="Arial"/>
              </a:rPr>
              <a:t> dan </a:t>
            </a:r>
            <a:r>
              <a:rPr kumimoji="0" lang="en-US" sz="1600" b="0" i="0" u="none" strike="noStrike" kern="0" cap="none" spc="0" normalizeH="0" baseline="0" noProof="0" dirty="0" err="1">
                <a:ln>
                  <a:noFill/>
                </a:ln>
                <a:solidFill>
                  <a:srgbClr val="000000"/>
                </a:solidFill>
                <a:effectLst/>
                <a:uLnTx/>
                <a:uFillTx/>
                <a:latin typeface="+mj-lt"/>
                <a:cs typeface="Arial"/>
                <a:sym typeface="Arial"/>
              </a:rPr>
              <a:t>ketenagalistrikan</a:t>
            </a:r>
            <a:r>
              <a:rPr kumimoji="0" lang="en-US" sz="1600" b="0" i="0" u="none" strike="noStrike" kern="0" cap="none" spc="0" normalizeH="0" baseline="0" noProof="0" dirty="0">
                <a:ln>
                  <a:noFill/>
                </a:ln>
                <a:solidFill>
                  <a:srgbClr val="000000"/>
                </a:solidFill>
                <a:effectLst/>
                <a:uLnTx/>
                <a:uFillTx/>
                <a:latin typeface="+mj-lt"/>
                <a:cs typeface="Arial"/>
                <a:sym typeface="Arial"/>
              </a:rPr>
              <a:t> yang </a:t>
            </a:r>
            <a:r>
              <a:rPr kumimoji="0" lang="en-US" sz="1600" b="0" i="0" u="none" strike="noStrike" kern="0" cap="none" spc="0" normalizeH="0" baseline="0" noProof="0" dirty="0" err="1">
                <a:ln>
                  <a:noFill/>
                </a:ln>
                <a:solidFill>
                  <a:srgbClr val="000000"/>
                </a:solidFill>
                <a:effectLst/>
                <a:uLnTx/>
                <a:uFillTx/>
                <a:latin typeface="+mj-lt"/>
                <a:cs typeface="Arial"/>
                <a:sym typeface="Arial"/>
              </a:rPr>
              <a:t>terintegrasi</a:t>
            </a:r>
            <a:endParaRPr kumimoji="0" lang="en-US" sz="1600" b="0" i="0" u="none" strike="noStrike" kern="0" cap="none" spc="0" normalizeH="0" baseline="0" noProof="0" dirty="0">
              <a:ln>
                <a:noFill/>
              </a:ln>
              <a:solidFill>
                <a:srgbClr val="000000"/>
              </a:solidFill>
              <a:effectLst/>
              <a:uLnTx/>
              <a:uFillTx/>
              <a:latin typeface="+mj-lt"/>
              <a:cs typeface="Arial"/>
              <a:sym typeface="Arial"/>
            </a:endParaRPr>
          </a:p>
        </p:txBody>
      </p:sp>
      <p:sp>
        <p:nvSpPr>
          <p:cNvPr id="15" name="Rectangle 14">
            <a:extLst>
              <a:ext uri="{FF2B5EF4-FFF2-40B4-BE49-F238E27FC236}">
                <a16:creationId xmlns:a16="http://schemas.microsoft.com/office/drawing/2014/main" id="{B7401898-E243-4FF2-9752-DD4E795387E3}"/>
              </a:ext>
            </a:extLst>
          </p:cNvPr>
          <p:cNvSpPr/>
          <p:nvPr/>
        </p:nvSpPr>
        <p:spPr>
          <a:xfrm>
            <a:off x="1130319" y="2618619"/>
            <a:ext cx="3238478" cy="830997"/>
          </a:xfrm>
          <a:prstGeom prst="rect">
            <a:avLst/>
          </a:prstGeom>
          <a:solidFill>
            <a:schemeClr val="accent3"/>
          </a:solidFill>
          <a:ln>
            <a:noFill/>
          </a:ln>
        </p:spPr>
        <p:txBody>
          <a:bodyPr wrap="square">
            <a:spAutoFit/>
          </a:bodyPr>
          <a:lstStyle/>
          <a:p>
            <a:pPr marL="231775" marR="0" lvl="0" indent="0" algn="l"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nn-NO" sz="1600" b="0" i="0" u="none" strike="noStrike" kern="0" cap="none" spc="0" normalizeH="0" baseline="0" noProof="0" dirty="0">
                <a:ln>
                  <a:noFill/>
                </a:ln>
                <a:solidFill>
                  <a:srgbClr val="000000"/>
                </a:solidFill>
                <a:effectLst/>
                <a:uLnTx/>
                <a:uFillTx/>
                <a:latin typeface="+mj-lt"/>
                <a:cs typeface="Arial"/>
                <a:sym typeface="Arial"/>
              </a:rPr>
              <a:t>Mengoptimalkan persiapan fasilitas infrastruktur yang tahan bencana </a:t>
            </a:r>
          </a:p>
        </p:txBody>
      </p:sp>
      <p:sp>
        <p:nvSpPr>
          <p:cNvPr id="16" name="Rectangle 15">
            <a:extLst>
              <a:ext uri="{FF2B5EF4-FFF2-40B4-BE49-F238E27FC236}">
                <a16:creationId xmlns:a16="http://schemas.microsoft.com/office/drawing/2014/main" id="{50F4AF38-7FDF-4F99-9A76-ECFF4B38B0D0}"/>
              </a:ext>
            </a:extLst>
          </p:cNvPr>
          <p:cNvSpPr/>
          <p:nvPr/>
        </p:nvSpPr>
        <p:spPr>
          <a:xfrm>
            <a:off x="4525119" y="2614581"/>
            <a:ext cx="7293507" cy="830997"/>
          </a:xfrm>
          <a:prstGeom prst="rect">
            <a:avLst/>
          </a:prstGeom>
          <a:solidFill>
            <a:schemeClr val="accent4">
              <a:lumMod val="40000"/>
              <a:lumOff val="60000"/>
            </a:schemeClr>
          </a:solidFill>
          <a:ln>
            <a:noFill/>
          </a:ln>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latin typeface="+mj-lt"/>
                <a:cs typeface="Arial"/>
                <a:sym typeface="Arial"/>
              </a:rPr>
              <a:t>Penyediaan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sistem</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peringatan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dini</a:t>
            </a:r>
            <a:r>
              <a:rPr kumimoji="0" lang="en-US" sz="1600" b="0" i="0" u="none" strike="noStrike" kern="0" cap="none" spc="0" normalizeH="0" baseline="0" noProof="0" dirty="0">
                <a:ln>
                  <a:noFill/>
                </a:ln>
                <a:solidFill>
                  <a:srgbClr val="000000"/>
                </a:solidFill>
                <a:effectLst/>
                <a:uLnTx/>
                <a:uFillTx/>
                <a:latin typeface="+mj-lt"/>
                <a:cs typeface="Arial"/>
                <a:sym typeface="Arial"/>
              </a:rPr>
              <a:t> &amp; </a:t>
            </a:r>
            <a:r>
              <a:rPr kumimoji="0" lang="en-US" sz="1600" b="0" i="0" u="none" strike="noStrike" kern="0" cap="none" spc="0" normalizeH="0" baseline="0" noProof="0" dirty="0" err="1">
                <a:ln>
                  <a:noFill/>
                </a:ln>
                <a:solidFill>
                  <a:srgbClr val="000000"/>
                </a:solidFill>
                <a:effectLst/>
                <a:uLnTx/>
                <a:uFillTx/>
                <a:latin typeface="+mj-lt"/>
                <a:cs typeface="Arial"/>
                <a:sym typeface="Arial"/>
              </a:rPr>
              <a:t>pembangunan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bukit</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penyelamatan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latin typeface="+mj-lt"/>
                <a:cs typeface="Arial"/>
                <a:sym typeface="Arial"/>
              </a:rPr>
              <a:t>Penyediaan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jalur</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penyelamatan</a:t>
            </a:r>
            <a:r>
              <a:rPr kumimoji="0" lang="en-US" sz="1600" b="0" i="0" u="none" strike="noStrike" kern="0" cap="none" spc="0" normalizeH="0" baseline="0" noProof="0" dirty="0">
                <a:ln>
                  <a:noFill/>
                </a:ln>
                <a:solidFill>
                  <a:srgbClr val="000000"/>
                </a:solidFill>
                <a:effectLst/>
                <a:uLnTx/>
                <a:uFillTx/>
                <a:latin typeface="+mj-lt"/>
                <a:cs typeface="Arial"/>
                <a:sym typeface="Arial"/>
              </a:rPr>
              <a:t> pada </a:t>
            </a:r>
            <a:r>
              <a:rPr kumimoji="0" lang="en-US" sz="1600" b="0" i="0" u="none" strike="noStrike" kern="0" cap="none" spc="0" normalizeH="0" baseline="0" noProof="0" dirty="0" err="1">
                <a:ln>
                  <a:noFill/>
                </a:ln>
                <a:solidFill>
                  <a:srgbClr val="000000"/>
                </a:solidFill>
                <a:effectLst/>
                <a:uLnTx/>
                <a:uFillTx/>
                <a:latin typeface="+mj-lt"/>
                <a:cs typeface="Arial"/>
                <a:sym typeface="Arial"/>
              </a:rPr>
              <a:t>kawasan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pantai</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rawan</a:t>
            </a:r>
            <a:r>
              <a:rPr kumimoji="0" lang="en-US" sz="1600" b="0" i="0" u="none" strike="noStrike" kern="0" cap="none" spc="0" normalizeH="0" baseline="0" noProof="0" dirty="0">
                <a:ln>
                  <a:noFill/>
                </a:ln>
                <a:solidFill>
                  <a:srgbClr val="000000"/>
                </a:solidFill>
                <a:effectLst/>
                <a:uLnTx/>
                <a:uFillTx/>
                <a:latin typeface="+mj-lt"/>
                <a:cs typeface="Arial"/>
                <a:sym typeface="Arial"/>
              </a:rPr>
              <a:t> tsunami.</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latin typeface="+mj-lt"/>
                <a:cs typeface="Arial"/>
                <a:sym typeface="Arial"/>
              </a:rPr>
              <a:t>Penyediaan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1" u="none" strike="noStrike" kern="0" cap="none" spc="0" normalizeH="0" baseline="0" noProof="0" dirty="0">
                <a:ln>
                  <a:noFill/>
                </a:ln>
                <a:solidFill>
                  <a:srgbClr val="000000"/>
                </a:solidFill>
                <a:effectLst/>
                <a:uLnTx/>
                <a:uFillTx/>
                <a:latin typeface="+mj-lt"/>
                <a:cs typeface="Arial"/>
                <a:sym typeface="Arial"/>
              </a:rPr>
              <a:t>green sea dike (hill) </a:t>
            </a:r>
            <a:r>
              <a:rPr kumimoji="0" lang="en-US" sz="1600" b="0" i="0" u="none" strike="noStrike" kern="0" cap="none" spc="0" normalizeH="0" baseline="0" noProof="0" dirty="0">
                <a:ln>
                  <a:noFill/>
                </a:ln>
                <a:solidFill>
                  <a:srgbClr val="000000"/>
                </a:solidFill>
                <a:effectLst/>
                <a:uLnTx/>
                <a:uFillTx/>
                <a:latin typeface="+mj-lt"/>
                <a:cs typeface="Arial"/>
                <a:sym typeface="Arial"/>
              </a:rPr>
              <a:t>dengan material debris/</a:t>
            </a:r>
            <a:r>
              <a:rPr kumimoji="0" lang="en-US" sz="1600" b="0" i="0" u="none" strike="noStrike" kern="0" cap="none" spc="0" normalizeH="0" baseline="0" noProof="0" dirty="0" err="1">
                <a:ln>
                  <a:noFill/>
                </a:ln>
                <a:solidFill>
                  <a:srgbClr val="000000"/>
                </a:solidFill>
                <a:effectLst/>
                <a:uLnTx/>
                <a:uFillTx/>
                <a:latin typeface="+mj-lt"/>
                <a:cs typeface="Arial"/>
                <a:sym typeface="Arial"/>
              </a:rPr>
              <a:t>puing</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bencana</a:t>
            </a:r>
            <a:endParaRPr kumimoji="0" lang="en-US" sz="1600" b="0" i="0" u="none" strike="noStrike" kern="0" cap="none" spc="0" normalizeH="0" baseline="0" noProof="0" dirty="0">
              <a:ln>
                <a:noFill/>
              </a:ln>
              <a:solidFill>
                <a:srgbClr val="000000"/>
              </a:solidFill>
              <a:effectLst/>
              <a:uLnTx/>
              <a:uFillTx/>
              <a:latin typeface="+mj-lt"/>
              <a:cs typeface="Arial"/>
              <a:sym typeface="Arial"/>
            </a:endParaRPr>
          </a:p>
        </p:txBody>
      </p:sp>
      <p:sp>
        <p:nvSpPr>
          <p:cNvPr id="19" name="Rectangle 18">
            <a:extLst>
              <a:ext uri="{FF2B5EF4-FFF2-40B4-BE49-F238E27FC236}">
                <a16:creationId xmlns:a16="http://schemas.microsoft.com/office/drawing/2014/main" id="{7BF05F90-664D-4432-B372-02754686BC35}"/>
              </a:ext>
            </a:extLst>
          </p:cNvPr>
          <p:cNvSpPr/>
          <p:nvPr/>
        </p:nvSpPr>
        <p:spPr>
          <a:xfrm>
            <a:off x="1130320" y="3662868"/>
            <a:ext cx="3238479" cy="830997"/>
          </a:xfrm>
          <a:prstGeom prst="rect">
            <a:avLst/>
          </a:prstGeom>
          <a:solidFill>
            <a:schemeClr val="accent3"/>
          </a:solidFill>
          <a:ln>
            <a:noFill/>
          </a:ln>
        </p:spPr>
        <p:txBody>
          <a:bodyPr wrap="square">
            <a:spAutoFit/>
          </a:bodyPr>
          <a:lstStyle/>
          <a:p>
            <a:pPr marL="231775" marR="0" lvl="0" indent="0" algn="l"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nn-NO" sz="1600" b="0" i="0" u="none" strike="noStrike" kern="0" cap="none" spc="0" normalizeH="0" baseline="0" noProof="0" dirty="0">
                <a:ln>
                  <a:noFill/>
                </a:ln>
                <a:solidFill>
                  <a:srgbClr val="000000"/>
                </a:solidFill>
                <a:effectLst/>
                <a:uLnTx/>
                <a:uFillTx/>
                <a:latin typeface="+mj-lt"/>
                <a:cs typeface="Arial"/>
                <a:sym typeface="Arial"/>
              </a:rPr>
              <a:t>Meningkatkan pengendalian bencana menggunakan rekayasa infrastruktur </a:t>
            </a:r>
          </a:p>
        </p:txBody>
      </p:sp>
      <p:sp>
        <p:nvSpPr>
          <p:cNvPr id="20" name="Rectangle 19">
            <a:extLst>
              <a:ext uri="{FF2B5EF4-FFF2-40B4-BE49-F238E27FC236}">
                <a16:creationId xmlns:a16="http://schemas.microsoft.com/office/drawing/2014/main" id="{7B7D18AF-7729-45C6-93FB-41CA2BAB3A93}"/>
              </a:ext>
            </a:extLst>
          </p:cNvPr>
          <p:cNvSpPr/>
          <p:nvPr/>
        </p:nvSpPr>
        <p:spPr>
          <a:xfrm>
            <a:off x="4525122" y="3662868"/>
            <a:ext cx="7293507" cy="1077218"/>
          </a:xfrm>
          <a:prstGeom prst="rect">
            <a:avLst/>
          </a:prstGeom>
          <a:solidFill>
            <a:schemeClr val="accent4">
              <a:lumMod val="40000"/>
              <a:lumOff val="60000"/>
            </a:schemeClr>
          </a:solidFill>
          <a:ln>
            <a:noFill/>
          </a:ln>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latin typeface="+mj-lt"/>
                <a:cs typeface="Arial"/>
                <a:sym typeface="Arial"/>
              </a:rPr>
              <a:t>Normalisasi</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sungai</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pembangunan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tanggul</a:t>
            </a:r>
            <a:r>
              <a:rPr kumimoji="0" lang="en-US" sz="1600" b="0" i="0" u="none" strike="noStrike" kern="0" cap="none" spc="0" normalizeH="0" baseline="0" noProof="0" dirty="0">
                <a:ln>
                  <a:noFill/>
                </a:ln>
                <a:solidFill>
                  <a:srgbClr val="000000"/>
                </a:solidFill>
                <a:effectLst/>
                <a:uLnTx/>
                <a:uFillTx/>
                <a:latin typeface="+mj-lt"/>
                <a:cs typeface="Arial"/>
                <a:sym typeface="Arial"/>
              </a:rPr>
              <a:t>, dan </a:t>
            </a:r>
            <a:r>
              <a:rPr kumimoji="0" lang="en-US" sz="1600" b="0" i="0" u="none" strike="noStrike" kern="0" cap="none" spc="0" normalizeH="0" baseline="0" noProof="0" dirty="0" err="1">
                <a:ln>
                  <a:noFill/>
                </a:ln>
                <a:solidFill>
                  <a:srgbClr val="000000"/>
                </a:solidFill>
                <a:effectLst/>
                <a:uLnTx/>
                <a:uFillTx/>
                <a:latin typeface="+mj-lt"/>
                <a:cs typeface="Arial"/>
                <a:sym typeface="Arial"/>
              </a:rPr>
              <a:t>perbaikan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fasilitas</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pengendali</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banjir</a:t>
            </a:r>
            <a:endParaRPr kumimoji="0" lang="en-US" sz="1600" b="0" i="0" u="none" strike="noStrike" kern="0" cap="none" spc="0" normalizeH="0" baseline="0" noProof="0" dirty="0">
              <a:ln>
                <a:noFill/>
              </a:ln>
              <a:solidFill>
                <a:srgbClr val="000000"/>
              </a:solidFill>
              <a:effectLst/>
              <a:uLnTx/>
              <a:uFillTx/>
              <a:latin typeface="+mj-lt"/>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latin typeface="+mj-lt"/>
                <a:cs typeface="Arial"/>
                <a:sym typeface="Arial"/>
              </a:rPr>
              <a:t>Penyediaan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sabo</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untuk</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mengurangi</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kecepatan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banjir</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bandang</a:t>
            </a:r>
            <a:r>
              <a:rPr kumimoji="0" lang="en-US" sz="1600" b="0" i="0" u="none" strike="noStrike" kern="0" cap="none" spc="0" normalizeH="0" baseline="0" noProof="0" dirty="0">
                <a:ln>
                  <a:noFill/>
                </a:ln>
                <a:solidFill>
                  <a:srgbClr val="000000"/>
                </a:solidFill>
                <a:effectLst/>
                <a:uLnTx/>
                <a:uFillTx/>
                <a:latin typeface="+mj-lt"/>
                <a:cs typeface="Arial"/>
                <a:sym typeface="Arial"/>
              </a:rPr>
              <a:t>/</a:t>
            </a:r>
            <a:r>
              <a:rPr kumimoji="0" lang="en-US" sz="1600" b="0" i="1" u="none" strike="noStrike" kern="0" cap="none" spc="0" normalizeH="0" baseline="0" noProof="0" dirty="0">
                <a:ln>
                  <a:noFill/>
                </a:ln>
                <a:solidFill>
                  <a:srgbClr val="000000"/>
                </a:solidFill>
                <a:effectLst/>
                <a:uLnTx/>
                <a:uFillTx/>
                <a:latin typeface="+mj-lt"/>
                <a:cs typeface="Arial"/>
                <a:sym typeface="Arial"/>
              </a:rPr>
              <a:t>debris flow </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latin typeface="+mj-lt"/>
                <a:cs typeface="Arial"/>
                <a:sym typeface="Arial"/>
              </a:rPr>
              <a:t>Normalisasi</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jalur</a:t>
            </a:r>
            <a:r>
              <a:rPr kumimoji="0" lang="en-US" sz="1600" b="0" i="0" u="none" strike="noStrike" kern="0" cap="none" spc="0" normalizeH="0" baseline="0" noProof="0" dirty="0">
                <a:ln>
                  <a:noFill/>
                </a:ln>
                <a:solidFill>
                  <a:srgbClr val="000000"/>
                </a:solidFill>
                <a:effectLst/>
                <a:uLnTx/>
                <a:uFillTx/>
                <a:latin typeface="+mj-lt"/>
                <a:cs typeface="Arial"/>
                <a:sym typeface="Arial"/>
              </a:rPr>
              <a:t> yang </a:t>
            </a:r>
            <a:r>
              <a:rPr kumimoji="0" lang="en-US" sz="1600" b="0" i="0" u="none" strike="noStrike" kern="0" cap="none" spc="0" normalizeH="0" baseline="0" noProof="0" dirty="0" err="1">
                <a:ln>
                  <a:noFill/>
                </a:ln>
                <a:solidFill>
                  <a:srgbClr val="000000"/>
                </a:solidFill>
                <a:effectLst/>
                <a:uLnTx/>
                <a:uFillTx/>
                <a:latin typeface="+mj-lt"/>
                <a:cs typeface="Arial"/>
                <a:sym typeface="Arial"/>
              </a:rPr>
              <a:t>tertutup</a:t>
            </a:r>
            <a:r>
              <a:rPr kumimoji="0" lang="en-US" sz="1600" b="0" i="0" u="none" strike="noStrike" kern="0" cap="none" spc="0" normalizeH="0" baseline="0" noProof="0" dirty="0">
                <a:ln>
                  <a:noFill/>
                </a:ln>
                <a:solidFill>
                  <a:srgbClr val="000000"/>
                </a:solidFill>
                <a:effectLst/>
                <a:uLnTx/>
                <a:uFillTx/>
                <a:latin typeface="+mj-lt"/>
                <a:cs typeface="Arial"/>
                <a:sym typeface="Arial"/>
              </a:rPr>
              <a:t> material </a:t>
            </a:r>
            <a:r>
              <a:rPr kumimoji="0" lang="en-US" sz="1600" b="0" i="0" u="none" strike="noStrike" kern="0" cap="none" spc="0" normalizeH="0" baseline="0" noProof="0" dirty="0" err="1">
                <a:ln>
                  <a:noFill/>
                </a:ln>
                <a:solidFill>
                  <a:srgbClr val="000000"/>
                </a:solidFill>
                <a:effectLst/>
                <a:uLnTx/>
                <a:uFillTx/>
                <a:latin typeface="+mj-lt"/>
                <a:cs typeface="Arial"/>
                <a:sym typeface="Arial"/>
              </a:rPr>
              <a:t>longsoran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p>
        </p:txBody>
      </p:sp>
      <p:sp>
        <p:nvSpPr>
          <p:cNvPr id="18" name="Rectangle 17">
            <a:extLst>
              <a:ext uri="{FF2B5EF4-FFF2-40B4-BE49-F238E27FC236}">
                <a16:creationId xmlns:a16="http://schemas.microsoft.com/office/drawing/2014/main" id="{8F7E04B5-A085-481D-B03B-EE958238BE92}"/>
              </a:ext>
            </a:extLst>
          </p:cNvPr>
          <p:cNvSpPr/>
          <p:nvPr/>
        </p:nvSpPr>
        <p:spPr>
          <a:xfrm>
            <a:off x="1130319" y="4802081"/>
            <a:ext cx="3238479" cy="830997"/>
          </a:xfrm>
          <a:prstGeom prst="rect">
            <a:avLst/>
          </a:prstGeom>
          <a:solidFill>
            <a:schemeClr val="accent3"/>
          </a:solidFill>
          <a:ln>
            <a:noFill/>
          </a:ln>
        </p:spPr>
        <p:txBody>
          <a:bodyPr wrap="square">
            <a:spAutoFit/>
          </a:bodyPr>
          <a:lstStyle/>
          <a:p>
            <a:pPr marL="231775"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id-ID" sz="1600" b="0" i="0" u="none" strike="noStrike" kern="0" cap="none" spc="0" normalizeH="0" baseline="0" noProof="0" dirty="0">
                <a:ln>
                  <a:noFill/>
                </a:ln>
                <a:solidFill>
                  <a:srgbClr val="000000"/>
                </a:solidFill>
                <a:effectLst/>
                <a:uLnTx/>
                <a:uFillTx/>
                <a:latin typeface="+mj-lt"/>
                <a:cs typeface="Arial"/>
                <a:sym typeface="Arial"/>
              </a:rPr>
              <a:t>Memprioritaskan optimalisasi prasarana dan sarana yang telah dibangun</a:t>
            </a:r>
            <a:endParaRPr kumimoji="0" lang="en-US" sz="1600" b="0" i="0" u="none" strike="noStrike" kern="0" cap="none" spc="0" normalizeH="0" baseline="0" noProof="0" dirty="0">
              <a:ln>
                <a:noFill/>
              </a:ln>
              <a:solidFill>
                <a:srgbClr val="000000"/>
              </a:solidFill>
              <a:effectLst/>
              <a:uLnTx/>
              <a:uFillTx/>
              <a:latin typeface="+mj-lt"/>
              <a:cs typeface="Arial"/>
              <a:sym typeface="Arial"/>
            </a:endParaRPr>
          </a:p>
        </p:txBody>
      </p:sp>
      <p:sp>
        <p:nvSpPr>
          <p:cNvPr id="21" name="Rectangle 20">
            <a:extLst>
              <a:ext uri="{FF2B5EF4-FFF2-40B4-BE49-F238E27FC236}">
                <a16:creationId xmlns:a16="http://schemas.microsoft.com/office/drawing/2014/main" id="{3CEAE4F8-D655-4AAD-86D8-1D185CE9B035}"/>
              </a:ext>
            </a:extLst>
          </p:cNvPr>
          <p:cNvSpPr/>
          <p:nvPr/>
        </p:nvSpPr>
        <p:spPr>
          <a:xfrm>
            <a:off x="4525120" y="4802081"/>
            <a:ext cx="7293507" cy="830997"/>
          </a:xfrm>
          <a:prstGeom prst="rect">
            <a:avLst/>
          </a:prstGeom>
          <a:solidFill>
            <a:schemeClr val="accent4">
              <a:lumMod val="40000"/>
              <a:lumOff val="60000"/>
            </a:schemeClr>
          </a:solidFill>
          <a:ln>
            <a:noFill/>
          </a:ln>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latin typeface="+mj-lt"/>
                <a:cs typeface="Arial"/>
                <a:sym typeface="Arial"/>
              </a:rPr>
              <a:t>Evaluasi</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konstruksi</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bangunan</a:t>
            </a:r>
            <a:r>
              <a:rPr kumimoji="0" lang="en-US" sz="1600" b="0" i="0" u="none" strike="noStrike" kern="0" cap="none" spc="0" normalizeH="0" baseline="0" noProof="0" dirty="0">
                <a:ln>
                  <a:noFill/>
                </a:ln>
                <a:solidFill>
                  <a:srgbClr val="000000"/>
                </a:solidFill>
                <a:effectLst/>
                <a:uLnTx/>
                <a:uFillTx/>
                <a:latin typeface="+mj-lt"/>
                <a:cs typeface="Arial"/>
                <a:sym typeface="Arial"/>
              </a:rPr>
              <a:t> dan </a:t>
            </a:r>
            <a:r>
              <a:rPr kumimoji="0" lang="en-US" sz="1600" b="0" i="0" u="none" strike="noStrike" kern="0" cap="none" spc="0" normalizeH="0" baseline="0" noProof="0" dirty="0" err="1">
                <a:ln>
                  <a:noFill/>
                </a:ln>
                <a:solidFill>
                  <a:srgbClr val="000000"/>
                </a:solidFill>
                <a:effectLst/>
                <a:uLnTx/>
                <a:uFillTx/>
                <a:latin typeface="+mj-lt"/>
                <a:cs typeface="Arial"/>
                <a:sym typeface="Arial"/>
              </a:rPr>
              <a:t>penguatan</a:t>
            </a:r>
            <a:r>
              <a:rPr kumimoji="0" lang="en-US" sz="1600" b="0" i="0" u="none" strike="noStrike" kern="0" cap="none" spc="0" normalizeH="0" baseline="0" noProof="0" dirty="0">
                <a:ln>
                  <a:noFill/>
                </a:ln>
                <a:solidFill>
                  <a:srgbClr val="000000"/>
                </a:solidFill>
                <a:effectLst/>
                <a:uLnTx/>
                <a:uFillTx/>
                <a:latin typeface="+mj-lt"/>
                <a:cs typeface="Arial"/>
                <a:sym typeface="Arial"/>
              </a:rPr>
              <a:t> (retro-fitting) </a:t>
            </a:r>
            <a:r>
              <a:rPr kumimoji="0" lang="en-US" sz="1600" b="0" i="0" u="none" strike="noStrike" kern="0" cap="none" spc="0" normalizeH="0" baseline="0" noProof="0" dirty="0" err="1">
                <a:ln>
                  <a:noFill/>
                </a:ln>
                <a:solidFill>
                  <a:srgbClr val="000000"/>
                </a:solidFill>
                <a:effectLst/>
                <a:uLnTx/>
                <a:uFillTx/>
                <a:latin typeface="+mj-lt"/>
                <a:cs typeface="Arial"/>
                <a:sym typeface="Arial"/>
              </a:rPr>
              <a:t>bangunan</a:t>
            </a:r>
            <a:r>
              <a:rPr kumimoji="0" lang="en-US" sz="1600" b="0" i="0" u="none" strike="noStrike" kern="0" cap="none" spc="0" normalizeH="0" baseline="0" noProof="0" dirty="0">
                <a:ln>
                  <a:noFill/>
                </a:ln>
                <a:solidFill>
                  <a:srgbClr val="000000"/>
                </a:solidFill>
                <a:effectLst/>
                <a:uLnTx/>
                <a:uFillTx/>
                <a:latin typeface="+mj-lt"/>
                <a:cs typeface="Arial"/>
                <a:sym typeface="Arial"/>
              </a:rPr>
              <a:t> yang </a:t>
            </a:r>
            <a:r>
              <a:rPr kumimoji="0" lang="en-US" sz="1600" b="0" i="0" u="none" strike="noStrike" kern="0" cap="none" spc="0" normalizeH="0" baseline="0" noProof="0" dirty="0" err="1">
                <a:ln>
                  <a:noFill/>
                </a:ln>
                <a:solidFill>
                  <a:srgbClr val="000000"/>
                </a:solidFill>
                <a:effectLst/>
                <a:uLnTx/>
                <a:uFillTx/>
                <a:latin typeface="+mj-lt"/>
                <a:cs typeface="Arial"/>
                <a:sym typeface="Arial"/>
              </a:rPr>
              <a:t>ada</a:t>
            </a:r>
            <a:endParaRPr kumimoji="0" lang="en-US" sz="1600" b="0" i="0" u="none" strike="noStrike" kern="0" cap="none" spc="0" normalizeH="0" baseline="0" noProof="0" dirty="0">
              <a:ln>
                <a:noFill/>
              </a:ln>
              <a:solidFill>
                <a:srgbClr val="000000"/>
              </a:solidFill>
              <a:effectLst/>
              <a:uLnTx/>
              <a:uFillTx/>
              <a:latin typeface="+mj-lt"/>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latin typeface="+mj-lt"/>
                <a:cs typeface="Arial"/>
                <a:sym typeface="Arial"/>
              </a:rPr>
              <a:t>Perbaikan</a:t>
            </a:r>
            <a:r>
              <a:rPr kumimoji="0" lang="en-US" sz="1600" b="0" i="0" u="none" strike="noStrike" kern="0" cap="none" spc="0" normalizeH="0" baseline="0" noProof="0" dirty="0">
                <a:ln>
                  <a:noFill/>
                </a:ln>
                <a:solidFill>
                  <a:srgbClr val="000000"/>
                </a:solidFill>
                <a:effectLst/>
                <a:uLnTx/>
                <a:uFillTx/>
                <a:latin typeface="+mj-lt"/>
                <a:cs typeface="Arial"/>
                <a:sym typeface="Arial"/>
              </a:rPr>
              <a:t> dan </a:t>
            </a:r>
            <a:r>
              <a:rPr kumimoji="0" lang="en-US" sz="1600" b="0" i="0" u="none" strike="noStrike" kern="0" cap="none" spc="0" normalizeH="0" baseline="0" noProof="0" dirty="0" err="1">
                <a:ln>
                  <a:noFill/>
                </a:ln>
                <a:solidFill>
                  <a:srgbClr val="000000"/>
                </a:solidFill>
                <a:effectLst/>
                <a:uLnTx/>
                <a:uFillTx/>
                <a:latin typeface="+mj-lt"/>
                <a:cs typeface="Arial"/>
                <a:sym typeface="Arial"/>
              </a:rPr>
              <a:t>peningkatan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sarana</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prasarana</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rusak</a:t>
            </a:r>
            <a:r>
              <a:rPr kumimoji="0" lang="en-US" sz="1600" b="0" i="0" u="none" strike="noStrike" kern="0" cap="none" spc="0" normalizeH="0" baseline="0" noProof="0" dirty="0">
                <a:ln>
                  <a:noFill/>
                </a:ln>
                <a:solidFill>
                  <a:srgbClr val="000000"/>
                </a:solidFill>
                <a:effectLst/>
                <a:uLnTx/>
                <a:uFillTx/>
                <a:latin typeface="+mj-lt"/>
                <a:cs typeface="Arial"/>
                <a:sym typeface="Arial"/>
              </a:rPr>
              <a:t> yang </a:t>
            </a:r>
            <a:r>
              <a:rPr kumimoji="0" lang="en-US" sz="1600" b="0" i="0" u="none" strike="noStrike" kern="0" cap="none" spc="0" normalizeH="0" baseline="0" noProof="0" dirty="0" err="1">
                <a:ln>
                  <a:noFill/>
                </a:ln>
                <a:solidFill>
                  <a:srgbClr val="000000"/>
                </a:solidFill>
                <a:effectLst/>
                <a:uLnTx/>
                <a:uFillTx/>
                <a:latin typeface="+mj-lt"/>
                <a:cs typeface="Arial"/>
                <a:sym typeface="Arial"/>
              </a:rPr>
              <a:t>masih</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bisa</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digunakan</a:t>
            </a:r>
            <a:endParaRPr kumimoji="0" lang="en-US" sz="1600" b="0" i="0" u="none" strike="noStrike" kern="0" cap="none" spc="0" normalizeH="0" baseline="0" noProof="0" dirty="0">
              <a:ln>
                <a:noFill/>
              </a:ln>
              <a:solidFill>
                <a:srgbClr val="000000"/>
              </a:solidFill>
              <a:effectLst/>
              <a:uLnTx/>
              <a:uFillTx/>
              <a:latin typeface="+mj-lt"/>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0" i="0" u="none" strike="noStrike" kern="0" cap="none" spc="0" normalizeH="0" baseline="0" noProof="0" dirty="0">
                <a:ln>
                  <a:noFill/>
                </a:ln>
                <a:solidFill>
                  <a:srgbClr val="000000"/>
                </a:solidFill>
                <a:effectLst/>
                <a:uLnTx/>
                <a:uFillTx/>
                <a:latin typeface="+mj-lt"/>
                <a:cs typeface="Arial"/>
                <a:sym typeface="Arial"/>
              </a:rPr>
              <a:t> </a:t>
            </a:r>
          </a:p>
        </p:txBody>
      </p:sp>
      <p:pic>
        <p:nvPicPr>
          <p:cNvPr id="13" name="Picture 12">
            <a:extLst>
              <a:ext uri="{FF2B5EF4-FFF2-40B4-BE49-F238E27FC236}">
                <a16:creationId xmlns:a16="http://schemas.microsoft.com/office/drawing/2014/main" id="{1188C722-6CA8-4586-83B6-2EAAFC1F80A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7659" y="1395686"/>
            <a:ext cx="950743" cy="950743"/>
          </a:xfrm>
          <a:prstGeom prst="rect">
            <a:avLst/>
          </a:prstGeom>
        </p:spPr>
      </p:pic>
      <p:pic>
        <p:nvPicPr>
          <p:cNvPr id="29" name="Picture 28" descr="A close up of a logo&#10;&#10;Description automatically generated">
            <a:extLst>
              <a:ext uri="{FF2B5EF4-FFF2-40B4-BE49-F238E27FC236}">
                <a16:creationId xmlns:a16="http://schemas.microsoft.com/office/drawing/2014/main" id="{9C0A0A71-B107-4C08-AC3F-2527D7C7553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7659" y="2454153"/>
            <a:ext cx="950743" cy="950743"/>
          </a:xfrm>
          <a:prstGeom prst="rect">
            <a:avLst/>
          </a:prstGeom>
        </p:spPr>
      </p:pic>
      <p:pic>
        <p:nvPicPr>
          <p:cNvPr id="31" name="Picture 30" descr="A picture containing vector graphics&#10;&#10;Description automatically generated">
            <a:extLst>
              <a:ext uri="{FF2B5EF4-FFF2-40B4-BE49-F238E27FC236}">
                <a16:creationId xmlns:a16="http://schemas.microsoft.com/office/drawing/2014/main" id="{BF0D5060-1771-416A-84F0-9249D186192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1992" y="3523826"/>
            <a:ext cx="950743" cy="950743"/>
          </a:xfrm>
          <a:prstGeom prst="rect">
            <a:avLst/>
          </a:prstGeom>
        </p:spPr>
      </p:pic>
      <p:pic>
        <p:nvPicPr>
          <p:cNvPr id="1025" name="Picture 1024" descr="A close up of a logo&#10;&#10;Description automatically generated">
            <a:extLst>
              <a:ext uri="{FF2B5EF4-FFF2-40B4-BE49-F238E27FC236}">
                <a16:creationId xmlns:a16="http://schemas.microsoft.com/office/drawing/2014/main" id="{2B76C499-BD6A-40CC-A867-F7F3CE09371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28154" y="4731844"/>
            <a:ext cx="950743" cy="950743"/>
          </a:xfrm>
          <a:prstGeom prst="rect">
            <a:avLst/>
          </a:prstGeom>
        </p:spPr>
      </p:pic>
      <p:sp>
        <p:nvSpPr>
          <p:cNvPr id="38" name="Rectangle 37">
            <a:extLst>
              <a:ext uri="{FF2B5EF4-FFF2-40B4-BE49-F238E27FC236}">
                <a16:creationId xmlns:a16="http://schemas.microsoft.com/office/drawing/2014/main" id="{801619A1-C366-4CBC-A256-247D7845ABAD}"/>
              </a:ext>
            </a:extLst>
          </p:cNvPr>
          <p:cNvSpPr/>
          <p:nvPr/>
        </p:nvSpPr>
        <p:spPr>
          <a:xfrm>
            <a:off x="1130319" y="-95914"/>
            <a:ext cx="10107952"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3200" b="1" i="0" u="none" strike="noStrike" kern="0" cap="none" spc="0" normalizeH="0" baseline="0" noProof="0" dirty="0">
                <a:ln>
                  <a:noFill/>
                </a:ln>
                <a:solidFill>
                  <a:srgbClr val="000000"/>
                </a:solidFill>
                <a:effectLst/>
                <a:uLnTx/>
                <a:uFillTx/>
                <a:latin typeface="+mj-lt"/>
                <a:cs typeface="Arial"/>
                <a:sym typeface="Century Gothic"/>
              </a:rPr>
              <a:t>PEMULIHAN DAN PEMBANGUNAN INFRASTRUKTUR BERBASIS RISIKO BENCANA</a:t>
            </a:r>
          </a:p>
        </p:txBody>
      </p:sp>
    </p:spTree>
    <p:extLst>
      <p:ext uri="{BB962C8B-B14F-4D97-AF65-F5344CB8AC3E}">
        <p14:creationId xmlns:p14="http://schemas.microsoft.com/office/powerpoint/2010/main" val="23663989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046"/>
        <p:cNvGrpSpPr/>
        <p:nvPr/>
      </p:nvGrpSpPr>
      <p:grpSpPr>
        <a:xfrm>
          <a:off x="0" y="0"/>
          <a:ext cx="0" cy="0"/>
          <a:chOff x="0" y="0"/>
          <a:chExt cx="0" cy="0"/>
        </a:xfrm>
      </p:grpSpPr>
      <p:sp>
        <p:nvSpPr>
          <p:cNvPr id="22" name="Rectangle 21">
            <a:extLst>
              <a:ext uri="{FF2B5EF4-FFF2-40B4-BE49-F238E27FC236}">
                <a16:creationId xmlns:a16="http://schemas.microsoft.com/office/drawing/2014/main" id="{A03CEE01-EE96-4D73-9DF7-3F150F9827B3}"/>
              </a:ext>
            </a:extLst>
          </p:cNvPr>
          <p:cNvSpPr/>
          <p:nvPr/>
        </p:nvSpPr>
        <p:spPr>
          <a:xfrm>
            <a:off x="452845" y="1287853"/>
            <a:ext cx="11209460" cy="5375933"/>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1047" name="Google Shape;1047;p80"/>
          <p:cNvSpPr txBox="1">
            <a:spLocks noGrp="1"/>
          </p:cNvSpPr>
          <p:nvPr>
            <p:ph type="sldNum" idx="12"/>
          </p:nvPr>
        </p:nvSpPr>
        <p:spPr>
          <a:xfrm>
            <a:off x="11662305" y="6666086"/>
            <a:ext cx="484827" cy="198805"/>
          </a:xfrm>
          <a:prstGeom prst="rect">
            <a:avLst/>
          </a:prstGeom>
          <a:noFill/>
          <a:ln>
            <a:noFill/>
          </a:ln>
        </p:spPr>
        <p:txBody>
          <a:bodyPr spcFirstLastPara="1" wrap="square" lIns="91425" tIns="45700" rIns="91425" bIns="45700" anchor="ctr" anchorCtr="0">
            <a:noAutofit/>
          </a:bodyPr>
          <a:lstStyle/>
          <a:p>
            <a:pPr marL="0" marR="0" lvl="0" indent="0" algn="r" defTabSz="914400" rtl="0" eaLnBrk="1" fontAlgn="auto" latinLnBrk="0" hangingPunct="1">
              <a:lnSpc>
                <a:spcPct val="100000"/>
              </a:lnSpc>
              <a:spcBef>
                <a:spcPts val="0"/>
              </a:spcBef>
              <a:spcAft>
                <a:spcPts val="0"/>
              </a:spcAft>
              <a:buClr>
                <a:srgbClr val="FFFFFF"/>
              </a:buClr>
              <a:buSzPts val="1000"/>
              <a:buFont typeface="Calibri"/>
              <a:buNone/>
              <a:tabLst/>
              <a:defRPr/>
            </a:pPr>
            <a:fld id="{00000000-1234-1234-1234-123412341234}" type="slidenum">
              <a:rPr kumimoji="0" lang="en-US" sz="1050" b="1" i="0" u="none" strike="noStrike" kern="0" cap="none" spc="0" normalizeH="0" baseline="0" noProof="0">
                <a:ln>
                  <a:noFill/>
                </a:ln>
                <a:solidFill>
                  <a:srgbClr val="FFFFFF"/>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FFFFFF"/>
                </a:buClr>
                <a:buSzPts val="1000"/>
                <a:buFont typeface="Calibri"/>
                <a:buNone/>
                <a:tabLst/>
                <a:defRPr/>
              </a:pPr>
              <a:t>33</a:t>
            </a:fld>
            <a:endParaRPr kumimoji="0" sz="1050" b="1"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48" name="Google Shape;1048;p80"/>
          <p:cNvSpPr txBox="1">
            <a:spLocks noGrp="1"/>
          </p:cNvSpPr>
          <p:nvPr>
            <p:ph type="title"/>
          </p:nvPr>
        </p:nvSpPr>
        <p:spPr>
          <a:xfrm>
            <a:off x="825910" y="102927"/>
            <a:ext cx="10618838" cy="618854"/>
          </a:xfrm>
          <a:prstGeom prst="rect">
            <a:avLst/>
          </a:prstGeom>
          <a:noFill/>
          <a:ln>
            <a:noFill/>
          </a:ln>
        </p:spPr>
        <p:txBody>
          <a:bodyPr spcFirstLastPara="1" wrap="square" lIns="91425" tIns="45700" rIns="91425" bIns="45700" anchor="ctr" anchorCtr="0">
            <a:noAutofit/>
          </a:bodyPr>
          <a:lstStyle/>
          <a:p>
            <a:pPr lvl="0"/>
            <a:r>
              <a:rPr lang="en-US" dirty="0">
                <a:latin typeface="+mn-lt"/>
              </a:rPr>
              <a:t>REHABILITASI DAN REKONSTRUKSI INFRASTRUKTUR WILAYAH TERDAMPAK</a:t>
            </a:r>
          </a:p>
        </p:txBody>
      </p:sp>
      <p:sp>
        <p:nvSpPr>
          <p:cNvPr id="5" name="Rectangle 4">
            <a:extLst>
              <a:ext uri="{FF2B5EF4-FFF2-40B4-BE49-F238E27FC236}">
                <a16:creationId xmlns:a16="http://schemas.microsoft.com/office/drawing/2014/main" id="{E151898C-8A04-49C3-9C89-E7B4E08284BA}"/>
              </a:ext>
            </a:extLst>
          </p:cNvPr>
          <p:cNvSpPr/>
          <p:nvPr/>
        </p:nvSpPr>
        <p:spPr>
          <a:xfrm>
            <a:off x="410390" y="1076707"/>
            <a:ext cx="4751545" cy="369332"/>
          </a:xfrm>
          <a:prstGeom prst="rect">
            <a:avLst/>
          </a:prstGeom>
          <a:solidFill>
            <a:schemeClr val="accent3"/>
          </a:solidFill>
          <a:ln>
            <a:noFill/>
          </a:ln>
        </p:spPr>
        <p:txBody>
          <a:bodyPr wrap="square">
            <a:spAutoFit/>
          </a:bodyPr>
          <a:lstStyle/>
          <a:p>
            <a:pPr marL="914400" marR="0" lvl="0" indent="0" algn="ctr"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de-DE" b="1" i="0" u="none" strike="noStrike" kern="0" cap="none" spc="0" normalizeH="0" baseline="0" noProof="0" dirty="0">
                <a:ln>
                  <a:noFill/>
                </a:ln>
                <a:solidFill>
                  <a:srgbClr val="000000"/>
                </a:solidFill>
                <a:effectLst/>
                <a:uLnTx/>
                <a:uFillTx/>
                <a:latin typeface="+mj-lt"/>
                <a:cs typeface="Arial"/>
                <a:sym typeface="Arial"/>
              </a:rPr>
              <a:t>Transportasi Darat, Laut dan Udara</a:t>
            </a:r>
          </a:p>
        </p:txBody>
      </p:sp>
      <p:pic>
        <p:nvPicPr>
          <p:cNvPr id="14" name="Picture 13">
            <a:extLst>
              <a:ext uri="{FF2B5EF4-FFF2-40B4-BE49-F238E27FC236}">
                <a16:creationId xmlns:a16="http://schemas.microsoft.com/office/drawing/2014/main" id="{D11FE699-AAAC-49A4-96AA-9EC78EFFF15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8119" y="768234"/>
            <a:ext cx="1232714" cy="1232714"/>
          </a:xfrm>
          <a:prstGeom prst="rect">
            <a:avLst/>
          </a:prstGeom>
        </p:spPr>
      </p:pic>
      <p:sp>
        <p:nvSpPr>
          <p:cNvPr id="25" name="Rectangle 24">
            <a:extLst>
              <a:ext uri="{FF2B5EF4-FFF2-40B4-BE49-F238E27FC236}">
                <a16:creationId xmlns:a16="http://schemas.microsoft.com/office/drawing/2014/main" id="{C9A4371F-5EE2-4CB6-ACE8-B868F8FA57F3}"/>
              </a:ext>
            </a:extLst>
          </p:cNvPr>
          <p:cNvSpPr/>
          <p:nvPr/>
        </p:nvSpPr>
        <p:spPr>
          <a:xfrm>
            <a:off x="5009395" y="1860462"/>
            <a:ext cx="6435353" cy="2062103"/>
          </a:xfrm>
          <a:prstGeom prst="rect">
            <a:avLst/>
          </a:prstGeom>
          <a:solidFill>
            <a:schemeClr val="accent4">
              <a:lumMod val="60000"/>
              <a:lumOff val="40000"/>
            </a:schemeClr>
          </a:solidFill>
          <a:ln w="19050">
            <a:solidFill>
              <a:schemeClr val="accent3"/>
            </a:solidFill>
          </a:ln>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latin typeface="+mj-lt"/>
                <a:cs typeface="Arial"/>
                <a:sym typeface="Arial"/>
              </a:rPr>
              <a:t>Memperbaiki</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jalan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nasional</a:t>
            </a:r>
            <a:r>
              <a:rPr kumimoji="0" lang="en-US" sz="1600" b="0" i="0" u="none" strike="noStrike" kern="0" cap="none" spc="0" normalizeH="0" baseline="0" noProof="0" dirty="0">
                <a:ln>
                  <a:noFill/>
                </a:ln>
                <a:solidFill>
                  <a:srgbClr val="000000"/>
                </a:solidFill>
                <a:effectLst/>
                <a:uLnTx/>
                <a:uFillTx/>
                <a:latin typeface="+mj-lt"/>
                <a:cs typeface="Arial"/>
                <a:sym typeface="Arial"/>
              </a:rPr>
              <a:t> dan </a:t>
            </a:r>
            <a:r>
              <a:rPr kumimoji="0" lang="en-US" sz="1600" b="0" i="0" u="none" strike="noStrike" kern="0" cap="none" spc="0" normalizeH="0" baseline="0" noProof="0" dirty="0" err="1">
                <a:ln>
                  <a:noFill/>
                </a:ln>
                <a:solidFill>
                  <a:srgbClr val="000000"/>
                </a:solidFill>
                <a:effectLst/>
                <a:uLnTx/>
                <a:uFillTx/>
                <a:latin typeface="+mj-lt"/>
                <a:cs typeface="Arial"/>
                <a:sym typeface="Arial"/>
              </a:rPr>
              <a:t>provinsi</a:t>
            </a:r>
            <a:r>
              <a:rPr kumimoji="0" lang="en-US" sz="1600" b="0" i="0" u="none" strike="noStrike" kern="0" cap="none" spc="0" normalizeH="0" baseline="0" noProof="0" dirty="0">
                <a:ln>
                  <a:noFill/>
                </a:ln>
                <a:solidFill>
                  <a:srgbClr val="000000"/>
                </a:solidFill>
                <a:effectLst/>
                <a:uLnTx/>
                <a:uFillTx/>
                <a:latin typeface="+mj-lt"/>
                <a:cs typeface="Arial"/>
                <a:sym typeface="Arial"/>
              </a:rPr>
              <a:t> (Trans </a:t>
            </a:r>
            <a:r>
              <a:rPr kumimoji="0" lang="en-US" sz="1600" b="0" i="0" u="none" strike="noStrike" kern="0" cap="none" spc="0" normalizeH="0" baseline="0" noProof="0" dirty="0" err="1">
                <a:ln>
                  <a:noFill/>
                </a:ln>
                <a:solidFill>
                  <a:srgbClr val="000000"/>
                </a:solidFill>
                <a:effectLst/>
                <a:uLnTx/>
                <a:uFillTx/>
                <a:latin typeface="+mj-lt"/>
                <a:cs typeface="Arial"/>
                <a:sym typeface="Arial"/>
              </a:rPr>
              <a:t>Palu</a:t>
            </a:r>
            <a:r>
              <a:rPr kumimoji="0" lang="en-US" sz="1600" b="0" i="0" u="none" strike="noStrike" kern="0" cap="none" spc="0" normalizeH="0" baseline="0" noProof="0" dirty="0">
                <a:ln>
                  <a:noFill/>
                </a:ln>
                <a:solidFill>
                  <a:srgbClr val="000000"/>
                </a:solidFill>
                <a:effectLst/>
                <a:uLnTx/>
                <a:uFillTx/>
                <a:latin typeface="+mj-lt"/>
                <a:cs typeface="Arial"/>
                <a:sym typeface="Arial"/>
              </a:rPr>
              <a:t>-</a:t>
            </a:r>
            <a:r>
              <a:rPr kumimoji="0" lang="en-US" sz="1600" b="0" i="0" u="none" strike="noStrike" kern="0" cap="none" spc="0" normalizeH="0" baseline="0" noProof="0" dirty="0" err="1">
                <a:ln>
                  <a:noFill/>
                </a:ln>
                <a:solidFill>
                  <a:srgbClr val="000000"/>
                </a:solidFill>
                <a:effectLst/>
                <a:uLnTx/>
                <a:uFillTx/>
                <a:latin typeface="+mj-lt"/>
                <a:cs typeface="Arial"/>
                <a:sym typeface="Arial"/>
              </a:rPr>
              <a:t>Poso</a:t>
            </a:r>
            <a:r>
              <a:rPr kumimoji="0" lang="en-US" sz="1600" b="0" i="0" u="none" strike="noStrike" kern="0" cap="none" spc="0" normalizeH="0" baseline="0" noProof="0" dirty="0">
                <a:ln>
                  <a:noFill/>
                </a:ln>
                <a:solidFill>
                  <a:srgbClr val="000000"/>
                </a:solidFill>
                <a:effectLst/>
                <a:uLnTx/>
                <a:uFillTx/>
                <a:latin typeface="+mj-lt"/>
                <a:cs typeface="Arial"/>
                <a:sym typeface="Arial"/>
              </a:rPr>
              <a:t>-Makassar)</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fi-FI" sz="1600" b="0" i="0" u="none" strike="noStrike" kern="0" cap="none" spc="0" normalizeH="0" baseline="0" noProof="0" dirty="0">
                <a:ln>
                  <a:noFill/>
                </a:ln>
                <a:solidFill>
                  <a:srgbClr val="000000"/>
                </a:solidFill>
                <a:effectLst/>
                <a:uLnTx/>
                <a:uFillTx/>
                <a:latin typeface="+mj-lt"/>
                <a:cs typeface="Arial"/>
                <a:sym typeface="Arial"/>
              </a:rPr>
              <a:t>Meningkatan kualitas jalur logistik di sepanjang pantai</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fi-FI" sz="1600" b="0" i="0" u="none" strike="noStrike" kern="0" cap="none" spc="0" normalizeH="0" baseline="0" noProof="0" dirty="0">
                <a:ln>
                  <a:noFill/>
                </a:ln>
                <a:solidFill>
                  <a:srgbClr val="000000"/>
                </a:solidFill>
                <a:effectLst/>
                <a:uLnTx/>
                <a:uFillTx/>
                <a:latin typeface="+mj-lt"/>
                <a:cs typeface="Arial"/>
                <a:sym typeface="Arial"/>
              </a:rPr>
              <a:t>Meningkatkan kualitas jalan eksisting khususnya jalur ring road</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fi-FI" sz="1600" b="0" i="0" u="none" strike="noStrike" kern="0" cap="none" spc="0" normalizeH="0" baseline="0" noProof="0" dirty="0">
                <a:ln>
                  <a:noFill/>
                </a:ln>
                <a:solidFill>
                  <a:srgbClr val="000000"/>
                </a:solidFill>
                <a:effectLst/>
                <a:uLnTx/>
                <a:uFillTx/>
                <a:latin typeface="+mj-lt"/>
                <a:cs typeface="Arial"/>
                <a:sym typeface="Arial"/>
              </a:rPr>
              <a:t>Menyusun perencanaan jaringan jalan baru</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fi-FI" sz="1600" b="0" i="0" u="none" strike="noStrike" kern="0" cap="none" spc="0" normalizeH="0" baseline="0" noProof="0" dirty="0">
                <a:ln>
                  <a:noFill/>
                </a:ln>
                <a:solidFill>
                  <a:srgbClr val="000000"/>
                </a:solidFill>
                <a:effectLst/>
                <a:uLnTx/>
                <a:uFillTx/>
                <a:latin typeface="+mj-lt"/>
                <a:cs typeface="Arial"/>
                <a:sym typeface="Arial"/>
              </a:rPr>
              <a:t>Memperbaiki akses jalan ke hunian sementara di Kel. Duyu (Palu) dan Kel. Pombewe (Sigi)</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fi-FI" sz="1600" b="0" i="0" u="none" strike="noStrike" kern="0" cap="none" spc="0" normalizeH="0" baseline="0" noProof="0" dirty="0">
                <a:ln>
                  <a:noFill/>
                </a:ln>
                <a:solidFill>
                  <a:srgbClr val="000000"/>
                </a:solidFill>
                <a:effectLst/>
                <a:uLnTx/>
                <a:uFillTx/>
                <a:latin typeface="+mj-lt"/>
                <a:cs typeface="Arial"/>
                <a:sym typeface="Arial"/>
              </a:rPr>
              <a:t>Menyusun standar keamanan jalan yang tahan bencana di pesisir Kota Palu</a:t>
            </a:r>
          </a:p>
        </p:txBody>
      </p:sp>
      <p:sp>
        <p:nvSpPr>
          <p:cNvPr id="34" name="Rectangle 33">
            <a:extLst>
              <a:ext uri="{FF2B5EF4-FFF2-40B4-BE49-F238E27FC236}">
                <a16:creationId xmlns:a16="http://schemas.microsoft.com/office/drawing/2014/main" id="{9BCAA5DE-4118-42CD-BF27-1F4343DFC436}"/>
              </a:ext>
            </a:extLst>
          </p:cNvPr>
          <p:cNvSpPr/>
          <p:nvPr/>
        </p:nvSpPr>
        <p:spPr>
          <a:xfrm>
            <a:off x="1075674" y="5892038"/>
            <a:ext cx="3231424" cy="523220"/>
          </a:xfrm>
          <a:prstGeom prst="rect">
            <a:avLst/>
          </a:prstGeom>
          <a:solidFill>
            <a:schemeClr val="accent4">
              <a:lumMod val="60000"/>
              <a:lumOff val="40000"/>
            </a:schemeClr>
          </a:solidFill>
          <a:ln w="19050">
            <a:solidFill>
              <a:schemeClr val="accent3"/>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err="1">
                <a:ln>
                  <a:noFill/>
                </a:ln>
                <a:solidFill>
                  <a:srgbClr val="000000"/>
                </a:solidFill>
                <a:effectLst/>
                <a:uLnTx/>
                <a:uFillTx/>
                <a:latin typeface="+mj-lt"/>
                <a:cs typeface="Arial"/>
                <a:sym typeface="Arial"/>
              </a:rPr>
              <a:t>Memperbaiki</a:t>
            </a:r>
            <a:r>
              <a:rPr kumimoji="0" lang="en-US" sz="1400" b="1" i="0" u="none" strike="noStrike" kern="0" cap="none" spc="0" normalizeH="0" baseline="0" noProof="0" dirty="0">
                <a:ln>
                  <a:noFill/>
                </a:ln>
                <a:solidFill>
                  <a:srgbClr val="000000"/>
                </a:solidFill>
                <a:effectLst/>
                <a:uLnTx/>
                <a:uFillTx/>
                <a:latin typeface="+mj-lt"/>
                <a:cs typeface="Arial"/>
                <a:sym typeface="Arial"/>
              </a:rPr>
              <a:t> dan </a:t>
            </a:r>
            <a:r>
              <a:rPr kumimoji="0" lang="en-US" sz="1400" b="1" i="0" u="none" strike="noStrike" kern="0" cap="none" spc="0" normalizeH="0" baseline="0" noProof="0" dirty="0" err="1">
                <a:ln>
                  <a:noFill/>
                </a:ln>
                <a:solidFill>
                  <a:srgbClr val="000000"/>
                </a:solidFill>
                <a:effectLst/>
                <a:uLnTx/>
                <a:uFillTx/>
                <a:latin typeface="+mj-lt"/>
                <a:cs typeface="Arial"/>
                <a:sym typeface="Arial"/>
              </a:rPr>
              <a:t>meningkatkan</a:t>
            </a:r>
            <a:r>
              <a:rPr kumimoji="0" lang="en-US" sz="1400" b="1" i="0" u="none" strike="noStrike" kern="0" cap="none" spc="0" normalizeH="0" baseline="0" noProof="0" dirty="0">
                <a:ln>
                  <a:noFill/>
                </a:ln>
                <a:solidFill>
                  <a:srgbClr val="000000"/>
                </a:solidFill>
                <a:effectLst/>
                <a:uLnTx/>
                <a:uFillTx/>
                <a:latin typeface="+mj-lt"/>
                <a:cs typeface="Arial"/>
                <a:sym typeface="Arial"/>
              </a:rPr>
              <a:t> </a:t>
            </a:r>
            <a:r>
              <a:rPr kumimoji="0" lang="en-US" sz="1400" b="1" i="0" u="none" strike="noStrike" kern="0" cap="none" spc="0" normalizeH="0" baseline="0" noProof="0" dirty="0" err="1">
                <a:ln>
                  <a:noFill/>
                </a:ln>
                <a:solidFill>
                  <a:srgbClr val="000000"/>
                </a:solidFill>
                <a:effectLst/>
                <a:uLnTx/>
                <a:uFillTx/>
                <a:latin typeface="+mj-lt"/>
                <a:cs typeface="Arial"/>
                <a:sym typeface="Arial"/>
              </a:rPr>
              <a:t>ketahanan</a:t>
            </a:r>
            <a:r>
              <a:rPr kumimoji="0" lang="en-US" sz="1400" b="1" i="0" u="none" strike="noStrike" kern="0" cap="none" spc="0" normalizeH="0" baseline="0" noProof="0" dirty="0">
                <a:ln>
                  <a:noFill/>
                </a:ln>
                <a:solidFill>
                  <a:srgbClr val="000000"/>
                </a:solidFill>
                <a:effectLst/>
                <a:uLnTx/>
                <a:uFillTx/>
                <a:latin typeface="+mj-lt"/>
                <a:cs typeface="Arial"/>
                <a:sym typeface="Arial"/>
              </a:rPr>
              <a:t> </a:t>
            </a:r>
            <a:r>
              <a:rPr kumimoji="0" lang="en-US" sz="1400" b="1" i="0" u="none" strike="noStrike" kern="0" cap="none" spc="0" normalizeH="0" baseline="0" noProof="0" dirty="0" err="1">
                <a:ln>
                  <a:noFill/>
                </a:ln>
                <a:solidFill>
                  <a:srgbClr val="000000"/>
                </a:solidFill>
                <a:effectLst/>
                <a:uLnTx/>
                <a:uFillTx/>
                <a:latin typeface="+mj-lt"/>
                <a:cs typeface="Arial"/>
                <a:sym typeface="Arial"/>
              </a:rPr>
              <a:t>jembatan</a:t>
            </a:r>
            <a:r>
              <a:rPr kumimoji="0" lang="en-US" sz="1400" b="1" i="0" u="none" strike="noStrike" kern="0" cap="none" spc="0" normalizeH="0" baseline="0" noProof="0" dirty="0">
                <a:ln>
                  <a:noFill/>
                </a:ln>
                <a:solidFill>
                  <a:srgbClr val="000000"/>
                </a:solidFill>
                <a:effectLst/>
                <a:uLnTx/>
                <a:uFillTx/>
                <a:latin typeface="+mj-lt"/>
                <a:cs typeface="Arial"/>
                <a:sym typeface="Arial"/>
              </a:rPr>
              <a:t> terhadap </a:t>
            </a:r>
            <a:r>
              <a:rPr kumimoji="0" lang="en-US" sz="1400" b="1" i="0" u="none" strike="noStrike" kern="0" cap="none" spc="0" normalizeH="0" baseline="0" noProof="0" dirty="0" err="1">
                <a:ln>
                  <a:noFill/>
                </a:ln>
                <a:solidFill>
                  <a:srgbClr val="000000"/>
                </a:solidFill>
                <a:effectLst/>
                <a:uLnTx/>
                <a:uFillTx/>
                <a:latin typeface="+mj-lt"/>
                <a:cs typeface="Arial"/>
                <a:sym typeface="Arial"/>
              </a:rPr>
              <a:t>bencana</a:t>
            </a:r>
            <a:endParaRPr kumimoji="0" lang="en-US" sz="1400" b="1" i="0" u="none" strike="noStrike" kern="0" cap="none" spc="0" normalizeH="0" baseline="0" noProof="0" dirty="0">
              <a:ln>
                <a:noFill/>
              </a:ln>
              <a:solidFill>
                <a:srgbClr val="000000"/>
              </a:solidFill>
              <a:effectLst/>
              <a:uLnTx/>
              <a:uFillTx/>
              <a:latin typeface="+mj-lt"/>
              <a:cs typeface="Arial"/>
              <a:sym typeface="Arial"/>
            </a:endParaRPr>
          </a:p>
        </p:txBody>
      </p:sp>
      <p:pic>
        <p:nvPicPr>
          <p:cNvPr id="29" name="Picture 28" descr="A yellow boat sitting on top of a body of water&#10;&#10;Description automatically generated">
            <a:extLst>
              <a:ext uri="{FF2B5EF4-FFF2-40B4-BE49-F238E27FC236}">
                <a16:creationId xmlns:a16="http://schemas.microsoft.com/office/drawing/2014/main" id="{8A968B4E-A40E-43CB-A33D-3D191919FC5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5100" y="4069800"/>
            <a:ext cx="3172572" cy="1784572"/>
          </a:xfrm>
          <a:prstGeom prst="rect">
            <a:avLst/>
          </a:prstGeom>
          <a:ln w="38100">
            <a:solidFill>
              <a:schemeClr val="accent3"/>
            </a:solidFill>
          </a:ln>
        </p:spPr>
      </p:pic>
      <p:sp>
        <p:nvSpPr>
          <p:cNvPr id="32" name="TextBox 31">
            <a:extLst>
              <a:ext uri="{FF2B5EF4-FFF2-40B4-BE49-F238E27FC236}">
                <a16:creationId xmlns:a16="http://schemas.microsoft.com/office/drawing/2014/main" id="{F8F19BEA-A1CB-459A-A610-90DBC03DB47F}"/>
              </a:ext>
            </a:extLst>
          </p:cNvPr>
          <p:cNvSpPr txBox="1"/>
          <p:nvPr/>
        </p:nvSpPr>
        <p:spPr>
          <a:xfrm>
            <a:off x="1107439" y="4051264"/>
            <a:ext cx="2191677" cy="707886"/>
          </a:xfrm>
          <a:prstGeom prst="rect">
            <a:avLst/>
          </a:prstGeom>
          <a:solidFill>
            <a:srgbClr val="FFFFFF">
              <a:alpha val="60000"/>
            </a:srgbClr>
          </a:solidFill>
        </p:spPr>
        <p:txBody>
          <a:bodyPr wrap="square" numCol="2" rtlCol="0">
            <a:spAutoFit/>
          </a:bodyPr>
          <a:lstStyle>
            <a:defPPr marR="0" lvl="0" algn="l" rtl="0">
              <a:lnSpc>
                <a:spcPct val="100000"/>
              </a:lnSpc>
              <a:spcBef>
                <a:spcPts val="0"/>
              </a:spcBef>
              <a:spcAft>
                <a:spcPts val="0"/>
              </a:spcAft>
            </a:defPPr>
            <a:lvl1pPr marL="63500" indent="-63500">
              <a:buFont typeface="Arial" panose="020B0604020202020204" pitchFamily="34" charset="0"/>
              <a:buChar char="•"/>
              <a:defRPr sz="800" b="1"/>
            </a:lvl1pPr>
          </a:lstStyle>
          <a:p>
            <a:pPr marL="63500" marR="0" lvl="0" indent="-635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000" b="1" i="0" u="none" strike="noStrike" kern="0" cap="none" spc="0" normalizeH="0" baseline="0" noProof="0" dirty="0" err="1">
                <a:ln>
                  <a:noFill/>
                </a:ln>
                <a:solidFill>
                  <a:srgbClr val="000000"/>
                </a:solidFill>
                <a:effectLst/>
                <a:uLnTx/>
                <a:uFillTx/>
                <a:cs typeface="Arial"/>
                <a:sym typeface="Arial"/>
              </a:rPr>
              <a:t>Jembatan</a:t>
            </a:r>
            <a:r>
              <a:rPr kumimoji="0" lang="en-US" sz="1000" b="1" i="0" u="none" strike="noStrike" kern="0" cap="none" spc="0" normalizeH="0" baseline="0" noProof="0" dirty="0">
                <a:ln>
                  <a:noFill/>
                </a:ln>
                <a:solidFill>
                  <a:srgbClr val="000000"/>
                </a:solidFill>
                <a:effectLst/>
                <a:uLnTx/>
                <a:uFillTx/>
                <a:cs typeface="Arial"/>
                <a:sym typeface="Arial"/>
              </a:rPr>
              <a:t> </a:t>
            </a:r>
            <a:r>
              <a:rPr kumimoji="0" lang="en-US" sz="1000" b="1" i="0" u="none" strike="noStrike" kern="0" cap="none" spc="0" normalizeH="0" baseline="0" noProof="0" dirty="0" err="1">
                <a:ln>
                  <a:noFill/>
                </a:ln>
                <a:solidFill>
                  <a:srgbClr val="000000"/>
                </a:solidFill>
                <a:effectLst/>
                <a:uLnTx/>
                <a:uFillTx/>
                <a:cs typeface="Arial"/>
                <a:sym typeface="Arial"/>
              </a:rPr>
              <a:t>Kuning</a:t>
            </a:r>
            <a:endParaRPr kumimoji="0" lang="en-US" sz="1000" b="1" i="0" u="none" strike="noStrike" kern="0" cap="none" spc="0" normalizeH="0" baseline="0" noProof="0" dirty="0">
              <a:ln>
                <a:noFill/>
              </a:ln>
              <a:solidFill>
                <a:srgbClr val="000000"/>
              </a:solidFill>
              <a:effectLst/>
              <a:uLnTx/>
              <a:uFillTx/>
              <a:cs typeface="Arial"/>
              <a:sym typeface="Arial"/>
            </a:endParaRPr>
          </a:p>
          <a:p>
            <a:pPr marL="63500" marR="0" lvl="0" indent="-635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000" b="1" i="0" u="none" strike="noStrike" kern="0" cap="none" spc="0" normalizeH="0" baseline="0" noProof="0" dirty="0" err="1">
                <a:ln>
                  <a:noFill/>
                </a:ln>
                <a:solidFill>
                  <a:srgbClr val="000000"/>
                </a:solidFill>
                <a:effectLst/>
                <a:uLnTx/>
                <a:uFillTx/>
                <a:cs typeface="Arial"/>
                <a:sym typeface="Arial"/>
              </a:rPr>
              <a:t>Jembatan</a:t>
            </a:r>
            <a:r>
              <a:rPr kumimoji="0" lang="en-US" sz="1000" b="1" i="0" u="none" strike="noStrike" kern="0" cap="none" spc="0" normalizeH="0" baseline="0" noProof="0" dirty="0">
                <a:ln>
                  <a:noFill/>
                </a:ln>
                <a:solidFill>
                  <a:srgbClr val="000000"/>
                </a:solidFill>
                <a:effectLst/>
                <a:uLnTx/>
                <a:uFillTx/>
                <a:cs typeface="Arial"/>
                <a:sym typeface="Arial"/>
              </a:rPr>
              <a:t> Taipa</a:t>
            </a:r>
          </a:p>
          <a:p>
            <a:pPr marL="63500" marR="0" lvl="0" indent="-635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000" b="1" i="0" u="none" strike="noStrike" kern="0" cap="none" spc="0" normalizeH="0" baseline="0" noProof="0" dirty="0" err="1">
                <a:ln>
                  <a:noFill/>
                </a:ln>
                <a:solidFill>
                  <a:srgbClr val="000000"/>
                </a:solidFill>
                <a:effectLst/>
                <a:uLnTx/>
                <a:uFillTx/>
                <a:cs typeface="Arial"/>
                <a:sym typeface="Arial"/>
              </a:rPr>
              <a:t>Jembatan</a:t>
            </a:r>
            <a:r>
              <a:rPr kumimoji="0" lang="en-US" sz="1000" b="1" i="0" u="none" strike="noStrike" kern="0" cap="none" spc="0" normalizeH="0" baseline="0" noProof="0" dirty="0">
                <a:ln>
                  <a:noFill/>
                </a:ln>
                <a:solidFill>
                  <a:srgbClr val="000000"/>
                </a:solidFill>
                <a:effectLst/>
                <a:uLnTx/>
                <a:uFillTx/>
                <a:cs typeface="Arial"/>
                <a:sym typeface="Arial"/>
              </a:rPr>
              <a:t> I</a:t>
            </a:r>
          </a:p>
          <a:p>
            <a:pPr marL="63500" marR="0" lvl="0" indent="-635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000" b="1" i="0" u="none" strike="noStrike" kern="0" cap="none" spc="0" normalizeH="0" baseline="0" noProof="0" dirty="0" err="1">
                <a:ln>
                  <a:noFill/>
                </a:ln>
                <a:solidFill>
                  <a:srgbClr val="000000"/>
                </a:solidFill>
                <a:effectLst/>
                <a:uLnTx/>
                <a:uFillTx/>
                <a:cs typeface="Arial"/>
                <a:sym typeface="Arial"/>
              </a:rPr>
              <a:t>Jembatan</a:t>
            </a:r>
            <a:r>
              <a:rPr kumimoji="0" lang="en-US" sz="1000" b="1" i="0" u="none" strike="noStrike" kern="0" cap="none" spc="0" normalizeH="0" baseline="0" noProof="0" dirty="0">
                <a:ln>
                  <a:noFill/>
                </a:ln>
                <a:solidFill>
                  <a:srgbClr val="000000"/>
                </a:solidFill>
                <a:effectLst/>
                <a:uLnTx/>
                <a:uFillTx/>
                <a:cs typeface="Arial"/>
                <a:sym typeface="Arial"/>
              </a:rPr>
              <a:t> </a:t>
            </a:r>
            <a:r>
              <a:rPr kumimoji="0" lang="en-US" sz="1000" b="1" i="0" u="none" strike="noStrike" kern="0" cap="none" spc="0" normalizeH="0" baseline="0" noProof="0" dirty="0" err="1">
                <a:ln>
                  <a:noFill/>
                </a:ln>
                <a:solidFill>
                  <a:srgbClr val="000000"/>
                </a:solidFill>
                <a:effectLst/>
                <a:uLnTx/>
                <a:uFillTx/>
                <a:cs typeface="Arial"/>
                <a:sym typeface="Arial"/>
              </a:rPr>
              <a:t>Palu</a:t>
            </a:r>
            <a:r>
              <a:rPr kumimoji="0" lang="en-US" sz="1000" b="1" i="0" u="none" strike="noStrike" kern="0" cap="none" spc="0" normalizeH="0" baseline="0" noProof="0" dirty="0">
                <a:ln>
                  <a:noFill/>
                </a:ln>
                <a:solidFill>
                  <a:srgbClr val="000000"/>
                </a:solidFill>
                <a:effectLst/>
                <a:uLnTx/>
                <a:uFillTx/>
                <a:cs typeface="Arial"/>
                <a:sym typeface="Arial"/>
              </a:rPr>
              <a:t> IV</a:t>
            </a:r>
          </a:p>
          <a:p>
            <a:pPr marL="63500" marR="0" lvl="0" indent="-635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000" b="1" i="0" u="none" strike="noStrike" kern="0" cap="none" spc="0" normalizeH="0" baseline="0" noProof="0" dirty="0" err="1">
                <a:ln>
                  <a:noFill/>
                </a:ln>
                <a:solidFill>
                  <a:srgbClr val="000000"/>
                </a:solidFill>
                <a:effectLst/>
                <a:uLnTx/>
                <a:uFillTx/>
                <a:cs typeface="Arial"/>
                <a:sym typeface="Arial"/>
              </a:rPr>
              <a:t>Jembatan</a:t>
            </a:r>
            <a:r>
              <a:rPr kumimoji="0" lang="en-US" sz="1000" b="1" i="0" u="none" strike="noStrike" kern="0" cap="none" spc="0" normalizeH="0" baseline="0" noProof="0" dirty="0">
                <a:ln>
                  <a:noFill/>
                </a:ln>
                <a:solidFill>
                  <a:srgbClr val="000000"/>
                </a:solidFill>
                <a:effectLst/>
                <a:uLnTx/>
                <a:uFillTx/>
                <a:cs typeface="Arial"/>
                <a:sym typeface="Arial"/>
              </a:rPr>
              <a:t> </a:t>
            </a:r>
            <a:r>
              <a:rPr kumimoji="0" lang="en-US" sz="1000" b="1" i="0" u="none" strike="noStrike" kern="0" cap="none" spc="0" normalizeH="0" baseline="0" noProof="0" dirty="0" err="1">
                <a:ln>
                  <a:noFill/>
                </a:ln>
                <a:solidFill>
                  <a:srgbClr val="000000"/>
                </a:solidFill>
                <a:effectLst/>
                <a:uLnTx/>
                <a:uFillTx/>
                <a:cs typeface="Arial"/>
                <a:sym typeface="Arial"/>
              </a:rPr>
              <a:t>Palu</a:t>
            </a:r>
            <a:r>
              <a:rPr kumimoji="0" lang="en-US" sz="1000" b="1" i="0" u="none" strike="noStrike" kern="0" cap="none" spc="0" normalizeH="0" baseline="0" noProof="0" dirty="0">
                <a:ln>
                  <a:noFill/>
                </a:ln>
                <a:solidFill>
                  <a:srgbClr val="000000"/>
                </a:solidFill>
                <a:effectLst/>
                <a:uLnTx/>
                <a:uFillTx/>
                <a:cs typeface="Arial"/>
                <a:sym typeface="Arial"/>
              </a:rPr>
              <a:t> V</a:t>
            </a:r>
          </a:p>
          <a:p>
            <a:pPr marL="63500" marR="0" lvl="0" indent="-635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000" b="1" i="0" u="none" strike="noStrike" kern="0" cap="none" spc="0" normalizeH="0" baseline="0" noProof="0" dirty="0" err="1">
                <a:ln>
                  <a:noFill/>
                </a:ln>
                <a:solidFill>
                  <a:srgbClr val="000000"/>
                </a:solidFill>
                <a:effectLst/>
                <a:uLnTx/>
                <a:uFillTx/>
                <a:cs typeface="Arial"/>
                <a:sym typeface="Arial"/>
              </a:rPr>
              <a:t>Jembatan</a:t>
            </a:r>
            <a:r>
              <a:rPr kumimoji="0" lang="en-US" sz="1000" b="1" i="0" u="none" strike="noStrike" kern="0" cap="none" spc="0" normalizeH="0" baseline="0" noProof="0" dirty="0">
                <a:ln>
                  <a:noFill/>
                </a:ln>
                <a:solidFill>
                  <a:srgbClr val="000000"/>
                </a:solidFill>
                <a:effectLst/>
                <a:uLnTx/>
                <a:uFillTx/>
                <a:cs typeface="Arial"/>
                <a:sym typeface="Arial"/>
              </a:rPr>
              <a:t> </a:t>
            </a:r>
            <a:r>
              <a:rPr kumimoji="0" lang="en-US" sz="1000" b="1" i="0" u="none" strike="noStrike" kern="0" cap="none" spc="0" normalizeH="0" baseline="0" noProof="0" dirty="0" err="1">
                <a:ln>
                  <a:noFill/>
                </a:ln>
                <a:solidFill>
                  <a:srgbClr val="000000"/>
                </a:solidFill>
                <a:effectLst/>
                <a:uLnTx/>
                <a:uFillTx/>
                <a:cs typeface="Arial"/>
                <a:sym typeface="Arial"/>
              </a:rPr>
              <a:t>Dolago</a:t>
            </a:r>
            <a:endParaRPr kumimoji="0" lang="en-US" sz="1000" b="1" i="0" u="none" strike="noStrike" kern="0" cap="none" spc="0" normalizeH="0" baseline="0" noProof="0" dirty="0">
              <a:ln>
                <a:noFill/>
              </a:ln>
              <a:solidFill>
                <a:srgbClr val="000000"/>
              </a:solidFill>
              <a:effectLst/>
              <a:uLnTx/>
              <a:uFillTx/>
              <a:cs typeface="Arial"/>
              <a:sym typeface="Arial"/>
            </a:endParaRPr>
          </a:p>
          <a:p>
            <a:pPr marL="63500" marR="0" lvl="0" indent="-635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000" b="1" i="0" u="none" strike="noStrike" kern="0" cap="none" spc="0" normalizeH="0" baseline="0" noProof="0" dirty="0" err="1">
                <a:ln>
                  <a:noFill/>
                </a:ln>
                <a:solidFill>
                  <a:srgbClr val="000000"/>
                </a:solidFill>
                <a:effectLst/>
                <a:uLnTx/>
                <a:uFillTx/>
                <a:cs typeface="Arial"/>
                <a:sym typeface="Arial"/>
              </a:rPr>
              <a:t>Jembatan</a:t>
            </a:r>
            <a:r>
              <a:rPr kumimoji="0" lang="en-US" sz="1000" b="1" i="0" u="none" strike="noStrike" kern="0" cap="none" spc="0" normalizeH="0" baseline="0" noProof="0" dirty="0">
                <a:ln>
                  <a:noFill/>
                </a:ln>
                <a:solidFill>
                  <a:srgbClr val="000000"/>
                </a:solidFill>
                <a:effectLst/>
                <a:uLnTx/>
                <a:uFillTx/>
                <a:cs typeface="Arial"/>
                <a:sym typeface="Arial"/>
              </a:rPr>
              <a:t> </a:t>
            </a:r>
            <a:r>
              <a:rPr kumimoji="0" lang="en-US" sz="1000" b="1" i="0" u="none" strike="noStrike" kern="0" cap="none" spc="0" normalizeH="0" baseline="0" noProof="0" dirty="0" err="1">
                <a:ln>
                  <a:noFill/>
                </a:ln>
                <a:solidFill>
                  <a:srgbClr val="000000"/>
                </a:solidFill>
                <a:effectLst/>
                <a:uLnTx/>
                <a:uFillTx/>
                <a:cs typeface="Arial"/>
                <a:sym typeface="Arial"/>
              </a:rPr>
              <a:t>Tompe</a:t>
            </a:r>
            <a:endParaRPr kumimoji="0" lang="en-US" sz="1000" b="1" i="0" u="none" strike="noStrike" kern="0" cap="none" spc="0" normalizeH="0" baseline="0" noProof="0" dirty="0">
              <a:ln>
                <a:noFill/>
              </a:ln>
              <a:solidFill>
                <a:srgbClr val="000000"/>
              </a:solidFill>
              <a:effectLst/>
              <a:uLnTx/>
              <a:uFillTx/>
              <a:cs typeface="Arial"/>
              <a:sym typeface="Arial"/>
            </a:endParaRPr>
          </a:p>
        </p:txBody>
      </p:sp>
      <p:pic>
        <p:nvPicPr>
          <p:cNvPr id="38" name="Picture 37">
            <a:extLst>
              <a:ext uri="{FF2B5EF4-FFF2-40B4-BE49-F238E27FC236}">
                <a16:creationId xmlns:a16="http://schemas.microsoft.com/office/drawing/2014/main" id="{32A679A7-C69A-4FE5-9704-D35D88C0D4C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589876" y="4069367"/>
            <a:ext cx="3081866" cy="1784572"/>
          </a:xfrm>
          <a:prstGeom prst="rect">
            <a:avLst/>
          </a:prstGeom>
          <a:ln w="38100">
            <a:solidFill>
              <a:schemeClr val="accent3"/>
            </a:solidFill>
          </a:ln>
        </p:spPr>
      </p:pic>
      <p:sp>
        <p:nvSpPr>
          <p:cNvPr id="39" name="Rectangle 38">
            <a:extLst>
              <a:ext uri="{FF2B5EF4-FFF2-40B4-BE49-F238E27FC236}">
                <a16:creationId xmlns:a16="http://schemas.microsoft.com/office/drawing/2014/main" id="{6C8ABECF-873B-4EE9-AC0D-69B8155475B1}"/>
              </a:ext>
            </a:extLst>
          </p:cNvPr>
          <p:cNvSpPr/>
          <p:nvPr/>
        </p:nvSpPr>
        <p:spPr>
          <a:xfrm>
            <a:off x="4560361" y="5900699"/>
            <a:ext cx="3124081" cy="523220"/>
          </a:xfrm>
          <a:prstGeom prst="rect">
            <a:avLst/>
          </a:prstGeom>
          <a:solidFill>
            <a:schemeClr val="accent4">
              <a:lumMod val="60000"/>
              <a:lumOff val="40000"/>
            </a:schemeClr>
          </a:solidFill>
          <a:ln w="19050">
            <a:solidFill>
              <a:schemeClr val="accent3"/>
            </a:solidFill>
          </a:ln>
        </p:spPr>
        <p:txBody>
          <a:bodyPr wrap="square">
            <a:sp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err="1">
                <a:ln>
                  <a:noFill/>
                </a:ln>
                <a:solidFill>
                  <a:srgbClr val="000000"/>
                </a:solidFill>
                <a:effectLst/>
                <a:uLnTx/>
                <a:uFillTx/>
                <a:cs typeface="Arial"/>
                <a:sym typeface="Arial"/>
              </a:rPr>
              <a:t>Memperbaiki</a:t>
            </a:r>
            <a:r>
              <a:rPr kumimoji="0" lang="en-US" sz="1400" b="1" i="0" u="none" strike="noStrike" kern="0" cap="none" spc="0" normalizeH="0" baseline="0" noProof="0" dirty="0">
                <a:ln>
                  <a:noFill/>
                </a:ln>
                <a:solidFill>
                  <a:srgbClr val="000000"/>
                </a:solidFill>
                <a:effectLst/>
                <a:uLnTx/>
                <a:uFillTx/>
                <a:cs typeface="Arial"/>
                <a:sym typeface="Arial"/>
              </a:rPr>
              <a:t> dan </a:t>
            </a:r>
            <a:r>
              <a:rPr kumimoji="0" lang="en-US" sz="1400" b="1" i="0" u="none" strike="noStrike" kern="0" cap="none" spc="0" normalizeH="0" baseline="0" noProof="0" dirty="0" err="1">
                <a:ln>
                  <a:noFill/>
                </a:ln>
                <a:solidFill>
                  <a:srgbClr val="000000"/>
                </a:solidFill>
                <a:effectLst/>
                <a:uLnTx/>
                <a:uFillTx/>
                <a:cs typeface="Arial"/>
                <a:sym typeface="Arial"/>
              </a:rPr>
              <a:t>membangun</a:t>
            </a:r>
            <a:r>
              <a:rPr kumimoji="0" lang="en-US" sz="1400" b="1" i="0" u="none" strike="noStrike" kern="0" cap="none" spc="0" normalizeH="0" baseline="0" noProof="0" dirty="0">
                <a:ln>
                  <a:noFill/>
                </a:ln>
                <a:solidFill>
                  <a:srgbClr val="000000"/>
                </a:solidFill>
                <a:effectLst/>
                <a:uLnTx/>
                <a:uFillTx/>
                <a:cs typeface="Arial"/>
                <a:sym typeface="Arial"/>
              </a:rPr>
              <a:t> </a:t>
            </a:r>
            <a:r>
              <a:rPr kumimoji="0" lang="en-US" sz="1400" b="1" i="0" u="none" strike="noStrike" kern="0" cap="none" spc="0" normalizeH="0" baseline="0" noProof="0" dirty="0" err="1">
                <a:ln>
                  <a:noFill/>
                </a:ln>
                <a:solidFill>
                  <a:srgbClr val="000000"/>
                </a:solidFill>
                <a:effectLst/>
                <a:uLnTx/>
                <a:uFillTx/>
                <a:cs typeface="Arial"/>
                <a:sym typeface="Arial"/>
              </a:rPr>
              <a:t>bandara</a:t>
            </a:r>
            <a:r>
              <a:rPr kumimoji="0" lang="en-US" sz="1400" b="1" i="0" u="none" strike="noStrike" kern="0" cap="none" spc="0" normalizeH="0" baseline="0" noProof="0" dirty="0">
                <a:ln>
                  <a:noFill/>
                </a:ln>
                <a:solidFill>
                  <a:srgbClr val="000000"/>
                </a:solidFill>
                <a:effectLst/>
                <a:uLnTx/>
                <a:uFillTx/>
                <a:cs typeface="Arial"/>
                <a:sym typeface="Arial"/>
              </a:rPr>
              <a:t> yang </a:t>
            </a:r>
            <a:r>
              <a:rPr kumimoji="0" lang="en-US" sz="1400" b="1" i="0" u="none" strike="noStrike" kern="0" cap="none" spc="0" normalizeH="0" baseline="0" noProof="0" dirty="0" err="1">
                <a:ln>
                  <a:noFill/>
                </a:ln>
                <a:solidFill>
                  <a:srgbClr val="000000"/>
                </a:solidFill>
                <a:effectLst/>
                <a:uLnTx/>
                <a:uFillTx/>
                <a:cs typeface="Arial"/>
                <a:sym typeface="Arial"/>
              </a:rPr>
              <a:t>tahan</a:t>
            </a:r>
            <a:r>
              <a:rPr kumimoji="0" lang="en-US" sz="1400" b="1" i="0" u="none" strike="noStrike" kern="0" cap="none" spc="0" normalizeH="0" baseline="0" noProof="0" dirty="0">
                <a:ln>
                  <a:noFill/>
                </a:ln>
                <a:solidFill>
                  <a:srgbClr val="000000"/>
                </a:solidFill>
                <a:effectLst/>
                <a:uLnTx/>
                <a:uFillTx/>
                <a:cs typeface="Arial"/>
                <a:sym typeface="Arial"/>
              </a:rPr>
              <a:t> terhadap </a:t>
            </a:r>
            <a:r>
              <a:rPr kumimoji="0" lang="en-US" sz="1400" b="1" i="0" u="none" strike="noStrike" kern="0" cap="none" spc="0" normalizeH="0" baseline="0" noProof="0" dirty="0" err="1">
                <a:ln>
                  <a:noFill/>
                </a:ln>
                <a:solidFill>
                  <a:srgbClr val="000000"/>
                </a:solidFill>
                <a:effectLst/>
                <a:uLnTx/>
                <a:uFillTx/>
                <a:cs typeface="Arial"/>
                <a:sym typeface="Arial"/>
              </a:rPr>
              <a:t>resiko</a:t>
            </a:r>
            <a:r>
              <a:rPr kumimoji="0" lang="en-US" sz="1400" b="1" i="0" u="none" strike="noStrike" kern="0" cap="none" spc="0" normalizeH="0" baseline="0" noProof="0" dirty="0">
                <a:ln>
                  <a:noFill/>
                </a:ln>
                <a:solidFill>
                  <a:srgbClr val="000000"/>
                </a:solidFill>
                <a:effectLst/>
                <a:uLnTx/>
                <a:uFillTx/>
                <a:cs typeface="Arial"/>
                <a:sym typeface="Arial"/>
              </a:rPr>
              <a:t> </a:t>
            </a:r>
            <a:r>
              <a:rPr kumimoji="0" lang="en-US" sz="1400" b="1" i="0" u="none" strike="noStrike" kern="0" cap="none" spc="0" normalizeH="0" baseline="0" noProof="0" dirty="0" err="1">
                <a:ln>
                  <a:noFill/>
                </a:ln>
                <a:solidFill>
                  <a:srgbClr val="000000"/>
                </a:solidFill>
                <a:effectLst/>
                <a:uLnTx/>
                <a:uFillTx/>
                <a:cs typeface="Arial"/>
                <a:sym typeface="Arial"/>
              </a:rPr>
              <a:t>bencana</a:t>
            </a:r>
            <a:endParaRPr kumimoji="0" lang="en-US" sz="1400" b="1" i="0" u="none" strike="noStrike" kern="0" cap="none" spc="0" normalizeH="0" baseline="0" noProof="0" dirty="0">
              <a:ln>
                <a:noFill/>
              </a:ln>
              <a:solidFill>
                <a:srgbClr val="000000"/>
              </a:solidFill>
              <a:effectLst/>
              <a:uLnTx/>
              <a:uFillTx/>
              <a:cs typeface="Arial"/>
              <a:sym typeface="Arial"/>
            </a:endParaRPr>
          </a:p>
        </p:txBody>
      </p:sp>
      <p:sp>
        <p:nvSpPr>
          <p:cNvPr id="40" name="TextBox 39">
            <a:extLst>
              <a:ext uri="{FF2B5EF4-FFF2-40B4-BE49-F238E27FC236}">
                <a16:creationId xmlns:a16="http://schemas.microsoft.com/office/drawing/2014/main" id="{143A9D56-225A-4AE1-BBC7-F54CC5207202}"/>
              </a:ext>
            </a:extLst>
          </p:cNvPr>
          <p:cNvSpPr txBox="1"/>
          <p:nvPr/>
        </p:nvSpPr>
        <p:spPr>
          <a:xfrm>
            <a:off x="4589876" y="4055584"/>
            <a:ext cx="1791106" cy="553998"/>
          </a:xfrm>
          <a:prstGeom prst="rect">
            <a:avLst/>
          </a:prstGeom>
          <a:solidFill>
            <a:srgbClr val="FFFFFF">
              <a:alpha val="60000"/>
            </a:srgbClr>
          </a:solidFill>
        </p:spPr>
        <p:txBody>
          <a:bodyPr wrap="square" numCol="1" rtlCol="0">
            <a:spAutoFit/>
          </a:bodyPr>
          <a:lstStyle>
            <a:defPPr marR="0" lvl="0" algn="l" rtl="0">
              <a:lnSpc>
                <a:spcPct val="100000"/>
              </a:lnSpc>
              <a:spcBef>
                <a:spcPts val="0"/>
              </a:spcBef>
              <a:spcAft>
                <a:spcPts val="0"/>
              </a:spcAft>
            </a:defPPr>
            <a:lvl1pPr marL="63500" indent="-63500">
              <a:buFont typeface="Arial" panose="020B0604020202020204" pitchFamily="34" charset="0"/>
              <a:buChar char="•"/>
              <a:defRPr sz="900" b="1"/>
            </a:lvl1pPr>
          </a:lstStyle>
          <a:p>
            <a:pPr marL="63500" marR="0" lvl="0" indent="-635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000" b="1" i="0" u="none" strike="noStrike" kern="0" cap="none" spc="0" normalizeH="0" baseline="0" noProof="0" dirty="0" err="1">
                <a:ln>
                  <a:noFill/>
                </a:ln>
                <a:solidFill>
                  <a:srgbClr val="000000"/>
                </a:solidFill>
                <a:effectLst/>
                <a:uLnTx/>
                <a:uFillTx/>
                <a:cs typeface="Arial"/>
                <a:sym typeface="Arial"/>
              </a:rPr>
              <a:t>Bandara</a:t>
            </a:r>
            <a:r>
              <a:rPr kumimoji="0" lang="en-US" sz="1000" b="1" i="0" u="none" strike="noStrike" kern="0" cap="none" spc="0" normalizeH="0" baseline="0" noProof="0" dirty="0">
                <a:ln>
                  <a:noFill/>
                </a:ln>
                <a:solidFill>
                  <a:srgbClr val="000000"/>
                </a:solidFill>
                <a:effectLst/>
                <a:uLnTx/>
                <a:uFillTx/>
                <a:cs typeface="Arial"/>
                <a:sym typeface="Arial"/>
              </a:rPr>
              <a:t> Mutiara SIS Al-</a:t>
            </a:r>
            <a:r>
              <a:rPr kumimoji="0" lang="en-US" sz="1000" b="1" i="0" u="none" strike="noStrike" kern="0" cap="none" spc="0" normalizeH="0" baseline="0" noProof="0" dirty="0" err="1">
                <a:ln>
                  <a:noFill/>
                </a:ln>
                <a:solidFill>
                  <a:srgbClr val="000000"/>
                </a:solidFill>
                <a:effectLst/>
                <a:uLnTx/>
                <a:uFillTx/>
                <a:cs typeface="Arial"/>
                <a:sym typeface="Arial"/>
              </a:rPr>
              <a:t>Jufrie</a:t>
            </a:r>
            <a:endParaRPr kumimoji="0" lang="en-US" sz="1000" b="1" i="0" u="none" strike="noStrike" kern="0" cap="none" spc="0" normalizeH="0" baseline="0" noProof="0" dirty="0">
              <a:ln>
                <a:noFill/>
              </a:ln>
              <a:solidFill>
                <a:srgbClr val="000000"/>
              </a:solidFill>
              <a:effectLst/>
              <a:uLnTx/>
              <a:uFillTx/>
              <a:cs typeface="Arial"/>
              <a:sym typeface="Arial"/>
            </a:endParaRPr>
          </a:p>
          <a:p>
            <a:pPr marL="63500" marR="0" lvl="0" indent="-635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000" b="1" i="0" u="none" strike="noStrike" kern="0" cap="none" spc="0" normalizeH="0" baseline="0" noProof="0" dirty="0" err="1">
                <a:ln>
                  <a:noFill/>
                </a:ln>
                <a:solidFill>
                  <a:srgbClr val="000000"/>
                </a:solidFill>
                <a:effectLst/>
                <a:uLnTx/>
                <a:uFillTx/>
                <a:cs typeface="Arial"/>
                <a:sym typeface="Arial"/>
              </a:rPr>
              <a:t>Bandara</a:t>
            </a:r>
            <a:r>
              <a:rPr kumimoji="0" lang="en-US" sz="1000" b="1" i="0" u="none" strike="noStrike" kern="0" cap="none" spc="0" normalizeH="0" baseline="0" noProof="0" dirty="0">
                <a:ln>
                  <a:noFill/>
                </a:ln>
                <a:solidFill>
                  <a:srgbClr val="000000"/>
                </a:solidFill>
                <a:effectLst/>
                <a:uLnTx/>
                <a:uFillTx/>
                <a:cs typeface="Arial"/>
                <a:sym typeface="Arial"/>
              </a:rPr>
              <a:t> </a:t>
            </a:r>
            <a:r>
              <a:rPr kumimoji="0" lang="en-US" sz="1000" b="1" i="0" u="none" strike="noStrike" kern="0" cap="none" spc="0" normalizeH="0" baseline="0" noProof="0" dirty="0" err="1">
                <a:ln>
                  <a:noFill/>
                </a:ln>
                <a:solidFill>
                  <a:srgbClr val="000000"/>
                </a:solidFill>
                <a:effectLst/>
                <a:uLnTx/>
                <a:uFillTx/>
                <a:cs typeface="Arial"/>
                <a:sym typeface="Arial"/>
              </a:rPr>
              <a:t>Mamuju</a:t>
            </a:r>
            <a:endParaRPr kumimoji="0" lang="en-US" sz="1000" b="1" i="0" u="none" strike="noStrike" kern="0" cap="none" spc="0" normalizeH="0" baseline="0" noProof="0" dirty="0">
              <a:ln>
                <a:noFill/>
              </a:ln>
              <a:solidFill>
                <a:srgbClr val="000000"/>
              </a:solidFill>
              <a:effectLst/>
              <a:uLnTx/>
              <a:uFillTx/>
              <a:cs typeface="Arial"/>
              <a:sym typeface="Arial"/>
            </a:endParaRPr>
          </a:p>
          <a:p>
            <a:pPr marL="63500" marR="0" lvl="0" indent="-635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000" b="1" i="0" u="none" strike="noStrike" kern="0" cap="none" spc="0" normalizeH="0" baseline="0" noProof="0" dirty="0" err="1">
                <a:ln>
                  <a:noFill/>
                </a:ln>
                <a:solidFill>
                  <a:srgbClr val="000000"/>
                </a:solidFill>
                <a:effectLst/>
                <a:uLnTx/>
                <a:uFillTx/>
                <a:cs typeface="Arial"/>
                <a:sym typeface="Arial"/>
              </a:rPr>
              <a:t>Bandara</a:t>
            </a:r>
            <a:r>
              <a:rPr kumimoji="0" lang="en-US" sz="1000" b="1" i="0" u="none" strike="noStrike" kern="0" cap="none" spc="0" normalizeH="0" baseline="0" noProof="0" dirty="0">
                <a:ln>
                  <a:noFill/>
                </a:ln>
                <a:solidFill>
                  <a:srgbClr val="000000"/>
                </a:solidFill>
                <a:effectLst/>
                <a:uLnTx/>
                <a:uFillTx/>
                <a:cs typeface="Arial"/>
                <a:sym typeface="Arial"/>
              </a:rPr>
              <a:t> </a:t>
            </a:r>
            <a:r>
              <a:rPr kumimoji="0" lang="en-US" sz="1000" b="1" i="0" u="none" strike="noStrike" kern="0" cap="none" spc="0" normalizeH="0" baseline="0" noProof="0" dirty="0" err="1">
                <a:ln>
                  <a:noFill/>
                </a:ln>
                <a:solidFill>
                  <a:srgbClr val="000000"/>
                </a:solidFill>
                <a:effectLst/>
                <a:uLnTx/>
                <a:uFillTx/>
                <a:cs typeface="Arial"/>
                <a:sym typeface="Arial"/>
              </a:rPr>
              <a:t>Luwuk</a:t>
            </a:r>
            <a:endParaRPr kumimoji="0" lang="en-US" sz="1000" b="1" i="0" u="none" strike="noStrike" kern="0" cap="none" spc="0" normalizeH="0" baseline="0" noProof="0" dirty="0">
              <a:ln>
                <a:noFill/>
              </a:ln>
              <a:solidFill>
                <a:srgbClr val="000000"/>
              </a:solidFill>
              <a:effectLst/>
              <a:uLnTx/>
              <a:uFillTx/>
              <a:cs typeface="Arial"/>
              <a:sym typeface="Arial"/>
            </a:endParaRPr>
          </a:p>
        </p:txBody>
      </p:sp>
      <p:pic>
        <p:nvPicPr>
          <p:cNvPr id="36" name="Picture 35">
            <a:extLst>
              <a:ext uri="{FF2B5EF4-FFF2-40B4-BE49-F238E27FC236}">
                <a16:creationId xmlns:a16="http://schemas.microsoft.com/office/drawing/2014/main" id="{639586E6-B1FD-4BA9-A62E-17D148C49E2D}"/>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8026399" y="4069367"/>
            <a:ext cx="3064578" cy="1784572"/>
          </a:xfrm>
          <a:prstGeom prst="rect">
            <a:avLst/>
          </a:prstGeom>
          <a:ln w="38100">
            <a:solidFill>
              <a:schemeClr val="accent3"/>
            </a:solidFill>
          </a:ln>
        </p:spPr>
      </p:pic>
      <p:sp>
        <p:nvSpPr>
          <p:cNvPr id="42" name="Rectangle 41">
            <a:extLst>
              <a:ext uri="{FF2B5EF4-FFF2-40B4-BE49-F238E27FC236}">
                <a16:creationId xmlns:a16="http://schemas.microsoft.com/office/drawing/2014/main" id="{2247686D-DCDA-4655-949F-3F2725FD7DBD}"/>
              </a:ext>
            </a:extLst>
          </p:cNvPr>
          <p:cNvSpPr/>
          <p:nvPr/>
        </p:nvSpPr>
        <p:spPr>
          <a:xfrm>
            <a:off x="7966896" y="5892037"/>
            <a:ext cx="3124081" cy="523220"/>
          </a:xfrm>
          <a:prstGeom prst="rect">
            <a:avLst/>
          </a:prstGeom>
          <a:solidFill>
            <a:schemeClr val="accent4">
              <a:lumMod val="60000"/>
              <a:lumOff val="40000"/>
            </a:schemeClr>
          </a:solidFill>
          <a:ln w="19050">
            <a:solidFill>
              <a:schemeClr val="accent3"/>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err="1">
                <a:ln>
                  <a:noFill/>
                </a:ln>
                <a:solidFill>
                  <a:srgbClr val="000000"/>
                </a:solidFill>
                <a:effectLst/>
                <a:uLnTx/>
                <a:uFillTx/>
                <a:cs typeface="Arial"/>
                <a:sym typeface="Arial"/>
              </a:rPr>
              <a:t>Memperbaiki</a:t>
            </a:r>
            <a:r>
              <a:rPr kumimoji="0" lang="en-US" sz="1400" b="1" i="0" u="none" strike="noStrike" kern="0" cap="none" spc="0" normalizeH="0" baseline="0" noProof="0" dirty="0">
                <a:ln>
                  <a:noFill/>
                </a:ln>
                <a:solidFill>
                  <a:srgbClr val="000000"/>
                </a:solidFill>
                <a:effectLst/>
                <a:uLnTx/>
                <a:uFillTx/>
                <a:cs typeface="Arial"/>
                <a:sym typeface="Arial"/>
              </a:rPr>
              <a:t> dan </a:t>
            </a:r>
            <a:r>
              <a:rPr kumimoji="0" lang="en-US" sz="1400" b="1" i="0" u="none" strike="noStrike" kern="0" cap="none" spc="0" normalizeH="0" baseline="0" noProof="0" dirty="0" err="1">
                <a:ln>
                  <a:noFill/>
                </a:ln>
                <a:solidFill>
                  <a:srgbClr val="000000"/>
                </a:solidFill>
                <a:effectLst/>
                <a:uLnTx/>
                <a:uFillTx/>
                <a:cs typeface="Arial"/>
                <a:sym typeface="Arial"/>
              </a:rPr>
              <a:t>meningkatkan</a:t>
            </a:r>
            <a:r>
              <a:rPr kumimoji="0" lang="en-US" sz="1400" b="1" i="0" u="none" strike="noStrike" kern="0" cap="none" spc="0" normalizeH="0" baseline="0" noProof="0" dirty="0">
                <a:ln>
                  <a:noFill/>
                </a:ln>
                <a:solidFill>
                  <a:srgbClr val="000000"/>
                </a:solidFill>
                <a:effectLst/>
                <a:uLnTx/>
                <a:uFillTx/>
                <a:cs typeface="Arial"/>
                <a:sym typeface="Arial"/>
              </a:rPr>
              <a:t> </a:t>
            </a:r>
            <a:r>
              <a:rPr kumimoji="0" lang="en-US" sz="1400" b="1" i="0" u="none" strike="noStrike" kern="0" cap="none" spc="0" normalizeH="0" baseline="0" noProof="0" dirty="0" err="1">
                <a:ln>
                  <a:noFill/>
                </a:ln>
                <a:solidFill>
                  <a:srgbClr val="000000"/>
                </a:solidFill>
                <a:effectLst/>
                <a:uLnTx/>
                <a:uFillTx/>
                <a:cs typeface="Arial"/>
                <a:sym typeface="Arial"/>
              </a:rPr>
              <a:t>kualitas</a:t>
            </a:r>
            <a:r>
              <a:rPr kumimoji="0" lang="en-US" sz="1400" b="1" i="0" u="none" strike="noStrike" kern="0" cap="none" spc="0" normalizeH="0" baseline="0" noProof="0" dirty="0">
                <a:ln>
                  <a:noFill/>
                </a:ln>
                <a:solidFill>
                  <a:srgbClr val="000000"/>
                </a:solidFill>
                <a:effectLst/>
                <a:uLnTx/>
                <a:uFillTx/>
                <a:cs typeface="Arial"/>
                <a:sym typeface="Arial"/>
              </a:rPr>
              <a:t> </a:t>
            </a:r>
            <a:r>
              <a:rPr kumimoji="0" lang="en-US" sz="1400" b="1" i="0" u="none" strike="noStrike" kern="0" cap="none" spc="0" normalizeH="0" baseline="0" noProof="0" dirty="0" err="1">
                <a:ln>
                  <a:noFill/>
                </a:ln>
                <a:solidFill>
                  <a:srgbClr val="000000"/>
                </a:solidFill>
                <a:effectLst/>
                <a:uLnTx/>
                <a:uFillTx/>
                <a:cs typeface="Arial"/>
                <a:sym typeface="Arial"/>
              </a:rPr>
              <a:t>dermaga</a:t>
            </a:r>
            <a:r>
              <a:rPr kumimoji="0" lang="en-US" sz="1400" b="1" i="0" u="none" strike="noStrike" kern="0" cap="none" spc="0" normalizeH="0" baseline="0" noProof="0" dirty="0">
                <a:ln>
                  <a:noFill/>
                </a:ln>
                <a:solidFill>
                  <a:srgbClr val="000000"/>
                </a:solidFill>
                <a:effectLst/>
                <a:uLnTx/>
                <a:uFillTx/>
                <a:cs typeface="Arial"/>
                <a:sym typeface="Arial"/>
              </a:rPr>
              <a:t> yang </a:t>
            </a:r>
            <a:r>
              <a:rPr kumimoji="0" lang="en-US" sz="1400" b="1" i="0" u="none" strike="noStrike" kern="0" cap="none" spc="0" normalizeH="0" baseline="0" noProof="0" dirty="0" err="1">
                <a:ln>
                  <a:noFill/>
                </a:ln>
                <a:solidFill>
                  <a:srgbClr val="000000"/>
                </a:solidFill>
                <a:effectLst/>
                <a:uLnTx/>
                <a:uFillTx/>
                <a:cs typeface="Arial"/>
                <a:sym typeface="Arial"/>
              </a:rPr>
              <a:t>tahan</a:t>
            </a:r>
            <a:r>
              <a:rPr kumimoji="0" lang="en-US" sz="1400" b="1" i="0" u="none" strike="noStrike" kern="0" cap="none" spc="0" normalizeH="0" baseline="0" noProof="0" dirty="0">
                <a:ln>
                  <a:noFill/>
                </a:ln>
                <a:solidFill>
                  <a:srgbClr val="000000"/>
                </a:solidFill>
                <a:effectLst/>
                <a:uLnTx/>
                <a:uFillTx/>
                <a:cs typeface="Arial"/>
                <a:sym typeface="Arial"/>
              </a:rPr>
              <a:t> </a:t>
            </a:r>
            <a:r>
              <a:rPr kumimoji="0" lang="en-US" sz="1400" b="1" i="0" u="none" strike="noStrike" kern="0" cap="none" spc="0" normalizeH="0" baseline="0" noProof="0" dirty="0" err="1">
                <a:ln>
                  <a:noFill/>
                </a:ln>
                <a:solidFill>
                  <a:srgbClr val="000000"/>
                </a:solidFill>
                <a:effectLst/>
                <a:uLnTx/>
                <a:uFillTx/>
                <a:cs typeface="Arial"/>
                <a:sym typeface="Arial"/>
              </a:rPr>
              <a:t>bencana</a:t>
            </a:r>
            <a:endParaRPr kumimoji="0" lang="en-US" sz="1400" b="1" i="0" u="none" strike="noStrike" kern="0" cap="none" spc="0" normalizeH="0" baseline="0" noProof="0" dirty="0">
              <a:ln>
                <a:noFill/>
              </a:ln>
              <a:solidFill>
                <a:srgbClr val="000000"/>
              </a:solidFill>
              <a:effectLst/>
              <a:uLnTx/>
              <a:uFillTx/>
              <a:cs typeface="Arial"/>
              <a:sym typeface="Arial"/>
            </a:endParaRPr>
          </a:p>
        </p:txBody>
      </p:sp>
      <p:sp>
        <p:nvSpPr>
          <p:cNvPr id="43" name="TextBox 42">
            <a:extLst>
              <a:ext uri="{FF2B5EF4-FFF2-40B4-BE49-F238E27FC236}">
                <a16:creationId xmlns:a16="http://schemas.microsoft.com/office/drawing/2014/main" id="{AA32A8ED-3D8F-4588-9A32-5982C9B60A09}"/>
              </a:ext>
            </a:extLst>
          </p:cNvPr>
          <p:cNvSpPr txBox="1"/>
          <p:nvPr/>
        </p:nvSpPr>
        <p:spPr>
          <a:xfrm>
            <a:off x="8024481" y="4051264"/>
            <a:ext cx="1504455" cy="553998"/>
          </a:xfrm>
          <a:prstGeom prst="rect">
            <a:avLst/>
          </a:prstGeom>
          <a:solidFill>
            <a:srgbClr val="FFFFFF">
              <a:alpha val="60000"/>
            </a:srgbClr>
          </a:solidFill>
        </p:spPr>
        <p:txBody>
          <a:bodyPr wrap="square" numCol="1" rtlCol="0">
            <a:spAutoFit/>
          </a:bodyPr>
          <a:lstStyle/>
          <a:p>
            <a:pPr marL="63500" marR="0" lvl="0" indent="-635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000" b="1" i="0" u="none" strike="noStrike" kern="0" cap="none" spc="0" normalizeH="0" baseline="0" noProof="0" dirty="0" err="1">
                <a:ln>
                  <a:noFill/>
                </a:ln>
                <a:solidFill>
                  <a:srgbClr val="000000"/>
                </a:solidFill>
                <a:effectLst/>
                <a:uLnTx/>
                <a:uFillTx/>
                <a:latin typeface="+mj-lt"/>
                <a:cs typeface="Arial"/>
                <a:sym typeface="Arial"/>
              </a:rPr>
              <a:t>Pelabuhan</a:t>
            </a:r>
            <a:r>
              <a:rPr kumimoji="0" lang="en-US" sz="1000" b="1" i="0" u="none" strike="noStrike" kern="0" cap="none" spc="0" normalizeH="0" baseline="0" noProof="0" dirty="0">
                <a:ln>
                  <a:noFill/>
                </a:ln>
                <a:solidFill>
                  <a:srgbClr val="000000"/>
                </a:solidFill>
                <a:effectLst/>
                <a:uLnTx/>
                <a:uFillTx/>
                <a:latin typeface="+mj-lt"/>
                <a:cs typeface="Arial"/>
                <a:sym typeface="Arial"/>
              </a:rPr>
              <a:t> </a:t>
            </a:r>
            <a:r>
              <a:rPr kumimoji="0" lang="en-US" sz="1000" b="1" i="0" u="none" strike="noStrike" kern="0" cap="none" spc="0" normalizeH="0" baseline="0" noProof="0" dirty="0" err="1">
                <a:ln>
                  <a:noFill/>
                </a:ln>
                <a:solidFill>
                  <a:srgbClr val="000000"/>
                </a:solidFill>
                <a:effectLst/>
                <a:uLnTx/>
                <a:uFillTx/>
                <a:latin typeface="+mj-lt"/>
                <a:cs typeface="Arial"/>
                <a:sym typeface="Arial"/>
              </a:rPr>
              <a:t>Pantoloan</a:t>
            </a:r>
            <a:endParaRPr kumimoji="0" lang="en-US" sz="1000" b="1" i="0" u="none" strike="noStrike" kern="0" cap="none" spc="0" normalizeH="0" baseline="0" noProof="0" dirty="0">
              <a:ln>
                <a:noFill/>
              </a:ln>
              <a:solidFill>
                <a:srgbClr val="000000"/>
              </a:solidFill>
              <a:effectLst/>
              <a:uLnTx/>
              <a:uFillTx/>
              <a:latin typeface="+mj-lt"/>
              <a:cs typeface="Arial"/>
              <a:sym typeface="Arial"/>
            </a:endParaRPr>
          </a:p>
          <a:p>
            <a:pPr marL="63500" marR="0" lvl="0" indent="-635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000" b="1" i="0" u="none" strike="noStrike" kern="0" cap="none" spc="0" normalizeH="0" baseline="0" noProof="0" dirty="0" err="1">
                <a:ln>
                  <a:noFill/>
                </a:ln>
                <a:solidFill>
                  <a:srgbClr val="000000"/>
                </a:solidFill>
                <a:effectLst/>
                <a:uLnTx/>
                <a:uFillTx/>
                <a:latin typeface="+mj-lt"/>
                <a:cs typeface="Arial"/>
                <a:sym typeface="Arial"/>
              </a:rPr>
              <a:t>Pelabuhan</a:t>
            </a:r>
            <a:r>
              <a:rPr kumimoji="0" lang="en-US" sz="1000" b="1" i="0" u="none" strike="noStrike" kern="0" cap="none" spc="0" normalizeH="0" baseline="0" noProof="0" dirty="0">
                <a:ln>
                  <a:noFill/>
                </a:ln>
                <a:solidFill>
                  <a:srgbClr val="000000"/>
                </a:solidFill>
                <a:effectLst/>
                <a:uLnTx/>
                <a:uFillTx/>
                <a:latin typeface="+mj-lt"/>
                <a:cs typeface="Arial"/>
                <a:sym typeface="Arial"/>
              </a:rPr>
              <a:t> </a:t>
            </a:r>
            <a:r>
              <a:rPr kumimoji="0" lang="en-US" sz="1000" b="1" i="0" u="none" strike="noStrike" kern="0" cap="none" spc="0" normalizeH="0" baseline="0" noProof="0" dirty="0" err="1">
                <a:ln>
                  <a:noFill/>
                </a:ln>
                <a:solidFill>
                  <a:srgbClr val="000000"/>
                </a:solidFill>
                <a:effectLst/>
                <a:uLnTx/>
                <a:uFillTx/>
                <a:latin typeface="+mj-lt"/>
                <a:cs typeface="Arial"/>
                <a:sym typeface="Arial"/>
              </a:rPr>
              <a:t>Donggala</a:t>
            </a:r>
            <a:endParaRPr kumimoji="0" lang="en-US" sz="1000" b="1" i="0" u="none" strike="noStrike" kern="0" cap="none" spc="0" normalizeH="0" baseline="0" noProof="0" dirty="0">
              <a:ln>
                <a:noFill/>
              </a:ln>
              <a:solidFill>
                <a:srgbClr val="000000"/>
              </a:solidFill>
              <a:effectLst/>
              <a:uLnTx/>
              <a:uFillTx/>
              <a:latin typeface="+mj-lt"/>
              <a:cs typeface="Arial"/>
              <a:sym typeface="Arial"/>
            </a:endParaRPr>
          </a:p>
          <a:p>
            <a:pPr marL="63500" marR="0" lvl="0" indent="-635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000" b="1" i="0" u="none" strike="noStrike" kern="0" cap="none" spc="0" normalizeH="0" baseline="0" noProof="0" dirty="0" err="1">
                <a:ln>
                  <a:noFill/>
                </a:ln>
                <a:solidFill>
                  <a:srgbClr val="000000"/>
                </a:solidFill>
                <a:effectLst/>
                <a:uLnTx/>
                <a:uFillTx/>
                <a:latin typeface="+mj-lt"/>
                <a:cs typeface="Arial"/>
                <a:sym typeface="Arial"/>
              </a:rPr>
              <a:t>Pelabuhan</a:t>
            </a:r>
            <a:r>
              <a:rPr kumimoji="0" lang="en-US" sz="1000" b="1" i="0" u="none" strike="noStrike" kern="0" cap="none" spc="0" normalizeH="0" baseline="0" noProof="0" dirty="0">
                <a:ln>
                  <a:noFill/>
                </a:ln>
                <a:solidFill>
                  <a:srgbClr val="000000"/>
                </a:solidFill>
                <a:effectLst/>
                <a:uLnTx/>
                <a:uFillTx/>
                <a:latin typeface="+mj-lt"/>
                <a:cs typeface="Arial"/>
                <a:sym typeface="Arial"/>
              </a:rPr>
              <a:t> Taipa</a:t>
            </a:r>
          </a:p>
        </p:txBody>
      </p:sp>
      <p:pic>
        <p:nvPicPr>
          <p:cNvPr id="37" name="Picture 36">
            <a:extLst>
              <a:ext uri="{FF2B5EF4-FFF2-40B4-BE49-F238E27FC236}">
                <a16:creationId xmlns:a16="http://schemas.microsoft.com/office/drawing/2014/main" id="{B9882894-CA27-4F8A-9E12-8148C196657D}"/>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662728" y="1971174"/>
            <a:ext cx="4304212" cy="1919023"/>
          </a:xfrm>
          <a:prstGeom prst="rect">
            <a:avLst/>
          </a:prstGeom>
        </p:spPr>
      </p:pic>
    </p:spTree>
    <p:extLst>
      <p:ext uri="{BB962C8B-B14F-4D97-AF65-F5344CB8AC3E}">
        <p14:creationId xmlns:p14="http://schemas.microsoft.com/office/powerpoint/2010/main" val="17737830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046"/>
        <p:cNvGrpSpPr/>
        <p:nvPr/>
      </p:nvGrpSpPr>
      <p:grpSpPr>
        <a:xfrm>
          <a:off x="0" y="0"/>
          <a:ext cx="0" cy="0"/>
          <a:chOff x="0" y="0"/>
          <a:chExt cx="0" cy="0"/>
        </a:xfrm>
      </p:grpSpPr>
      <p:sp>
        <p:nvSpPr>
          <p:cNvPr id="22" name="Rectangle 21">
            <a:extLst>
              <a:ext uri="{FF2B5EF4-FFF2-40B4-BE49-F238E27FC236}">
                <a16:creationId xmlns:a16="http://schemas.microsoft.com/office/drawing/2014/main" id="{A03CEE01-EE96-4D73-9DF7-3F150F9827B3}"/>
              </a:ext>
            </a:extLst>
          </p:cNvPr>
          <p:cNvSpPr/>
          <p:nvPr/>
        </p:nvSpPr>
        <p:spPr>
          <a:xfrm>
            <a:off x="260765" y="1218134"/>
            <a:ext cx="3623855" cy="469182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FFFFFF"/>
              </a:solidFill>
              <a:effectLst/>
              <a:uLnTx/>
              <a:uFillTx/>
              <a:latin typeface="+mj-lt"/>
              <a:ea typeface="+mn-ea"/>
              <a:cs typeface="+mn-cs"/>
              <a:sym typeface="Arial"/>
            </a:endParaRPr>
          </a:p>
        </p:txBody>
      </p:sp>
      <p:sp>
        <p:nvSpPr>
          <p:cNvPr id="1047" name="Google Shape;1047;p80"/>
          <p:cNvSpPr txBox="1">
            <a:spLocks noGrp="1"/>
          </p:cNvSpPr>
          <p:nvPr>
            <p:ph type="sldNum" idx="12"/>
          </p:nvPr>
        </p:nvSpPr>
        <p:spPr>
          <a:xfrm>
            <a:off x="11662305" y="6666086"/>
            <a:ext cx="484827" cy="198805"/>
          </a:xfrm>
          <a:prstGeom prst="rect">
            <a:avLst/>
          </a:prstGeom>
          <a:noFill/>
          <a:ln>
            <a:noFill/>
          </a:ln>
        </p:spPr>
        <p:txBody>
          <a:bodyPr spcFirstLastPara="1" wrap="square" lIns="91425" tIns="45700" rIns="91425" bIns="45700" anchor="ctr" anchorCtr="0">
            <a:noAutofit/>
          </a:bodyPr>
          <a:lstStyle/>
          <a:p>
            <a:pPr marL="0" marR="0" lvl="0" indent="0" algn="r" defTabSz="914400" rtl="0" eaLnBrk="1" fontAlgn="auto" latinLnBrk="0" hangingPunct="1">
              <a:lnSpc>
                <a:spcPct val="100000"/>
              </a:lnSpc>
              <a:spcBef>
                <a:spcPts val="0"/>
              </a:spcBef>
              <a:spcAft>
                <a:spcPts val="0"/>
              </a:spcAft>
              <a:buClr>
                <a:srgbClr val="FFFFFF"/>
              </a:buClr>
              <a:buSzPts val="1000"/>
              <a:buFont typeface="Calibri"/>
              <a:buNone/>
              <a:tabLst/>
              <a:defRPr/>
            </a:pPr>
            <a:fld id="{00000000-1234-1234-1234-123412341234}" type="slidenum">
              <a:rPr kumimoji="0" lang="en-US" sz="1050" b="1" i="0" u="none" strike="noStrike" kern="0" cap="none" spc="0" normalizeH="0" baseline="0" noProof="0">
                <a:ln>
                  <a:noFill/>
                </a:ln>
                <a:solidFill>
                  <a:srgbClr val="FFFFFF"/>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FFFFFF"/>
                </a:buClr>
                <a:buSzPts val="1000"/>
                <a:buFont typeface="Calibri"/>
                <a:buNone/>
                <a:tabLst/>
                <a:defRPr/>
              </a:pPr>
              <a:t>34</a:t>
            </a:fld>
            <a:endParaRPr kumimoji="0" sz="1050" b="1"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48" name="Google Shape;1048;p80"/>
          <p:cNvSpPr txBox="1">
            <a:spLocks noGrp="1"/>
          </p:cNvSpPr>
          <p:nvPr>
            <p:ph type="title"/>
          </p:nvPr>
        </p:nvSpPr>
        <p:spPr>
          <a:xfrm>
            <a:off x="889000" y="73431"/>
            <a:ext cx="10585245" cy="618854"/>
          </a:xfrm>
          <a:prstGeom prst="rect">
            <a:avLst/>
          </a:prstGeom>
          <a:noFill/>
          <a:ln>
            <a:noFill/>
          </a:ln>
        </p:spPr>
        <p:txBody>
          <a:bodyPr spcFirstLastPara="1" wrap="square" lIns="91425" tIns="45700" rIns="91425" bIns="45700" anchor="ctr" anchorCtr="0">
            <a:noAutofit/>
          </a:bodyPr>
          <a:lstStyle/>
          <a:p>
            <a:pPr lvl="0"/>
            <a:r>
              <a:rPr lang="en-US" dirty="0">
                <a:latin typeface="+mj-lt"/>
              </a:rPr>
              <a:t>REHABILITASI DAN REKONSTRUKSI INFRASTRUKTUR WILAYAH TERDAMPAK</a:t>
            </a:r>
          </a:p>
        </p:txBody>
      </p:sp>
      <p:sp>
        <p:nvSpPr>
          <p:cNvPr id="3" name="Rectangle 2">
            <a:extLst>
              <a:ext uri="{FF2B5EF4-FFF2-40B4-BE49-F238E27FC236}">
                <a16:creationId xmlns:a16="http://schemas.microsoft.com/office/drawing/2014/main" id="{07253D29-241C-4916-8F0D-8E36520CA4DC}"/>
              </a:ext>
            </a:extLst>
          </p:cNvPr>
          <p:cNvSpPr/>
          <p:nvPr/>
        </p:nvSpPr>
        <p:spPr>
          <a:xfrm>
            <a:off x="464164" y="2066520"/>
            <a:ext cx="1183337" cy="461665"/>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err="1">
                <a:ln>
                  <a:noFill/>
                </a:ln>
                <a:solidFill>
                  <a:srgbClr val="000000"/>
                </a:solidFill>
                <a:effectLst/>
                <a:uLnTx/>
                <a:uFillTx/>
                <a:latin typeface="+mj-lt"/>
                <a:cs typeface="Arial"/>
                <a:sym typeface="Arial"/>
              </a:rPr>
              <a:t>Strategi</a:t>
            </a:r>
            <a:endParaRPr kumimoji="0" lang="en-US" sz="2400" b="0" i="0" u="none" strike="noStrike" kern="0" cap="none" spc="0" normalizeH="0" baseline="0" noProof="0" dirty="0">
              <a:ln>
                <a:noFill/>
              </a:ln>
              <a:solidFill>
                <a:srgbClr val="000000"/>
              </a:solidFill>
              <a:effectLst/>
              <a:uLnTx/>
              <a:uFillTx/>
              <a:latin typeface="+mj-lt"/>
              <a:cs typeface="Arial"/>
              <a:sym typeface="Arial"/>
            </a:endParaRPr>
          </a:p>
        </p:txBody>
      </p:sp>
      <p:sp>
        <p:nvSpPr>
          <p:cNvPr id="5" name="Rectangle 4">
            <a:extLst>
              <a:ext uri="{FF2B5EF4-FFF2-40B4-BE49-F238E27FC236}">
                <a16:creationId xmlns:a16="http://schemas.microsoft.com/office/drawing/2014/main" id="{E151898C-8A04-49C3-9C89-E7B4E08284BA}"/>
              </a:ext>
            </a:extLst>
          </p:cNvPr>
          <p:cNvSpPr/>
          <p:nvPr/>
        </p:nvSpPr>
        <p:spPr>
          <a:xfrm>
            <a:off x="260764" y="1224340"/>
            <a:ext cx="3623855" cy="400110"/>
          </a:xfrm>
          <a:prstGeom prst="rect">
            <a:avLst/>
          </a:prstGeom>
          <a:solidFill>
            <a:schemeClr val="accent3"/>
          </a:solidFill>
          <a:ln>
            <a:noFill/>
          </a:ln>
        </p:spPr>
        <p:txBody>
          <a:bodyPr wrap="square">
            <a:spAutoFit/>
          </a:bodyPr>
          <a:lstStyle/>
          <a:p>
            <a:pPr marL="1206500" marR="0" lvl="0" indent="0" algn="l"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de-DE" sz="2000" b="1" i="0" u="none" strike="noStrike" kern="0" cap="none" spc="0" normalizeH="0" baseline="0" noProof="0" dirty="0">
                <a:ln>
                  <a:noFill/>
                </a:ln>
                <a:solidFill>
                  <a:srgbClr val="000000"/>
                </a:solidFill>
                <a:effectLst/>
                <a:uLnTx/>
                <a:uFillTx/>
                <a:latin typeface="+mj-lt"/>
                <a:cs typeface="Arial"/>
                <a:sym typeface="Arial"/>
              </a:rPr>
              <a:t>SDA dan Irigasi</a:t>
            </a:r>
          </a:p>
        </p:txBody>
      </p:sp>
      <p:pic>
        <p:nvPicPr>
          <p:cNvPr id="21" name="Picture 20" descr="A close up of a logo&#10;&#10;Description automatically generated">
            <a:extLst>
              <a:ext uri="{FF2B5EF4-FFF2-40B4-BE49-F238E27FC236}">
                <a16:creationId xmlns:a16="http://schemas.microsoft.com/office/drawing/2014/main" id="{CBEF47F2-6CF4-4ADC-A0E1-6A2A2BFB617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965" y="915760"/>
            <a:ext cx="1232714" cy="1232714"/>
          </a:xfrm>
          <a:prstGeom prst="rect">
            <a:avLst/>
          </a:prstGeom>
        </p:spPr>
      </p:pic>
      <p:pic>
        <p:nvPicPr>
          <p:cNvPr id="24" name="Picture 23">
            <a:extLst>
              <a:ext uri="{FF2B5EF4-FFF2-40B4-BE49-F238E27FC236}">
                <a16:creationId xmlns:a16="http://schemas.microsoft.com/office/drawing/2014/main" id="{5D475184-9626-4B6C-BB5C-355E46B5153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90897" y="2450848"/>
            <a:ext cx="3163588" cy="1886405"/>
          </a:xfrm>
          <a:prstGeom prst="rect">
            <a:avLst/>
          </a:prstGeom>
          <a:ln w="38100">
            <a:noFill/>
          </a:ln>
        </p:spPr>
      </p:pic>
      <p:sp>
        <p:nvSpPr>
          <p:cNvPr id="33" name="Rectangle 32">
            <a:extLst>
              <a:ext uri="{FF2B5EF4-FFF2-40B4-BE49-F238E27FC236}">
                <a16:creationId xmlns:a16="http://schemas.microsoft.com/office/drawing/2014/main" id="{3180C80E-56B6-4925-8F62-F032C57BCB38}"/>
              </a:ext>
            </a:extLst>
          </p:cNvPr>
          <p:cNvSpPr/>
          <p:nvPr/>
        </p:nvSpPr>
        <p:spPr>
          <a:xfrm>
            <a:off x="4231814" y="1218134"/>
            <a:ext cx="7603307" cy="471599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37" name="Rectangle 36">
            <a:extLst>
              <a:ext uri="{FF2B5EF4-FFF2-40B4-BE49-F238E27FC236}">
                <a16:creationId xmlns:a16="http://schemas.microsoft.com/office/drawing/2014/main" id="{70AB818D-76AB-4149-A381-8EDC5A8E9298}"/>
              </a:ext>
            </a:extLst>
          </p:cNvPr>
          <p:cNvSpPr/>
          <p:nvPr/>
        </p:nvSpPr>
        <p:spPr>
          <a:xfrm>
            <a:off x="4231813" y="1235495"/>
            <a:ext cx="5064586" cy="707886"/>
          </a:xfrm>
          <a:prstGeom prst="rect">
            <a:avLst/>
          </a:prstGeom>
          <a:solidFill>
            <a:schemeClr val="accent3"/>
          </a:solidFill>
          <a:ln>
            <a:noFill/>
          </a:ln>
        </p:spPr>
        <p:txBody>
          <a:bodyPr wrap="square">
            <a:spAutoFit/>
          </a:bodyPr>
          <a:lstStyle/>
          <a:p>
            <a:pPr marL="1206500" marR="0" lvl="0" indent="0" algn="l"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de-DE" sz="2000" b="1" i="0" u="none" strike="noStrike" kern="0" cap="none" spc="0" normalizeH="0" baseline="0" noProof="0" dirty="0">
                <a:ln>
                  <a:noFill/>
                </a:ln>
                <a:solidFill>
                  <a:srgbClr val="000000"/>
                </a:solidFill>
                <a:effectLst/>
                <a:uLnTx/>
                <a:uFillTx/>
                <a:latin typeface="+mj-lt"/>
                <a:cs typeface="Arial"/>
                <a:sym typeface="Arial"/>
              </a:rPr>
              <a:t>Telekomunikasi dan Energi Kelistrikan</a:t>
            </a:r>
          </a:p>
        </p:txBody>
      </p:sp>
      <p:sp>
        <p:nvSpPr>
          <p:cNvPr id="8" name="Rectangle 7">
            <a:extLst>
              <a:ext uri="{FF2B5EF4-FFF2-40B4-BE49-F238E27FC236}">
                <a16:creationId xmlns:a16="http://schemas.microsoft.com/office/drawing/2014/main" id="{226F5DF2-BEC3-4F72-8392-CCFD6AB03381}"/>
              </a:ext>
            </a:extLst>
          </p:cNvPr>
          <p:cNvSpPr/>
          <p:nvPr/>
        </p:nvSpPr>
        <p:spPr>
          <a:xfrm>
            <a:off x="490897" y="4337253"/>
            <a:ext cx="398103" cy="129049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30" name="Rectangle 29">
            <a:extLst>
              <a:ext uri="{FF2B5EF4-FFF2-40B4-BE49-F238E27FC236}">
                <a16:creationId xmlns:a16="http://schemas.microsoft.com/office/drawing/2014/main" id="{925884B5-D773-4D24-B0FE-4215E974D94D}"/>
              </a:ext>
            </a:extLst>
          </p:cNvPr>
          <p:cNvSpPr/>
          <p:nvPr/>
        </p:nvSpPr>
        <p:spPr>
          <a:xfrm>
            <a:off x="660399" y="4335084"/>
            <a:ext cx="2994085" cy="1384995"/>
          </a:xfrm>
          <a:prstGeom prst="rect">
            <a:avLst/>
          </a:prstGeom>
          <a:solidFill>
            <a:schemeClr val="accent4">
              <a:lumMod val="60000"/>
              <a:lumOff val="40000"/>
            </a:schemeClr>
          </a:solidFill>
          <a:ln w="19050">
            <a:noFill/>
          </a:ln>
        </p:spPr>
        <p:txBody>
          <a:bodyPr wrap="square">
            <a:spAutoFit/>
          </a:bodyPr>
          <a:lstStyle/>
          <a:p>
            <a:pPr marL="114300" marR="0" lvl="0" indent="-11430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1" i="0" u="none" strike="noStrike" kern="0" cap="none" spc="0" normalizeH="0" baseline="0" noProof="0" dirty="0" err="1">
                <a:ln>
                  <a:noFill/>
                </a:ln>
                <a:solidFill>
                  <a:srgbClr val="000000"/>
                </a:solidFill>
                <a:effectLst/>
                <a:uLnTx/>
                <a:uFillTx/>
                <a:cs typeface="Arial"/>
                <a:sym typeface="Arial"/>
              </a:rPr>
              <a:t>Memperbaiki</a:t>
            </a:r>
            <a:r>
              <a:rPr kumimoji="0" lang="en-US" sz="1400" b="1" i="0" u="none" strike="noStrike" kern="0" cap="none" spc="0" normalizeH="0" baseline="0" noProof="0" dirty="0">
                <a:ln>
                  <a:noFill/>
                </a:ln>
                <a:solidFill>
                  <a:srgbClr val="000000"/>
                </a:solidFill>
                <a:effectLst/>
                <a:uLnTx/>
                <a:uFillTx/>
                <a:cs typeface="Arial"/>
                <a:sym typeface="Arial"/>
              </a:rPr>
              <a:t> dan </a:t>
            </a:r>
            <a:r>
              <a:rPr kumimoji="0" lang="en-US" sz="1400" b="1" i="0" u="none" strike="noStrike" kern="0" cap="none" spc="0" normalizeH="0" baseline="0" noProof="0" dirty="0" err="1">
                <a:ln>
                  <a:noFill/>
                </a:ln>
                <a:solidFill>
                  <a:srgbClr val="000000"/>
                </a:solidFill>
                <a:effectLst/>
                <a:uLnTx/>
                <a:uFillTx/>
                <a:cs typeface="Arial"/>
                <a:sym typeface="Arial"/>
              </a:rPr>
              <a:t>membangun</a:t>
            </a:r>
            <a:r>
              <a:rPr kumimoji="0" lang="en-US" sz="1400" b="1" i="0" u="none" strike="noStrike" kern="0" cap="none" spc="0" normalizeH="0" baseline="0" noProof="0" dirty="0">
                <a:ln>
                  <a:noFill/>
                </a:ln>
                <a:solidFill>
                  <a:srgbClr val="000000"/>
                </a:solidFill>
                <a:effectLst/>
                <a:uLnTx/>
                <a:uFillTx/>
                <a:cs typeface="Arial"/>
                <a:sym typeface="Arial"/>
              </a:rPr>
              <a:t> </a:t>
            </a:r>
            <a:r>
              <a:rPr kumimoji="0" lang="en-US" sz="1400" b="1" i="0" u="none" strike="noStrike" kern="0" cap="none" spc="0" normalizeH="0" baseline="0" noProof="0" dirty="0" err="1">
                <a:ln>
                  <a:noFill/>
                </a:ln>
                <a:solidFill>
                  <a:srgbClr val="000000"/>
                </a:solidFill>
                <a:effectLst/>
                <a:uLnTx/>
                <a:uFillTx/>
                <a:cs typeface="Arial"/>
                <a:sym typeface="Arial"/>
              </a:rPr>
              <a:t>kembali</a:t>
            </a:r>
            <a:r>
              <a:rPr kumimoji="0" lang="en-US" sz="1400" b="1" i="0" u="none" strike="noStrike" kern="0" cap="none" spc="0" normalizeH="0" baseline="0" noProof="0" dirty="0">
                <a:ln>
                  <a:noFill/>
                </a:ln>
                <a:solidFill>
                  <a:srgbClr val="000000"/>
                </a:solidFill>
                <a:effectLst/>
                <a:uLnTx/>
                <a:uFillTx/>
                <a:cs typeface="Arial"/>
                <a:sym typeface="Arial"/>
              </a:rPr>
              <a:t> </a:t>
            </a:r>
            <a:r>
              <a:rPr kumimoji="0" lang="en-US" sz="1400" b="1" i="0" u="none" strike="noStrike" kern="0" cap="none" spc="0" normalizeH="0" baseline="0" noProof="0" dirty="0" err="1">
                <a:ln>
                  <a:noFill/>
                </a:ln>
                <a:solidFill>
                  <a:srgbClr val="000000"/>
                </a:solidFill>
                <a:effectLst/>
                <a:uLnTx/>
                <a:uFillTx/>
                <a:cs typeface="Arial"/>
                <a:sym typeface="Arial"/>
              </a:rPr>
              <a:t>jaringan</a:t>
            </a:r>
            <a:r>
              <a:rPr kumimoji="0" lang="en-US" sz="1400" b="1" i="0" u="none" strike="noStrike" kern="0" cap="none" spc="0" normalizeH="0" baseline="0" noProof="0" dirty="0">
                <a:ln>
                  <a:noFill/>
                </a:ln>
                <a:solidFill>
                  <a:srgbClr val="000000"/>
                </a:solidFill>
                <a:effectLst/>
                <a:uLnTx/>
                <a:uFillTx/>
                <a:cs typeface="Arial"/>
                <a:sym typeface="Arial"/>
              </a:rPr>
              <a:t> </a:t>
            </a:r>
            <a:r>
              <a:rPr kumimoji="0" lang="en-US" sz="1400" b="1" i="0" u="none" strike="noStrike" kern="0" cap="none" spc="0" normalizeH="0" baseline="0" noProof="0" dirty="0" err="1">
                <a:ln>
                  <a:noFill/>
                </a:ln>
                <a:solidFill>
                  <a:srgbClr val="000000"/>
                </a:solidFill>
                <a:effectLst/>
                <a:uLnTx/>
                <a:uFillTx/>
                <a:cs typeface="Arial"/>
                <a:sym typeface="Arial"/>
              </a:rPr>
              <a:t>irigasi</a:t>
            </a:r>
            <a:r>
              <a:rPr kumimoji="0" lang="en-US" sz="1400" b="1" i="0" u="none" strike="noStrike" kern="0" cap="none" spc="0" normalizeH="0" baseline="0" noProof="0" dirty="0">
                <a:ln>
                  <a:noFill/>
                </a:ln>
                <a:solidFill>
                  <a:srgbClr val="000000"/>
                </a:solidFill>
                <a:effectLst/>
                <a:uLnTx/>
                <a:uFillTx/>
                <a:cs typeface="Arial"/>
                <a:sym typeface="Arial"/>
              </a:rPr>
              <a:t> </a:t>
            </a:r>
            <a:r>
              <a:rPr kumimoji="0" lang="en-US" sz="1400" b="1" i="0" u="none" strike="noStrike" kern="0" cap="none" spc="0" normalizeH="0" baseline="0" noProof="0" dirty="0" err="1">
                <a:ln>
                  <a:noFill/>
                </a:ln>
                <a:solidFill>
                  <a:srgbClr val="000000"/>
                </a:solidFill>
                <a:effectLst/>
                <a:uLnTx/>
                <a:uFillTx/>
                <a:cs typeface="Arial"/>
                <a:sym typeface="Arial"/>
              </a:rPr>
              <a:t>Gumbasa</a:t>
            </a:r>
            <a:endParaRPr kumimoji="0" lang="en-US" sz="1400" b="1" i="0" u="none" strike="noStrike" kern="0" cap="none" spc="0" normalizeH="0" baseline="0" noProof="0" dirty="0">
              <a:ln>
                <a:noFill/>
              </a:ln>
              <a:solidFill>
                <a:srgbClr val="000000"/>
              </a:solidFill>
              <a:effectLst/>
              <a:uLnTx/>
              <a:uFillTx/>
              <a:cs typeface="Arial"/>
              <a:sym typeface="Arial"/>
            </a:endParaRPr>
          </a:p>
          <a:p>
            <a:pPr marL="114300" marR="0" lvl="0" indent="-11430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1" i="0" u="none" strike="noStrike" kern="0" cap="none" spc="0" normalizeH="0" baseline="0" noProof="0" dirty="0" err="1">
                <a:ln>
                  <a:noFill/>
                </a:ln>
                <a:solidFill>
                  <a:srgbClr val="000000"/>
                </a:solidFill>
                <a:effectLst/>
                <a:uLnTx/>
                <a:uFillTx/>
                <a:cs typeface="Arial"/>
                <a:sym typeface="Arial"/>
              </a:rPr>
              <a:t>Mengarahkan</a:t>
            </a:r>
            <a:r>
              <a:rPr kumimoji="0" lang="en-US" sz="1400" b="1" i="0" u="none" strike="noStrike" kern="0" cap="none" spc="0" normalizeH="0" baseline="0" noProof="0" dirty="0">
                <a:ln>
                  <a:noFill/>
                </a:ln>
                <a:solidFill>
                  <a:srgbClr val="000000"/>
                </a:solidFill>
                <a:effectLst/>
                <a:uLnTx/>
                <a:uFillTx/>
                <a:cs typeface="Arial"/>
                <a:sym typeface="Arial"/>
              </a:rPr>
              <a:t> </a:t>
            </a:r>
            <a:r>
              <a:rPr kumimoji="0" lang="en-US" sz="1400" b="1" i="0" u="none" strike="noStrike" kern="0" cap="none" spc="0" normalizeH="0" baseline="0" noProof="0" dirty="0" err="1">
                <a:ln>
                  <a:noFill/>
                </a:ln>
                <a:solidFill>
                  <a:srgbClr val="000000"/>
                </a:solidFill>
                <a:effectLst/>
                <a:uLnTx/>
                <a:uFillTx/>
                <a:cs typeface="Arial"/>
                <a:sym typeface="Arial"/>
              </a:rPr>
              <a:t>saluran</a:t>
            </a:r>
            <a:r>
              <a:rPr kumimoji="0" lang="en-US" sz="1400" b="1" i="0" u="none" strike="noStrike" kern="0" cap="none" spc="0" normalizeH="0" baseline="0" noProof="0" dirty="0">
                <a:ln>
                  <a:noFill/>
                </a:ln>
                <a:solidFill>
                  <a:srgbClr val="000000"/>
                </a:solidFill>
                <a:effectLst/>
                <a:uLnTx/>
                <a:uFillTx/>
                <a:cs typeface="Arial"/>
                <a:sym typeface="Arial"/>
              </a:rPr>
              <a:t> </a:t>
            </a:r>
            <a:r>
              <a:rPr kumimoji="0" lang="en-US" sz="1400" b="1" i="0" u="none" strike="noStrike" kern="0" cap="none" spc="0" normalizeH="0" baseline="0" noProof="0" dirty="0" err="1">
                <a:ln>
                  <a:noFill/>
                </a:ln>
                <a:solidFill>
                  <a:srgbClr val="000000"/>
                </a:solidFill>
                <a:effectLst/>
                <a:uLnTx/>
                <a:uFillTx/>
                <a:cs typeface="Arial"/>
                <a:sym typeface="Arial"/>
              </a:rPr>
              <a:t>irigasi</a:t>
            </a:r>
            <a:r>
              <a:rPr kumimoji="0" lang="en-US" sz="1400" b="1" i="0" u="none" strike="noStrike" kern="0" cap="none" spc="0" normalizeH="0" baseline="0" noProof="0" dirty="0">
                <a:ln>
                  <a:noFill/>
                </a:ln>
                <a:solidFill>
                  <a:srgbClr val="000000"/>
                </a:solidFill>
                <a:effectLst/>
                <a:uLnTx/>
                <a:uFillTx/>
                <a:cs typeface="Arial"/>
                <a:sym typeface="Arial"/>
              </a:rPr>
              <a:t> di </a:t>
            </a:r>
            <a:r>
              <a:rPr kumimoji="0" lang="en-US" sz="1400" b="1" i="0" u="none" strike="noStrike" kern="0" cap="none" spc="0" normalizeH="0" baseline="0" noProof="0" dirty="0" err="1">
                <a:ln>
                  <a:noFill/>
                </a:ln>
                <a:solidFill>
                  <a:srgbClr val="000000"/>
                </a:solidFill>
                <a:effectLst/>
                <a:uLnTx/>
                <a:uFillTx/>
                <a:cs typeface="Arial"/>
                <a:sym typeface="Arial"/>
              </a:rPr>
              <a:t>Kelurahan</a:t>
            </a:r>
            <a:r>
              <a:rPr kumimoji="0" lang="en-US" sz="1400" b="1" i="0" u="none" strike="noStrike" kern="0" cap="none" spc="0" normalizeH="0" baseline="0" noProof="0" dirty="0">
                <a:ln>
                  <a:noFill/>
                </a:ln>
                <a:solidFill>
                  <a:srgbClr val="000000"/>
                </a:solidFill>
                <a:effectLst/>
                <a:uLnTx/>
                <a:uFillTx/>
                <a:cs typeface="Arial"/>
                <a:sym typeface="Arial"/>
              </a:rPr>
              <a:t> </a:t>
            </a:r>
            <a:r>
              <a:rPr kumimoji="0" lang="en-US" sz="1400" b="1" i="0" u="none" strike="noStrike" kern="0" cap="none" spc="0" normalizeH="0" baseline="0" noProof="0" dirty="0" err="1">
                <a:ln>
                  <a:noFill/>
                </a:ln>
                <a:solidFill>
                  <a:srgbClr val="000000"/>
                </a:solidFill>
                <a:effectLst/>
                <a:uLnTx/>
                <a:uFillTx/>
                <a:cs typeface="Arial"/>
                <a:sym typeface="Arial"/>
              </a:rPr>
              <a:t>Petobo-Sibalaya</a:t>
            </a:r>
            <a:endParaRPr kumimoji="0" lang="en-US" sz="1400" b="1" i="0" u="none" strike="noStrike" kern="0" cap="none" spc="0" normalizeH="0" baseline="0" noProof="0" dirty="0">
              <a:ln>
                <a:noFill/>
              </a:ln>
              <a:solidFill>
                <a:srgbClr val="000000"/>
              </a:solidFill>
              <a:effectLst/>
              <a:uLnTx/>
              <a:uFillTx/>
              <a:cs typeface="Arial"/>
              <a:sym typeface="Arial"/>
            </a:endParaRPr>
          </a:p>
          <a:p>
            <a:pPr marL="114300" marR="0" lvl="0" indent="-11430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1" i="0" u="none" strike="noStrike" kern="0" cap="none" spc="0" normalizeH="0" baseline="0" noProof="0" dirty="0">
                <a:ln>
                  <a:noFill/>
                </a:ln>
                <a:solidFill>
                  <a:srgbClr val="000000"/>
                </a:solidFill>
                <a:effectLst/>
                <a:uLnTx/>
                <a:uFillTx/>
                <a:cs typeface="Arial"/>
                <a:sym typeface="Arial"/>
              </a:rPr>
              <a:t>Pembangunan </a:t>
            </a:r>
            <a:r>
              <a:rPr kumimoji="0" lang="en-US" sz="1400" b="1" i="0" u="none" strike="noStrike" kern="0" cap="none" spc="0" normalizeH="0" baseline="0" noProof="0" dirty="0" err="1">
                <a:ln>
                  <a:noFill/>
                </a:ln>
                <a:solidFill>
                  <a:srgbClr val="000000"/>
                </a:solidFill>
                <a:effectLst/>
                <a:uLnTx/>
                <a:uFillTx/>
                <a:cs typeface="Arial"/>
                <a:sym typeface="Arial"/>
              </a:rPr>
              <a:t>kawasan</a:t>
            </a:r>
            <a:r>
              <a:rPr kumimoji="0" lang="en-US" sz="1400" b="1" i="0" u="none" strike="noStrike" kern="0" cap="none" spc="0" normalizeH="0" baseline="0" noProof="0" dirty="0">
                <a:ln>
                  <a:noFill/>
                </a:ln>
                <a:solidFill>
                  <a:srgbClr val="000000"/>
                </a:solidFill>
                <a:effectLst/>
                <a:uLnTx/>
                <a:uFillTx/>
                <a:cs typeface="Arial"/>
                <a:sym typeface="Arial"/>
              </a:rPr>
              <a:t> </a:t>
            </a:r>
            <a:r>
              <a:rPr kumimoji="0" lang="en-US" sz="1400" b="1" i="0" u="none" strike="noStrike" kern="0" cap="none" spc="0" normalizeH="0" baseline="0" noProof="0" dirty="0" err="1">
                <a:ln>
                  <a:noFill/>
                </a:ln>
                <a:solidFill>
                  <a:srgbClr val="000000"/>
                </a:solidFill>
                <a:effectLst/>
                <a:uLnTx/>
                <a:uFillTx/>
                <a:cs typeface="Arial"/>
                <a:sym typeface="Arial"/>
              </a:rPr>
              <a:t>pantai</a:t>
            </a:r>
            <a:r>
              <a:rPr kumimoji="0" lang="en-US" sz="1400" b="1" i="0" u="none" strike="noStrike" kern="0" cap="none" spc="0" normalizeH="0" baseline="0" noProof="0" dirty="0">
                <a:ln>
                  <a:noFill/>
                </a:ln>
                <a:solidFill>
                  <a:srgbClr val="000000"/>
                </a:solidFill>
                <a:effectLst/>
                <a:uLnTx/>
                <a:uFillTx/>
                <a:cs typeface="Arial"/>
                <a:sym typeface="Arial"/>
              </a:rPr>
              <a:t> dengan </a:t>
            </a:r>
            <a:r>
              <a:rPr kumimoji="0" lang="en-US" sz="1400" b="1" i="0" u="none" strike="noStrike" kern="0" cap="none" spc="0" normalizeH="0" baseline="0" noProof="0" dirty="0" err="1">
                <a:ln>
                  <a:noFill/>
                </a:ln>
                <a:solidFill>
                  <a:srgbClr val="000000"/>
                </a:solidFill>
                <a:effectLst/>
                <a:uLnTx/>
                <a:uFillTx/>
                <a:cs typeface="Arial"/>
                <a:sym typeface="Arial"/>
              </a:rPr>
              <a:t>vegetasi</a:t>
            </a:r>
            <a:r>
              <a:rPr kumimoji="0" lang="en-US" sz="1400" b="1" i="0" u="none" strike="noStrike" kern="0" cap="none" spc="0" normalizeH="0" baseline="0" noProof="0" dirty="0">
                <a:ln>
                  <a:noFill/>
                </a:ln>
                <a:solidFill>
                  <a:srgbClr val="000000"/>
                </a:solidFill>
                <a:effectLst/>
                <a:uLnTx/>
                <a:uFillTx/>
                <a:cs typeface="Arial"/>
                <a:sym typeface="Arial"/>
              </a:rPr>
              <a:t> di </a:t>
            </a:r>
            <a:r>
              <a:rPr kumimoji="0" lang="en-US" sz="1400" b="1" i="0" u="none" strike="noStrike" kern="0" cap="none" spc="0" normalizeH="0" baseline="0" noProof="0" dirty="0" err="1">
                <a:ln>
                  <a:noFill/>
                </a:ln>
                <a:solidFill>
                  <a:srgbClr val="000000"/>
                </a:solidFill>
                <a:effectLst/>
                <a:uLnTx/>
                <a:uFillTx/>
                <a:cs typeface="Arial"/>
                <a:sym typeface="Arial"/>
              </a:rPr>
              <a:t>pesisir</a:t>
            </a:r>
            <a:r>
              <a:rPr kumimoji="0" lang="en-US" sz="1400" b="1" i="0" u="none" strike="noStrike" kern="0" cap="none" spc="0" normalizeH="0" baseline="0" noProof="0" dirty="0">
                <a:ln>
                  <a:noFill/>
                </a:ln>
                <a:solidFill>
                  <a:srgbClr val="000000"/>
                </a:solidFill>
                <a:effectLst/>
                <a:uLnTx/>
                <a:uFillTx/>
                <a:cs typeface="Arial"/>
                <a:sym typeface="Arial"/>
              </a:rPr>
              <a:t> Kota </a:t>
            </a:r>
            <a:r>
              <a:rPr kumimoji="0" lang="en-US" sz="1400" b="1" i="0" u="none" strike="noStrike" kern="0" cap="none" spc="0" normalizeH="0" baseline="0" noProof="0" dirty="0" err="1">
                <a:ln>
                  <a:noFill/>
                </a:ln>
                <a:solidFill>
                  <a:srgbClr val="000000"/>
                </a:solidFill>
                <a:effectLst/>
                <a:uLnTx/>
                <a:uFillTx/>
                <a:cs typeface="Arial"/>
                <a:sym typeface="Arial"/>
              </a:rPr>
              <a:t>Palu</a:t>
            </a:r>
            <a:endParaRPr kumimoji="0" lang="en-US" sz="1400" b="1" i="0" u="none" strike="noStrike" kern="0" cap="none" spc="0" normalizeH="0" baseline="0" noProof="0" dirty="0">
              <a:ln>
                <a:noFill/>
              </a:ln>
              <a:solidFill>
                <a:srgbClr val="000000"/>
              </a:solidFill>
              <a:effectLst/>
              <a:uLnTx/>
              <a:uFillTx/>
              <a:cs typeface="Arial"/>
              <a:sym typeface="Arial"/>
            </a:endParaRPr>
          </a:p>
        </p:txBody>
      </p:sp>
      <p:sp>
        <p:nvSpPr>
          <p:cNvPr id="19" name="Rectangle 18">
            <a:extLst>
              <a:ext uri="{FF2B5EF4-FFF2-40B4-BE49-F238E27FC236}">
                <a16:creationId xmlns:a16="http://schemas.microsoft.com/office/drawing/2014/main" id="{5FBDB2FE-15F9-4539-8D6A-B39F24D4951B}"/>
              </a:ext>
            </a:extLst>
          </p:cNvPr>
          <p:cNvSpPr/>
          <p:nvPr/>
        </p:nvSpPr>
        <p:spPr>
          <a:xfrm>
            <a:off x="4946140" y="2507148"/>
            <a:ext cx="6716165" cy="830997"/>
          </a:xfrm>
          <a:prstGeom prst="rect">
            <a:avLst/>
          </a:prstGeom>
          <a:solidFill>
            <a:schemeClr val="accent4"/>
          </a:solidFill>
          <a:ln w="19050">
            <a:noFill/>
          </a:ln>
        </p:spPr>
        <p:txBody>
          <a:bodyPr wrap="square">
            <a:spAutoFit/>
          </a:bodyPr>
          <a:lstStyle/>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latin typeface="+mj-lt"/>
                <a:cs typeface="Arial"/>
                <a:sym typeface="Arial"/>
              </a:rPr>
              <a:t>Memperbaiki</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fungsi</a:t>
            </a:r>
            <a:r>
              <a:rPr kumimoji="0" lang="en-US" sz="1600" b="0" i="0" u="none" strike="noStrike" kern="0" cap="none" spc="0" normalizeH="0" baseline="0" noProof="0" dirty="0">
                <a:ln>
                  <a:noFill/>
                </a:ln>
                <a:solidFill>
                  <a:srgbClr val="000000"/>
                </a:solidFill>
                <a:effectLst/>
                <a:uLnTx/>
                <a:uFillTx/>
                <a:latin typeface="+mj-lt"/>
                <a:cs typeface="Arial"/>
                <a:sym typeface="Arial"/>
              </a:rPr>
              <a:t> BTS di </a:t>
            </a:r>
            <a:r>
              <a:rPr kumimoji="0" lang="en-US" sz="1600" b="0" i="0" u="none" strike="noStrike" kern="0" cap="none" spc="0" normalizeH="0" baseline="0" noProof="0" dirty="0" err="1">
                <a:ln>
                  <a:noFill/>
                </a:ln>
                <a:solidFill>
                  <a:srgbClr val="000000"/>
                </a:solidFill>
                <a:effectLst/>
                <a:uLnTx/>
                <a:uFillTx/>
                <a:latin typeface="+mj-lt"/>
                <a:cs typeface="Arial"/>
                <a:sym typeface="Arial"/>
              </a:rPr>
              <a:t>wilayah</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Palu</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Sigi</a:t>
            </a:r>
            <a:r>
              <a:rPr kumimoji="0" lang="en-US" sz="1600" b="0" i="0" u="none" strike="noStrike" kern="0" cap="none" spc="0" normalizeH="0" baseline="0" noProof="0" dirty="0">
                <a:ln>
                  <a:noFill/>
                </a:ln>
                <a:solidFill>
                  <a:srgbClr val="000000"/>
                </a:solidFill>
                <a:effectLst/>
                <a:uLnTx/>
                <a:uFillTx/>
                <a:latin typeface="+mj-lt"/>
                <a:cs typeface="Arial"/>
                <a:sym typeface="Arial"/>
              </a:rPr>
              <a:t>, dan </a:t>
            </a:r>
            <a:r>
              <a:rPr kumimoji="0" lang="en-US" sz="1600" b="0" i="0" u="none" strike="noStrike" kern="0" cap="none" spc="0" normalizeH="0" baseline="0" noProof="0" dirty="0" err="1">
                <a:ln>
                  <a:noFill/>
                </a:ln>
                <a:solidFill>
                  <a:srgbClr val="000000"/>
                </a:solidFill>
                <a:effectLst/>
                <a:uLnTx/>
                <a:uFillTx/>
                <a:latin typeface="+mj-lt"/>
                <a:cs typeface="Arial"/>
                <a:sym typeface="Arial"/>
              </a:rPr>
              <a:t>Donggala</a:t>
            </a:r>
            <a:endParaRPr kumimoji="0" lang="en-US" sz="1600" b="0" i="0" u="none" strike="noStrike" kern="0" cap="none" spc="0" normalizeH="0" baseline="0" noProof="0" dirty="0">
              <a:ln>
                <a:noFill/>
              </a:ln>
              <a:solidFill>
                <a:srgbClr val="000000"/>
              </a:solidFill>
              <a:effectLst/>
              <a:uLnTx/>
              <a:uFillTx/>
              <a:latin typeface="+mj-lt"/>
              <a:cs typeface="Arial"/>
              <a:sym typeface="Arial"/>
            </a:endParaRPr>
          </a:p>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latin typeface="+mj-lt"/>
                <a:cs typeface="Arial"/>
                <a:sym typeface="Arial"/>
              </a:rPr>
              <a:t>Menambahkan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jaringan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1" u="none" strike="noStrike" kern="0" cap="none" spc="0" normalizeH="0" baseline="0" noProof="0" dirty="0">
                <a:ln>
                  <a:noFill/>
                </a:ln>
                <a:solidFill>
                  <a:srgbClr val="000000"/>
                </a:solidFill>
                <a:effectLst/>
                <a:uLnTx/>
                <a:uFillTx/>
                <a:latin typeface="+mj-lt"/>
                <a:cs typeface="Arial"/>
                <a:sym typeface="Arial"/>
              </a:rPr>
              <a:t>backbone </a:t>
            </a:r>
            <a:r>
              <a:rPr kumimoji="0" lang="en-US" sz="1600" b="0" i="0" u="none" strike="noStrike" kern="0" cap="none" spc="0" normalizeH="0" baseline="0" noProof="0" dirty="0">
                <a:ln>
                  <a:noFill/>
                </a:ln>
                <a:solidFill>
                  <a:srgbClr val="000000"/>
                </a:solidFill>
                <a:effectLst/>
                <a:uLnTx/>
                <a:uFillTx/>
                <a:latin typeface="+mj-lt"/>
                <a:cs typeface="Arial"/>
                <a:sym typeface="Arial"/>
              </a:rPr>
              <a:t>&amp; </a:t>
            </a:r>
            <a:r>
              <a:rPr kumimoji="0" lang="en-US" sz="1600" b="0" i="1" u="none" strike="noStrike" kern="0" cap="none" spc="0" normalizeH="0" baseline="0" noProof="0" dirty="0">
                <a:ln>
                  <a:noFill/>
                </a:ln>
                <a:solidFill>
                  <a:srgbClr val="000000"/>
                </a:solidFill>
                <a:effectLst/>
                <a:uLnTx/>
                <a:uFillTx/>
                <a:latin typeface="+mj-lt"/>
                <a:cs typeface="Arial"/>
                <a:sym typeface="Arial"/>
              </a:rPr>
              <a:t>metro fiber optic </a:t>
            </a:r>
            <a:r>
              <a:rPr kumimoji="0" lang="en-US" sz="1600" b="0" i="0" u="none" strike="noStrike" kern="0" cap="none" spc="0" normalizeH="0" baseline="0" noProof="0" dirty="0">
                <a:ln>
                  <a:noFill/>
                </a:ln>
                <a:solidFill>
                  <a:srgbClr val="000000"/>
                </a:solidFill>
                <a:effectLst/>
                <a:uLnTx/>
                <a:uFillTx/>
                <a:latin typeface="+mj-lt"/>
                <a:cs typeface="Arial"/>
                <a:sym typeface="Arial"/>
              </a:rPr>
              <a:t>di </a:t>
            </a:r>
            <a:r>
              <a:rPr kumimoji="0" lang="en-US" sz="1600" b="0" i="0" u="none" strike="noStrike" kern="0" cap="none" spc="0" normalizeH="0" baseline="0" noProof="0" dirty="0" err="1">
                <a:ln>
                  <a:noFill/>
                </a:ln>
                <a:solidFill>
                  <a:srgbClr val="000000"/>
                </a:solidFill>
                <a:effectLst/>
                <a:uLnTx/>
                <a:uFillTx/>
                <a:latin typeface="+mj-lt"/>
                <a:cs typeface="Arial"/>
                <a:sym typeface="Arial"/>
              </a:rPr>
              <a:t>wilayah</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Sigi</a:t>
            </a:r>
            <a:endParaRPr kumimoji="0" lang="en-US" sz="1600" b="0" i="0" u="none" strike="noStrike" kern="0" cap="none" spc="0" normalizeH="0" baseline="0" noProof="0" dirty="0">
              <a:ln>
                <a:noFill/>
              </a:ln>
              <a:solidFill>
                <a:srgbClr val="000000"/>
              </a:solidFill>
              <a:effectLst/>
              <a:uLnTx/>
              <a:uFillTx/>
              <a:latin typeface="+mj-lt"/>
              <a:cs typeface="Arial"/>
              <a:sym typeface="Arial"/>
            </a:endParaRPr>
          </a:p>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latin typeface="+mj-lt"/>
                <a:cs typeface="Arial"/>
                <a:sym typeface="Arial"/>
              </a:rPr>
              <a:t>Mempercepat</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perbaikan</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prasarana</a:t>
            </a:r>
            <a:r>
              <a:rPr kumimoji="0" lang="en-US" sz="1600" b="0" i="0" u="none" strike="noStrike" kern="0" cap="none" spc="0" normalizeH="0" baseline="0" noProof="0" dirty="0">
                <a:ln>
                  <a:noFill/>
                </a:ln>
                <a:solidFill>
                  <a:srgbClr val="000000"/>
                </a:solidFill>
                <a:effectLst/>
                <a:uLnTx/>
                <a:uFillTx/>
                <a:latin typeface="+mj-lt"/>
                <a:cs typeface="Arial"/>
                <a:sym typeface="Arial"/>
              </a:rPr>
              <a:t> dan </a:t>
            </a:r>
            <a:r>
              <a:rPr kumimoji="0" lang="en-US" sz="1600" b="0" i="0" u="none" strike="noStrike" kern="0" cap="none" spc="0" normalizeH="0" baseline="0" noProof="0" dirty="0" err="1">
                <a:ln>
                  <a:noFill/>
                </a:ln>
                <a:solidFill>
                  <a:srgbClr val="000000"/>
                </a:solidFill>
                <a:effectLst/>
                <a:uLnTx/>
                <a:uFillTx/>
                <a:latin typeface="+mj-lt"/>
                <a:cs typeface="Arial"/>
                <a:sym typeface="Arial"/>
              </a:rPr>
              <a:t>sarana</a:t>
            </a:r>
            <a:r>
              <a:rPr kumimoji="0" lang="en-US" sz="1600" b="0" i="0" u="none" strike="noStrike" kern="0" cap="none" spc="0" normalizeH="0" baseline="0" noProof="0" dirty="0">
                <a:ln>
                  <a:noFill/>
                </a:ln>
                <a:solidFill>
                  <a:srgbClr val="000000"/>
                </a:solidFill>
                <a:effectLst/>
                <a:uLnTx/>
                <a:uFillTx/>
                <a:latin typeface="+mj-lt"/>
                <a:cs typeface="Arial"/>
                <a:sym typeface="Arial"/>
              </a:rPr>
              <a:t> </a:t>
            </a:r>
            <a:r>
              <a:rPr kumimoji="0" lang="en-US" sz="1600" b="0" i="0" u="none" strike="noStrike" kern="0" cap="none" spc="0" normalizeH="0" baseline="0" noProof="0" dirty="0" err="1">
                <a:ln>
                  <a:noFill/>
                </a:ln>
                <a:solidFill>
                  <a:srgbClr val="000000"/>
                </a:solidFill>
                <a:effectLst/>
                <a:uLnTx/>
                <a:uFillTx/>
                <a:latin typeface="+mj-lt"/>
                <a:cs typeface="Arial"/>
                <a:sym typeface="Arial"/>
              </a:rPr>
              <a:t>telekomunikasi</a:t>
            </a:r>
            <a:endParaRPr kumimoji="0" lang="en-US" sz="1600" b="0" i="0" u="none" strike="noStrike" kern="0" cap="none" spc="0" normalizeH="0" baseline="0" noProof="0" dirty="0">
              <a:ln>
                <a:noFill/>
              </a:ln>
              <a:solidFill>
                <a:srgbClr val="000000"/>
              </a:solidFill>
              <a:effectLst/>
              <a:uLnTx/>
              <a:uFillTx/>
              <a:latin typeface="+mj-lt"/>
              <a:cs typeface="Arial"/>
              <a:sym typeface="Arial"/>
            </a:endParaRPr>
          </a:p>
        </p:txBody>
      </p:sp>
      <p:grpSp>
        <p:nvGrpSpPr>
          <p:cNvPr id="18" name="Group 17">
            <a:extLst>
              <a:ext uri="{FF2B5EF4-FFF2-40B4-BE49-F238E27FC236}">
                <a16:creationId xmlns:a16="http://schemas.microsoft.com/office/drawing/2014/main" id="{7299F93C-21E8-4C45-908A-B737694FB074}"/>
              </a:ext>
            </a:extLst>
          </p:cNvPr>
          <p:cNvGrpSpPr/>
          <p:nvPr/>
        </p:nvGrpSpPr>
        <p:grpSpPr>
          <a:xfrm>
            <a:off x="4562003" y="2481084"/>
            <a:ext cx="916211" cy="899693"/>
            <a:chOff x="4811968" y="2048779"/>
            <a:chExt cx="1150585" cy="1129841"/>
          </a:xfrm>
        </p:grpSpPr>
        <p:sp>
          <p:nvSpPr>
            <p:cNvPr id="16" name="Oval 15">
              <a:extLst>
                <a:ext uri="{FF2B5EF4-FFF2-40B4-BE49-F238E27FC236}">
                  <a16:creationId xmlns:a16="http://schemas.microsoft.com/office/drawing/2014/main" id="{BD5149AD-3423-423E-8806-FF04C2156562}"/>
                </a:ext>
              </a:extLst>
            </p:cNvPr>
            <p:cNvSpPr/>
            <p:nvPr/>
          </p:nvSpPr>
          <p:spPr>
            <a:xfrm>
              <a:off x="4909445" y="2125512"/>
              <a:ext cx="1053108" cy="1053108"/>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pic>
          <p:nvPicPr>
            <p:cNvPr id="10" name="Picture 9" descr="A picture containing building&#10;&#10;Description automatically generated">
              <a:extLst>
                <a:ext uri="{FF2B5EF4-FFF2-40B4-BE49-F238E27FC236}">
                  <a16:creationId xmlns:a16="http://schemas.microsoft.com/office/drawing/2014/main" id="{85BB2ED5-4E90-4BF4-B3A4-137E555D0B3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811968" y="2048779"/>
              <a:ext cx="1053107" cy="1053107"/>
            </a:xfrm>
            <a:prstGeom prst="rect">
              <a:avLst/>
            </a:prstGeom>
          </p:spPr>
        </p:pic>
      </p:grpSp>
      <p:sp>
        <p:nvSpPr>
          <p:cNvPr id="50" name="Rectangle 49">
            <a:extLst>
              <a:ext uri="{FF2B5EF4-FFF2-40B4-BE49-F238E27FC236}">
                <a16:creationId xmlns:a16="http://schemas.microsoft.com/office/drawing/2014/main" id="{07E9CD91-8C95-4C51-948B-FC5D298988BC}"/>
              </a:ext>
            </a:extLst>
          </p:cNvPr>
          <p:cNvSpPr/>
          <p:nvPr/>
        </p:nvSpPr>
        <p:spPr>
          <a:xfrm>
            <a:off x="4946140" y="3457862"/>
            <a:ext cx="6716165" cy="1077218"/>
          </a:xfrm>
          <a:prstGeom prst="rect">
            <a:avLst/>
          </a:prstGeom>
          <a:solidFill>
            <a:schemeClr val="accent4"/>
          </a:solidFill>
          <a:ln w="19050">
            <a:noFill/>
          </a:ln>
        </p:spPr>
        <p:txBody>
          <a:bodyPr wrap="square">
            <a:spAutoFit/>
          </a:bodyPr>
          <a:lstStyle/>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Memulihkan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daya</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listrik</a:t>
            </a:r>
            <a:r>
              <a:rPr kumimoji="0" lang="en-US" sz="1600" b="0" i="0" u="none" strike="noStrike" kern="0" cap="none" spc="0" normalizeH="0" baseline="0" noProof="0" dirty="0">
                <a:ln>
                  <a:noFill/>
                </a:ln>
                <a:solidFill>
                  <a:srgbClr val="000000"/>
                </a:solidFill>
                <a:effectLst/>
                <a:uLnTx/>
                <a:uFillTx/>
                <a:cs typeface="Arial"/>
                <a:sym typeface="Arial"/>
              </a:rPr>
              <a:t> di </a:t>
            </a:r>
            <a:r>
              <a:rPr kumimoji="0" lang="en-US" sz="1600" b="0" i="0" u="none" strike="noStrike" kern="0" cap="none" spc="0" normalizeH="0" baseline="0" noProof="0" dirty="0" err="1">
                <a:ln>
                  <a:noFill/>
                </a:ln>
                <a:solidFill>
                  <a:srgbClr val="000000"/>
                </a:solidFill>
                <a:effectLst/>
                <a:uLnTx/>
                <a:uFillTx/>
                <a:cs typeface="Arial"/>
                <a:sym typeface="Arial"/>
              </a:rPr>
              <a:t>wilayah</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padat</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penduduk</a:t>
            </a:r>
            <a:r>
              <a:rPr kumimoji="0" lang="en-US" sz="1600" b="0" i="0" u="none" strike="noStrike" kern="0" cap="none" spc="0" normalizeH="0" baseline="0" noProof="0" dirty="0">
                <a:ln>
                  <a:noFill/>
                </a:ln>
                <a:solidFill>
                  <a:srgbClr val="000000"/>
                </a:solidFill>
                <a:effectLst/>
                <a:uLnTx/>
                <a:uFillTx/>
                <a:cs typeface="Arial"/>
                <a:sym typeface="Arial"/>
              </a:rPr>
              <a:t> dengan </a:t>
            </a:r>
            <a:r>
              <a:rPr kumimoji="0" lang="en-US" sz="1600" b="0" i="0" u="none" strike="noStrike" kern="0" cap="none" spc="0" normalizeH="0" baseline="0" noProof="0" dirty="0" err="1">
                <a:ln>
                  <a:noFill/>
                </a:ln>
                <a:solidFill>
                  <a:srgbClr val="000000"/>
                </a:solidFill>
                <a:effectLst/>
                <a:uLnTx/>
                <a:uFillTx/>
                <a:cs typeface="Arial"/>
                <a:sym typeface="Arial"/>
              </a:rPr>
              <a:t>energi</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terbarukan</a:t>
            </a:r>
            <a:endParaRPr kumimoji="0" lang="en-US" sz="1600" b="0" i="0" u="none" strike="noStrike" kern="0" cap="none" spc="0" normalizeH="0" baseline="0" noProof="0" dirty="0">
              <a:ln>
                <a:noFill/>
              </a:ln>
              <a:solidFill>
                <a:srgbClr val="000000"/>
              </a:solidFill>
              <a:effectLst/>
              <a:uLnTx/>
              <a:uFillTx/>
              <a:cs typeface="Arial"/>
              <a:sym typeface="Arial"/>
            </a:endParaRPr>
          </a:p>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Mengoptimalkan</a:t>
            </a:r>
            <a:r>
              <a:rPr kumimoji="0" lang="en-US" sz="1600" b="0" i="0" u="none" strike="noStrike" kern="0" cap="none" spc="0" normalizeH="0" baseline="0" noProof="0" dirty="0">
                <a:ln>
                  <a:noFill/>
                </a:ln>
                <a:solidFill>
                  <a:srgbClr val="000000"/>
                </a:solidFill>
                <a:effectLst/>
                <a:uLnTx/>
                <a:uFillTx/>
                <a:cs typeface="Arial"/>
                <a:sym typeface="Arial"/>
              </a:rPr>
              <a:t> dan </a:t>
            </a:r>
            <a:r>
              <a:rPr kumimoji="0" lang="en-US" sz="1600" b="0" i="0" u="none" strike="noStrike" kern="0" cap="none" spc="0" normalizeH="0" baseline="0" noProof="0" dirty="0" err="1">
                <a:ln>
                  <a:noFill/>
                </a:ln>
                <a:solidFill>
                  <a:srgbClr val="000000"/>
                </a:solidFill>
                <a:effectLst/>
                <a:uLnTx/>
                <a:uFillTx/>
                <a:cs typeface="Arial"/>
                <a:sym typeface="Arial"/>
              </a:rPr>
              <a:t>mengintegrasikan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sistem</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jaringan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energi</a:t>
            </a:r>
            <a:r>
              <a:rPr kumimoji="0" lang="en-US" sz="1600" b="0" i="0" u="none" strike="noStrike" kern="0" cap="none" spc="0" normalizeH="0" baseline="0" noProof="0" dirty="0">
                <a:ln>
                  <a:noFill/>
                </a:ln>
                <a:solidFill>
                  <a:srgbClr val="000000"/>
                </a:solidFill>
                <a:effectLst/>
                <a:uLnTx/>
                <a:uFillTx/>
                <a:cs typeface="Arial"/>
                <a:sym typeface="Arial"/>
              </a:rPr>
              <a:t> dan </a:t>
            </a:r>
            <a:r>
              <a:rPr kumimoji="0" lang="en-US" sz="1600" b="0" i="0" u="none" strike="noStrike" kern="0" cap="none" spc="0" normalizeH="0" baseline="0" noProof="0" dirty="0" err="1">
                <a:ln>
                  <a:noFill/>
                </a:ln>
                <a:solidFill>
                  <a:srgbClr val="000000"/>
                </a:solidFill>
                <a:effectLst/>
                <a:uLnTx/>
                <a:uFillTx/>
                <a:cs typeface="Arial"/>
                <a:sym typeface="Arial"/>
              </a:rPr>
              <a:t>kelistrikan</a:t>
            </a:r>
            <a:r>
              <a:rPr kumimoji="0" lang="en-US" sz="1600" b="0" i="0" u="none" strike="noStrike" kern="0" cap="none" spc="0" normalizeH="0" baseline="0" noProof="0" dirty="0">
                <a:ln>
                  <a:noFill/>
                </a:ln>
                <a:solidFill>
                  <a:srgbClr val="000000"/>
                </a:solidFill>
                <a:effectLst/>
                <a:uLnTx/>
                <a:uFillTx/>
                <a:cs typeface="Arial"/>
                <a:sym typeface="Arial"/>
              </a:rPr>
              <a:t> yang </a:t>
            </a:r>
            <a:r>
              <a:rPr kumimoji="0" lang="en-US" sz="1600" b="0" i="0" u="none" strike="noStrike" kern="0" cap="none" spc="0" normalizeH="0" baseline="0" noProof="0" dirty="0" err="1">
                <a:ln>
                  <a:noFill/>
                </a:ln>
                <a:solidFill>
                  <a:srgbClr val="000000"/>
                </a:solidFill>
                <a:effectLst/>
                <a:uLnTx/>
                <a:uFillTx/>
                <a:cs typeface="Arial"/>
                <a:sym typeface="Arial"/>
              </a:rPr>
              <a:t>tahan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bencana</a:t>
            </a:r>
            <a:endParaRPr kumimoji="0" lang="en-US" sz="1600" b="0" i="0" u="none" strike="noStrike" kern="0" cap="none" spc="0" normalizeH="0" baseline="0" noProof="0" dirty="0">
              <a:ln>
                <a:noFill/>
              </a:ln>
              <a:solidFill>
                <a:srgbClr val="000000"/>
              </a:solidFill>
              <a:effectLst/>
              <a:uLnTx/>
              <a:uFillTx/>
              <a:cs typeface="Arial"/>
              <a:sym typeface="Arial"/>
            </a:endParaRPr>
          </a:p>
        </p:txBody>
      </p:sp>
      <p:grpSp>
        <p:nvGrpSpPr>
          <p:cNvPr id="17" name="Group 16">
            <a:extLst>
              <a:ext uri="{FF2B5EF4-FFF2-40B4-BE49-F238E27FC236}">
                <a16:creationId xmlns:a16="http://schemas.microsoft.com/office/drawing/2014/main" id="{38244E8C-8AC1-498F-80B6-DD5AF0395276}"/>
              </a:ext>
            </a:extLst>
          </p:cNvPr>
          <p:cNvGrpSpPr/>
          <p:nvPr/>
        </p:nvGrpSpPr>
        <p:grpSpPr>
          <a:xfrm>
            <a:off x="4585071" y="3566926"/>
            <a:ext cx="854345" cy="838590"/>
            <a:chOff x="6877470" y="2025837"/>
            <a:chExt cx="1151068" cy="1129841"/>
          </a:xfrm>
        </p:grpSpPr>
        <p:sp>
          <p:nvSpPr>
            <p:cNvPr id="46" name="Oval 45">
              <a:extLst>
                <a:ext uri="{FF2B5EF4-FFF2-40B4-BE49-F238E27FC236}">
                  <a16:creationId xmlns:a16="http://schemas.microsoft.com/office/drawing/2014/main" id="{7C29DD21-E8D0-4F5C-84CF-B421B2049224}"/>
                </a:ext>
              </a:extLst>
            </p:cNvPr>
            <p:cNvSpPr/>
            <p:nvPr/>
          </p:nvSpPr>
          <p:spPr>
            <a:xfrm>
              <a:off x="6975430" y="2102570"/>
              <a:ext cx="1053108" cy="1053108"/>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pic>
          <p:nvPicPr>
            <p:cNvPr id="12" name="Picture 11">
              <a:extLst>
                <a:ext uri="{FF2B5EF4-FFF2-40B4-BE49-F238E27FC236}">
                  <a16:creationId xmlns:a16="http://schemas.microsoft.com/office/drawing/2014/main" id="{3CBEE0B9-C5F3-4661-84E9-8E069E2BD4C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877470" y="2025837"/>
              <a:ext cx="1053107" cy="1053107"/>
            </a:xfrm>
            <a:prstGeom prst="rect">
              <a:avLst/>
            </a:prstGeom>
          </p:spPr>
        </p:pic>
      </p:grpSp>
      <p:sp>
        <p:nvSpPr>
          <p:cNvPr id="62" name="Rectangle 61">
            <a:extLst>
              <a:ext uri="{FF2B5EF4-FFF2-40B4-BE49-F238E27FC236}">
                <a16:creationId xmlns:a16="http://schemas.microsoft.com/office/drawing/2014/main" id="{3639D1F4-44BC-40F0-816D-B89DDD4F9E55}"/>
              </a:ext>
            </a:extLst>
          </p:cNvPr>
          <p:cNvSpPr/>
          <p:nvPr/>
        </p:nvSpPr>
        <p:spPr>
          <a:xfrm>
            <a:off x="4919407" y="4663295"/>
            <a:ext cx="6742898" cy="584775"/>
          </a:xfrm>
          <a:prstGeom prst="rect">
            <a:avLst/>
          </a:prstGeom>
          <a:solidFill>
            <a:schemeClr val="accent4"/>
          </a:solidFill>
          <a:ln w="19050">
            <a:noFill/>
          </a:ln>
        </p:spPr>
        <p:txBody>
          <a:bodyPr wrap="square">
            <a:spAutoFit/>
          </a:bodyPr>
          <a:lstStyle/>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Pengadaan</a:t>
            </a:r>
            <a:r>
              <a:rPr kumimoji="0" lang="en-US" sz="1600" b="0" i="0" u="none" strike="noStrike" kern="0" cap="none" spc="0" normalizeH="0" baseline="0" noProof="0" dirty="0">
                <a:ln>
                  <a:noFill/>
                </a:ln>
                <a:solidFill>
                  <a:srgbClr val="000000"/>
                </a:solidFill>
                <a:effectLst/>
                <a:uLnTx/>
                <a:uFillTx/>
                <a:cs typeface="Arial"/>
                <a:sym typeface="Arial"/>
              </a:rPr>
              <a:t> dan </a:t>
            </a:r>
            <a:r>
              <a:rPr kumimoji="0" lang="en-US" sz="1600" b="0" i="0" u="none" strike="noStrike" kern="0" cap="none" spc="0" normalizeH="0" baseline="0" noProof="0" dirty="0" err="1">
                <a:ln>
                  <a:noFill/>
                </a:ln>
                <a:solidFill>
                  <a:srgbClr val="000000"/>
                </a:solidFill>
                <a:effectLst/>
                <a:uLnTx/>
                <a:uFillTx/>
                <a:cs typeface="Arial"/>
                <a:sym typeface="Arial"/>
              </a:rPr>
              <a:t>pembangunan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kembali</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infrastruktur</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migas</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khususnya</a:t>
            </a:r>
            <a:r>
              <a:rPr kumimoji="0" lang="en-US" sz="1600" b="0" i="0" u="none" strike="noStrike" kern="0" cap="none" spc="0" normalizeH="0" baseline="0" noProof="0" dirty="0">
                <a:ln>
                  <a:noFill/>
                </a:ln>
                <a:solidFill>
                  <a:srgbClr val="000000"/>
                </a:solidFill>
                <a:effectLst/>
                <a:uLnTx/>
                <a:uFillTx/>
                <a:cs typeface="Arial"/>
                <a:sym typeface="Arial"/>
              </a:rPr>
              <a:t> SPBU dispense/portable</a:t>
            </a:r>
          </a:p>
        </p:txBody>
      </p:sp>
      <p:grpSp>
        <p:nvGrpSpPr>
          <p:cNvPr id="60" name="Group 59">
            <a:extLst>
              <a:ext uri="{FF2B5EF4-FFF2-40B4-BE49-F238E27FC236}">
                <a16:creationId xmlns:a16="http://schemas.microsoft.com/office/drawing/2014/main" id="{F7A30839-335C-4CA7-9B38-6F6946D87C40}"/>
              </a:ext>
            </a:extLst>
          </p:cNvPr>
          <p:cNvGrpSpPr/>
          <p:nvPr/>
        </p:nvGrpSpPr>
        <p:grpSpPr>
          <a:xfrm>
            <a:off x="4585070" y="4606413"/>
            <a:ext cx="831278" cy="854370"/>
            <a:chOff x="4611803" y="4114464"/>
            <a:chExt cx="831278" cy="854370"/>
          </a:xfrm>
        </p:grpSpPr>
        <p:sp>
          <p:nvSpPr>
            <p:cNvPr id="58" name="Oval 57">
              <a:extLst>
                <a:ext uri="{FF2B5EF4-FFF2-40B4-BE49-F238E27FC236}">
                  <a16:creationId xmlns:a16="http://schemas.microsoft.com/office/drawing/2014/main" id="{590D3525-3DB8-481E-B4B5-42CBBA288030}"/>
                </a:ext>
              </a:extLst>
            </p:cNvPr>
            <p:cNvSpPr/>
            <p:nvPr/>
          </p:nvSpPr>
          <p:spPr>
            <a:xfrm>
              <a:off x="4661444" y="4187197"/>
              <a:ext cx="781637" cy="781637"/>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pic>
          <p:nvPicPr>
            <p:cNvPr id="56" name="Picture 55" descr="A close up of a logo&#10;&#10;Description automatically generated">
              <a:extLst>
                <a:ext uri="{FF2B5EF4-FFF2-40B4-BE49-F238E27FC236}">
                  <a16:creationId xmlns:a16="http://schemas.microsoft.com/office/drawing/2014/main" id="{9DC37164-ABB3-45D0-89C1-26516FC5219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11803" y="4114464"/>
              <a:ext cx="781637" cy="781637"/>
            </a:xfrm>
            <a:prstGeom prst="rect">
              <a:avLst/>
            </a:prstGeom>
          </p:spPr>
        </p:pic>
      </p:grpSp>
      <p:pic>
        <p:nvPicPr>
          <p:cNvPr id="63" name="Picture 62" descr="A close up of a sign&#10;&#10;Description automatically generated">
            <a:extLst>
              <a:ext uri="{FF2B5EF4-FFF2-40B4-BE49-F238E27FC236}">
                <a16:creationId xmlns:a16="http://schemas.microsoft.com/office/drawing/2014/main" id="{3E6FE0C8-F490-4D25-92C6-9F6A03990F49}"/>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883865" y="871556"/>
            <a:ext cx="1386636" cy="1386636"/>
          </a:xfrm>
          <a:prstGeom prst="rect">
            <a:avLst/>
          </a:prstGeom>
        </p:spPr>
      </p:pic>
    </p:spTree>
    <p:extLst>
      <p:ext uri="{BB962C8B-B14F-4D97-AF65-F5344CB8AC3E}">
        <p14:creationId xmlns:p14="http://schemas.microsoft.com/office/powerpoint/2010/main" val="37495775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046"/>
        <p:cNvGrpSpPr/>
        <p:nvPr/>
      </p:nvGrpSpPr>
      <p:grpSpPr>
        <a:xfrm>
          <a:off x="0" y="0"/>
          <a:ext cx="0" cy="0"/>
          <a:chOff x="0" y="0"/>
          <a:chExt cx="0" cy="0"/>
        </a:xfrm>
      </p:grpSpPr>
      <p:sp>
        <p:nvSpPr>
          <p:cNvPr id="1047" name="Google Shape;1047;p80"/>
          <p:cNvSpPr txBox="1">
            <a:spLocks noGrp="1"/>
          </p:cNvSpPr>
          <p:nvPr>
            <p:ph type="sldNum" idx="12"/>
          </p:nvPr>
        </p:nvSpPr>
        <p:spPr>
          <a:xfrm>
            <a:off x="11662305" y="6666086"/>
            <a:ext cx="484827" cy="198805"/>
          </a:xfrm>
          <a:prstGeom prst="rect">
            <a:avLst/>
          </a:prstGeom>
          <a:noFill/>
          <a:ln>
            <a:noFill/>
          </a:ln>
        </p:spPr>
        <p:txBody>
          <a:bodyPr spcFirstLastPara="1" wrap="square" lIns="91425" tIns="45700" rIns="91425" bIns="45700" anchor="ctr" anchorCtr="0">
            <a:noAutofit/>
          </a:bodyPr>
          <a:lstStyle/>
          <a:p>
            <a:pPr marL="0" marR="0" lvl="0" indent="0" algn="r" defTabSz="914400" rtl="0" eaLnBrk="1" fontAlgn="auto" latinLnBrk="0" hangingPunct="1">
              <a:lnSpc>
                <a:spcPct val="100000"/>
              </a:lnSpc>
              <a:spcBef>
                <a:spcPts val="0"/>
              </a:spcBef>
              <a:spcAft>
                <a:spcPts val="0"/>
              </a:spcAft>
              <a:buClr>
                <a:srgbClr val="FFFFFF"/>
              </a:buClr>
              <a:buSzPts val="1000"/>
              <a:buFont typeface="Calibri"/>
              <a:buNone/>
              <a:tabLst/>
              <a:defRPr/>
            </a:pPr>
            <a:fld id="{00000000-1234-1234-1234-123412341234}" type="slidenum">
              <a:rPr kumimoji="0" lang="en-US" sz="1050" b="1" i="0" u="none" strike="noStrike" kern="0" cap="none" spc="0" normalizeH="0" baseline="0" noProof="0">
                <a:ln>
                  <a:noFill/>
                </a:ln>
                <a:solidFill>
                  <a:srgbClr val="FFFFFF"/>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FFFFFF"/>
                </a:buClr>
                <a:buSzPts val="1000"/>
                <a:buFont typeface="Calibri"/>
                <a:buNone/>
                <a:tabLst/>
                <a:defRPr/>
              </a:pPr>
              <a:t>35</a:t>
            </a:fld>
            <a:endParaRPr kumimoji="0" sz="1050" b="1"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2" name="Google Shape;1048;p80">
            <a:extLst>
              <a:ext uri="{FF2B5EF4-FFF2-40B4-BE49-F238E27FC236}">
                <a16:creationId xmlns:a16="http://schemas.microsoft.com/office/drawing/2014/main" id="{B04C788D-63C4-4F33-9DC9-69EE562B17ED}"/>
              </a:ext>
            </a:extLst>
          </p:cNvPr>
          <p:cNvSpPr txBox="1">
            <a:spLocks/>
          </p:cNvSpPr>
          <p:nvPr/>
        </p:nvSpPr>
        <p:spPr>
          <a:xfrm>
            <a:off x="820566" y="88179"/>
            <a:ext cx="10535692" cy="618854"/>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3200"/>
              <a:buFont typeface="Century Gothic"/>
              <a:buNone/>
              <a:defRPr sz="3200" b="1"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90000"/>
              </a:lnSpc>
              <a:spcBef>
                <a:spcPts val="0"/>
              </a:spcBef>
              <a:spcAft>
                <a:spcPts val="0"/>
              </a:spcAft>
              <a:buClr>
                <a:srgbClr val="000000"/>
              </a:buClr>
              <a:buSzPts val="3200"/>
              <a:buFont typeface="Century Gothic"/>
              <a:buNone/>
              <a:tabLst/>
              <a:defRPr/>
            </a:pPr>
            <a:r>
              <a:rPr kumimoji="0" lang="en-US" b="1" i="0" u="none" strike="noStrike" kern="0" cap="none" spc="0" normalizeH="0" baseline="0" noProof="0">
                <a:ln>
                  <a:noFill/>
                </a:ln>
                <a:solidFill>
                  <a:srgbClr val="000000"/>
                </a:solidFill>
                <a:effectLst/>
                <a:uLnTx/>
                <a:uFillTx/>
                <a:latin typeface="+mn-lt"/>
                <a:sym typeface="Century Gothic"/>
              </a:rPr>
              <a:t>REHABILITASI DAN REKONSTRUKSI INFRASTRUKTUR WILAYAH TERDAMPAK</a:t>
            </a:r>
            <a:endParaRPr kumimoji="0" lang="en-US" b="1" i="0" u="none" strike="noStrike" kern="0" cap="none" spc="0" normalizeH="0" baseline="0" noProof="0" dirty="0">
              <a:ln>
                <a:noFill/>
              </a:ln>
              <a:solidFill>
                <a:srgbClr val="000000"/>
              </a:solidFill>
              <a:effectLst/>
              <a:uLnTx/>
              <a:uFillTx/>
              <a:latin typeface="+mn-lt"/>
              <a:sym typeface="Century Gothic"/>
            </a:endParaRPr>
          </a:p>
        </p:txBody>
      </p:sp>
      <p:sp>
        <p:nvSpPr>
          <p:cNvPr id="13" name="Rectangle 12">
            <a:extLst>
              <a:ext uri="{FF2B5EF4-FFF2-40B4-BE49-F238E27FC236}">
                <a16:creationId xmlns:a16="http://schemas.microsoft.com/office/drawing/2014/main" id="{EDD52E5D-8375-49F2-8463-A2931EC3128B}"/>
              </a:ext>
            </a:extLst>
          </p:cNvPr>
          <p:cNvSpPr/>
          <p:nvPr/>
        </p:nvSpPr>
        <p:spPr>
          <a:xfrm>
            <a:off x="296740" y="1102913"/>
            <a:ext cx="5472395" cy="52854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14" name="Rectangle 13">
            <a:extLst>
              <a:ext uri="{FF2B5EF4-FFF2-40B4-BE49-F238E27FC236}">
                <a16:creationId xmlns:a16="http://schemas.microsoft.com/office/drawing/2014/main" id="{0F10E6A8-0A22-4854-A366-31B68F1DFC0C}"/>
              </a:ext>
            </a:extLst>
          </p:cNvPr>
          <p:cNvSpPr/>
          <p:nvPr/>
        </p:nvSpPr>
        <p:spPr>
          <a:xfrm>
            <a:off x="296739" y="1081353"/>
            <a:ext cx="5472396" cy="461665"/>
          </a:xfrm>
          <a:prstGeom prst="rect">
            <a:avLst/>
          </a:prstGeom>
          <a:solidFill>
            <a:schemeClr val="accent3"/>
          </a:solidFill>
          <a:ln>
            <a:noFill/>
          </a:ln>
        </p:spPr>
        <p:txBody>
          <a:bodyPr wrap="square">
            <a:spAutoFit/>
          </a:bodyPr>
          <a:lstStyle/>
          <a:p>
            <a:pPr marL="1206500" marR="0" lvl="0" indent="0" algn="l"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de-DE" sz="2400" b="1" i="0" u="none" strike="noStrike" kern="0" cap="none" spc="0" normalizeH="0" baseline="0" noProof="0" dirty="0">
                <a:ln>
                  <a:noFill/>
                </a:ln>
                <a:solidFill>
                  <a:srgbClr val="000000"/>
                </a:solidFill>
                <a:effectLst/>
                <a:uLnTx/>
                <a:uFillTx/>
                <a:latin typeface="+mj-lt"/>
                <a:cs typeface="Arial"/>
                <a:sym typeface="Arial"/>
              </a:rPr>
              <a:t>Air Bersih</a:t>
            </a:r>
          </a:p>
        </p:txBody>
      </p:sp>
      <p:sp>
        <p:nvSpPr>
          <p:cNvPr id="15" name="Rectangle 14">
            <a:extLst>
              <a:ext uri="{FF2B5EF4-FFF2-40B4-BE49-F238E27FC236}">
                <a16:creationId xmlns:a16="http://schemas.microsoft.com/office/drawing/2014/main" id="{439D4191-DE55-46C4-B1AF-87E343C2C9F6}"/>
              </a:ext>
            </a:extLst>
          </p:cNvPr>
          <p:cNvSpPr/>
          <p:nvPr/>
        </p:nvSpPr>
        <p:spPr>
          <a:xfrm>
            <a:off x="820566" y="3782730"/>
            <a:ext cx="4802241" cy="738664"/>
          </a:xfrm>
          <a:prstGeom prst="rect">
            <a:avLst/>
          </a:prstGeom>
          <a:solidFill>
            <a:schemeClr val="accent4"/>
          </a:solidFill>
          <a:ln w="19050">
            <a:noFill/>
          </a:ln>
        </p:spPr>
        <p:txBody>
          <a:bodyPr wrap="square">
            <a:spAutoFit/>
          </a:bodyPr>
          <a:lstStyle/>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err="1">
                <a:ln>
                  <a:noFill/>
                </a:ln>
                <a:solidFill>
                  <a:srgbClr val="000000"/>
                </a:solidFill>
                <a:effectLst/>
                <a:uLnTx/>
                <a:uFillTx/>
                <a:cs typeface="Arial"/>
                <a:sym typeface="Arial"/>
              </a:rPr>
              <a:t>Perbaikan</a:t>
            </a:r>
            <a:r>
              <a:rPr kumimoji="0" lang="en-US" sz="1400" b="0" i="0" u="none" strike="noStrike" kern="0" cap="none" spc="0" normalizeH="0" baseline="0" noProof="0" dirty="0">
                <a:ln>
                  <a:noFill/>
                </a:ln>
                <a:solidFill>
                  <a:srgbClr val="000000"/>
                </a:solidFill>
                <a:effectLst/>
                <a:uLnTx/>
                <a:uFillTx/>
                <a:cs typeface="Arial"/>
                <a:sym typeface="Arial"/>
              </a:rPr>
              <a:t> </a:t>
            </a:r>
            <a:r>
              <a:rPr kumimoji="0" lang="en-US" sz="1400" b="0" i="0" u="none" strike="noStrike" kern="0" cap="none" spc="0" normalizeH="0" baseline="0" noProof="0" dirty="0" err="1">
                <a:ln>
                  <a:noFill/>
                </a:ln>
                <a:solidFill>
                  <a:srgbClr val="000000"/>
                </a:solidFill>
                <a:effectLst/>
                <a:uLnTx/>
                <a:uFillTx/>
                <a:cs typeface="Arial"/>
                <a:sym typeface="Arial"/>
              </a:rPr>
              <a:t>kerusakan</a:t>
            </a:r>
            <a:r>
              <a:rPr kumimoji="0" lang="en-US" sz="1400" b="0" i="0" u="none" strike="noStrike" kern="0" cap="none" spc="0" normalizeH="0" baseline="0" noProof="0" dirty="0">
                <a:ln>
                  <a:noFill/>
                </a:ln>
                <a:solidFill>
                  <a:srgbClr val="000000"/>
                </a:solidFill>
                <a:effectLst/>
                <a:uLnTx/>
                <a:uFillTx/>
                <a:cs typeface="Arial"/>
                <a:sym typeface="Arial"/>
              </a:rPr>
              <a:t> </a:t>
            </a:r>
            <a:r>
              <a:rPr kumimoji="0" lang="en-US" sz="1400" b="0" i="0" u="none" strike="noStrike" kern="0" cap="none" spc="0" normalizeH="0" baseline="0" noProof="0" dirty="0" err="1">
                <a:ln>
                  <a:noFill/>
                </a:ln>
                <a:solidFill>
                  <a:srgbClr val="000000"/>
                </a:solidFill>
                <a:effectLst/>
                <a:uLnTx/>
                <a:uFillTx/>
                <a:cs typeface="Arial"/>
                <a:sym typeface="Arial"/>
              </a:rPr>
              <a:t>fasilitas</a:t>
            </a:r>
            <a:r>
              <a:rPr kumimoji="0" lang="en-US" sz="1400" b="0" i="0" u="none" strike="noStrike" kern="0" cap="none" spc="0" normalizeH="0" baseline="0" noProof="0" dirty="0">
                <a:ln>
                  <a:noFill/>
                </a:ln>
                <a:solidFill>
                  <a:srgbClr val="000000"/>
                </a:solidFill>
                <a:effectLst/>
                <a:uLnTx/>
                <a:uFillTx/>
                <a:cs typeface="Arial"/>
                <a:sym typeface="Arial"/>
              </a:rPr>
              <a:t> SPAM </a:t>
            </a:r>
            <a:r>
              <a:rPr kumimoji="0" lang="en-US" sz="1400" b="0" i="0" u="none" strike="noStrike" kern="0" cap="none" spc="0" normalizeH="0" baseline="0" noProof="0" dirty="0" err="1">
                <a:ln>
                  <a:noFill/>
                </a:ln>
                <a:solidFill>
                  <a:srgbClr val="000000"/>
                </a:solidFill>
                <a:effectLst/>
                <a:uLnTx/>
                <a:uFillTx/>
                <a:cs typeface="Arial"/>
                <a:sym typeface="Arial"/>
              </a:rPr>
              <a:t>Pasigala</a:t>
            </a:r>
            <a:endParaRPr kumimoji="0" lang="en-US" sz="1400" b="0" i="0" u="none" strike="noStrike" kern="0" cap="none" spc="0" normalizeH="0" baseline="0" noProof="0" dirty="0">
              <a:ln>
                <a:noFill/>
              </a:ln>
              <a:solidFill>
                <a:srgbClr val="000000"/>
              </a:solidFill>
              <a:effectLst/>
              <a:uLnTx/>
              <a:uFillTx/>
              <a:cs typeface="Arial"/>
              <a:sym typeface="Arial"/>
            </a:endParaRPr>
          </a:p>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err="1">
                <a:ln>
                  <a:noFill/>
                </a:ln>
                <a:solidFill>
                  <a:srgbClr val="000000"/>
                </a:solidFill>
                <a:effectLst/>
                <a:uLnTx/>
                <a:uFillTx/>
                <a:cs typeface="Arial"/>
                <a:sym typeface="Arial"/>
              </a:rPr>
              <a:t>Memprioritaskan</a:t>
            </a:r>
            <a:r>
              <a:rPr kumimoji="0" lang="en-US" sz="1400" b="0" i="0" u="none" strike="noStrike" kern="0" cap="none" spc="0" normalizeH="0" baseline="0" noProof="0" dirty="0">
                <a:ln>
                  <a:noFill/>
                </a:ln>
                <a:solidFill>
                  <a:srgbClr val="000000"/>
                </a:solidFill>
                <a:effectLst/>
                <a:uLnTx/>
                <a:uFillTx/>
                <a:cs typeface="Arial"/>
                <a:sym typeface="Arial"/>
              </a:rPr>
              <a:t> </a:t>
            </a:r>
            <a:r>
              <a:rPr kumimoji="0" lang="en-US" sz="1400" b="0" i="0" u="none" strike="noStrike" kern="0" cap="none" spc="0" normalizeH="0" baseline="0" noProof="0" dirty="0" err="1">
                <a:ln>
                  <a:noFill/>
                </a:ln>
                <a:solidFill>
                  <a:srgbClr val="000000"/>
                </a:solidFill>
                <a:effectLst/>
                <a:uLnTx/>
                <a:uFillTx/>
                <a:cs typeface="Arial"/>
                <a:sym typeface="Arial"/>
              </a:rPr>
              <a:t>rehabilitasi</a:t>
            </a:r>
            <a:r>
              <a:rPr kumimoji="0" lang="en-US" sz="1400" b="0" i="0" u="none" strike="noStrike" kern="0" cap="none" spc="0" normalizeH="0" baseline="0" noProof="0" dirty="0">
                <a:ln>
                  <a:noFill/>
                </a:ln>
                <a:solidFill>
                  <a:srgbClr val="000000"/>
                </a:solidFill>
                <a:effectLst/>
                <a:uLnTx/>
                <a:uFillTx/>
                <a:cs typeface="Arial"/>
                <a:sym typeface="Arial"/>
              </a:rPr>
              <a:t> dan </a:t>
            </a:r>
            <a:r>
              <a:rPr kumimoji="0" lang="en-US" sz="1400" b="0" i="0" u="none" strike="noStrike" kern="0" cap="none" spc="0" normalizeH="0" baseline="0" noProof="0" dirty="0" err="1">
                <a:ln>
                  <a:noFill/>
                </a:ln>
                <a:solidFill>
                  <a:srgbClr val="000000"/>
                </a:solidFill>
                <a:effectLst/>
                <a:uLnTx/>
                <a:uFillTx/>
                <a:cs typeface="Arial"/>
                <a:sym typeface="Arial"/>
              </a:rPr>
              <a:t>rekonstruksi</a:t>
            </a:r>
            <a:r>
              <a:rPr kumimoji="0" lang="en-US" sz="1400" b="0" i="0" u="none" strike="noStrike" kern="0" cap="none" spc="0" normalizeH="0" baseline="0" noProof="0" dirty="0">
                <a:ln>
                  <a:noFill/>
                </a:ln>
                <a:solidFill>
                  <a:srgbClr val="000000"/>
                </a:solidFill>
                <a:effectLst/>
                <a:uLnTx/>
                <a:uFillTx/>
                <a:cs typeface="Arial"/>
                <a:sym typeface="Arial"/>
              </a:rPr>
              <a:t> </a:t>
            </a:r>
            <a:r>
              <a:rPr kumimoji="0" lang="en-US" sz="1400" b="0" i="0" u="none" strike="noStrike" kern="0" cap="none" spc="0" normalizeH="0" baseline="0" noProof="0" dirty="0" err="1">
                <a:ln>
                  <a:noFill/>
                </a:ln>
                <a:solidFill>
                  <a:srgbClr val="000000"/>
                </a:solidFill>
                <a:effectLst/>
                <a:uLnTx/>
                <a:uFillTx/>
                <a:cs typeface="Arial"/>
                <a:sym typeface="Arial"/>
              </a:rPr>
              <a:t>jaringan</a:t>
            </a:r>
            <a:r>
              <a:rPr kumimoji="0" lang="en-US" sz="1400" b="0" i="0" u="none" strike="noStrike" kern="0" cap="none" spc="0" normalizeH="0" baseline="0" noProof="0" dirty="0">
                <a:ln>
                  <a:noFill/>
                </a:ln>
                <a:solidFill>
                  <a:srgbClr val="000000"/>
                </a:solidFill>
                <a:effectLst/>
                <a:uLnTx/>
                <a:uFillTx/>
                <a:cs typeface="Arial"/>
                <a:sym typeface="Arial"/>
              </a:rPr>
              <a:t> air </a:t>
            </a:r>
            <a:r>
              <a:rPr kumimoji="0" lang="en-US" sz="1400" b="0" i="0" u="none" strike="noStrike" kern="0" cap="none" spc="0" normalizeH="0" baseline="0" noProof="0" dirty="0" err="1">
                <a:ln>
                  <a:noFill/>
                </a:ln>
                <a:solidFill>
                  <a:srgbClr val="000000"/>
                </a:solidFill>
                <a:effectLst/>
                <a:uLnTx/>
                <a:uFillTx/>
                <a:cs typeface="Arial"/>
                <a:sym typeface="Arial"/>
              </a:rPr>
              <a:t>bersih</a:t>
            </a:r>
            <a:r>
              <a:rPr kumimoji="0" lang="en-US" sz="1400" b="0" i="0" u="none" strike="noStrike" kern="0" cap="none" spc="0" normalizeH="0" baseline="0" noProof="0" dirty="0">
                <a:ln>
                  <a:noFill/>
                </a:ln>
                <a:solidFill>
                  <a:srgbClr val="000000"/>
                </a:solidFill>
                <a:effectLst/>
                <a:uLnTx/>
                <a:uFillTx/>
                <a:cs typeface="Arial"/>
                <a:sym typeface="Arial"/>
              </a:rPr>
              <a:t> di </a:t>
            </a:r>
            <a:r>
              <a:rPr kumimoji="0" lang="en-US" sz="1400" b="0" i="0" u="none" strike="noStrike" kern="0" cap="none" spc="0" normalizeH="0" baseline="0" noProof="0" dirty="0" err="1">
                <a:ln>
                  <a:noFill/>
                </a:ln>
                <a:solidFill>
                  <a:srgbClr val="000000"/>
                </a:solidFill>
                <a:effectLst/>
                <a:uLnTx/>
                <a:uFillTx/>
                <a:cs typeface="Arial"/>
                <a:sym typeface="Arial"/>
              </a:rPr>
              <a:t>lokasi</a:t>
            </a:r>
            <a:r>
              <a:rPr kumimoji="0" lang="en-US" sz="1400" b="0" i="0" u="none" strike="noStrike" kern="0" cap="none" spc="0" normalizeH="0" baseline="0" noProof="0" dirty="0">
                <a:ln>
                  <a:noFill/>
                </a:ln>
                <a:solidFill>
                  <a:srgbClr val="000000"/>
                </a:solidFill>
                <a:effectLst/>
                <a:uLnTx/>
                <a:uFillTx/>
                <a:cs typeface="Arial"/>
                <a:sym typeface="Arial"/>
              </a:rPr>
              <a:t> </a:t>
            </a:r>
            <a:r>
              <a:rPr kumimoji="0" lang="en-US" sz="1400" b="0" i="0" u="none" strike="noStrike" kern="0" cap="none" spc="0" normalizeH="0" baseline="0" noProof="0" dirty="0" err="1">
                <a:ln>
                  <a:noFill/>
                </a:ln>
                <a:solidFill>
                  <a:srgbClr val="000000"/>
                </a:solidFill>
                <a:effectLst/>
                <a:uLnTx/>
                <a:uFillTx/>
                <a:cs typeface="Arial"/>
                <a:sym typeface="Arial"/>
              </a:rPr>
              <a:t>relokasi</a:t>
            </a:r>
            <a:endParaRPr kumimoji="0" lang="en-US" sz="1400" b="0" i="0" u="none" strike="noStrike" kern="0" cap="none" spc="0" normalizeH="0" baseline="0" noProof="0" dirty="0">
              <a:ln>
                <a:noFill/>
              </a:ln>
              <a:solidFill>
                <a:srgbClr val="000000"/>
              </a:solidFill>
              <a:effectLst/>
              <a:uLnTx/>
              <a:uFillTx/>
              <a:cs typeface="Arial"/>
              <a:sym typeface="Arial"/>
            </a:endParaRPr>
          </a:p>
        </p:txBody>
      </p:sp>
      <p:sp>
        <p:nvSpPr>
          <p:cNvPr id="19" name="Rectangle 18">
            <a:extLst>
              <a:ext uri="{FF2B5EF4-FFF2-40B4-BE49-F238E27FC236}">
                <a16:creationId xmlns:a16="http://schemas.microsoft.com/office/drawing/2014/main" id="{F31DBB56-A5F1-4868-9B01-5D4B6F698CA9}"/>
              </a:ext>
            </a:extLst>
          </p:cNvPr>
          <p:cNvSpPr/>
          <p:nvPr/>
        </p:nvSpPr>
        <p:spPr>
          <a:xfrm>
            <a:off x="820566" y="5713139"/>
            <a:ext cx="4802241" cy="523220"/>
          </a:xfrm>
          <a:prstGeom prst="rect">
            <a:avLst/>
          </a:prstGeom>
          <a:solidFill>
            <a:schemeClr val="accent4"/>
          </a:solidFill>
          <a:ln w="19050">
            <a:noFill/>
          </a:ln>
        </p:spPr>
        <p:txBody>
          <a:bodyPr wrap="square">
            <a:spAutoFit/>
          </a:bodyPr>
          <a:lstStyle/>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err="1">
                <a:ln>
                  <a:noFill/>
                </a:ln>
                <a:solidFill>
                  <a:srgbClr val="000000"/>
                </a:solidFill>
                <a:effectLst/>
                <a:uLnTx/>
                <a:uFillTx/>
                <a:cs typeface="Arial"/>
                <a:sym typeface="Arial"/>
              </a:rPr>
              <a:t>Pengoperasian</a:t>
            </a:r>
            <a:r>
              <a:rPr kumimoji="0" lang="en-US" sz="1400" b="0" i="0" u="none" strike="noStrike" kern="0" cap="none" spc="0" normalizeH="0" baseline="0" noProof="0" dirty="0">
                <a:ln>
                  <a:noFill/>
                </a:ln>
                <a:solidFill>
                  <a:srgbClr val="000000"/>
                </a:solidFill>
                <a:effectLst/>
                <a:uLnTx/>
                <a:uFillTx/>
                <a:cs typeface="Arial"/>
                <a:sym typeface="Arial"/>
              </a:rPr>
              <a:t> air, </a:t>
            </a:r>
            <a:r>
              <a:rPr kumimoji="0" lang="en-US" sz="1400" b="0" i="0" u="none" strike="noStrike" kern="0" cap="none" spc="0" normalizeH="0" baseline="0" noProof="0" dirty="0" err="1">
                <a:ln>
                  <a:noFill/>
                </a:ln>
                <a:solidFill>
                  <a:srgbClr val="000000"/>
                </a:solidFill>
                <a:effectLst/>
                <a:uLnTx/>
                <a:uFillTx/>
                <a:cs typeface="Arial"/>
                <a:sym typeface="Arial"/>
              </a:rPr>
              <a:t>mobil</a:t>
            </a:r>
            <a:r>
              <a:rPr kumimoji="0" lang="en-US" sz="1400" b="0" i="0" u="none" strike="noStrike" kern="0" cap="none" spc="0" normalizeH="0" baseline="0" noProof="0" dirty="0">
                <a:ln>
                  <a:noFill/>
                </a:ln>
                <a:solidFill>
                  <a:srgbClr val="000000"/>
                </a:solidFill>
                <a:effectLst/>
                <a:uLnTx/>
                <a:uFillTx/>
                <a:cs typeface="Arial"/>
                <a:sym typeface="Arial"/>
              </a:rPr>
              <a:t> tangka air, </a:t>
            </a:r>
            <a:r>
              <a:rPr kumimoji="0" lang="en-US" sz="1400" b="0" i="0" u="none" strike="noStrike" kern="0" cap="none" spc="0" normalizeH="0" baseline="0" noProof="0" dirty="0" err="1">
                <a:ln>
                  <a:noFill/>
                </a:ln>
                <a:solidFill>
                  <a:srgbClr val="000000"/>
                </a:solidFill>
                <a:effectLst/>
                <a:uLnTx/>
                <a:uFillTx/>
                <a:cs typeface="Arial"/>
                <a:sym typeface="Arial"/>
              </a:rPr>
              <a:t>serta</a:t>
            </a:r>
            <a:r>
              <a:rPr kumimoji="0" lang="en-US" sz="1400" b="0" i="0" u="none" strike="noStrike" kern="0" cap="none" spc="0" normalizeH="0" baseline="0" noProof="0" dirty="0">
                <a:ln>
                  <a:noFill/>
                </a:ln>
                <a:solidFill>
                  <a:srgbClr val="000000"/>
                </a:solidFill>
                <a:effectLst/>
                <a:uLnTx/>
                <a:uFillTx/>
                <a:cs typeface="Arial"/>
                <a:sym typeface="Arial"/>
              </a:rPr>
              <a:t> </a:t>
            </a:r>
            <a:r>
              <a:rPr kumimoji="0" lang="en-US" sz="1400" b="0" i="0" u="none" strike="noStrike" kern="0" cap="none" spc="0" normalizeH="0" baseline="0" noProof="0" dirty="0" err="1">
                <a:ln>
                  <a:noFill/>
                </a:ln>
                <a:solidFill>
                  <a:srgbClr val="000000"/>
                </a:solidFill>
                <a:effectLst/>
                <a:uLnTx/>
                <a:uFillTx/>
                <a:cs typeface="Arial"/>
                <a:sym typeface="Arial"/>
              </a:rPr>
              <a:t>perbaikan</a:t>
            </a:r>
            <a:r>
              <a:rPr kumimoji="0" lang="en-US" sz="1400" b="0" i="0" u="none" strike="noStrike" kern="0" cap="none" spc="0" normalizeH="0" baseline="0" noProof="0" dirty="0">
                <a:ln>
                  <a:noFill/>
                </a:ln>
                <a:solidFill>
                  <a:srgbClr val="000000"/>
                </a:solidFill>
                <a:effectLst/>
                <a:uLnTx/>
                <a:uFillTx/>
                <a:cs typeface="Arial"/>
                <a:sym typeface="Arial"/>
              </a:rPr>
              <a:t> </a:t>
            </a:r>
            <a:r>
              <a:rPr kumimoji="0" lang="en-US" sz="1400" b="0" i="0" u="none" strike="noStrike" kern="0" cap="none" spc="0" normalizeH="0" baseline="0" noProof="0" dirty="0" err="1">
                <a:ln>
                  <a:noFill/>
                </a:ln>
                <a:solidFill>
                  <a:srgbClr val="000000"/>
                </a:solidFill>
                <a:effectLst/>
                <a:uLnTx/>
                <a:uFillTx/>
                <a:cs typeface="Arial"/>
                <a:sym typeface="Arial"/>
              </a:rPr>
              <a:t>sarana</a:t>
            </a:r>
            <a:r>
              <a:rPr kumimoji="0" lang="en-US" sz="1400" b="0" i="0" u="none" strike="noStrike" kern="0" cap="none" spc="0" normalizeH="0" baseline="0" noProof="0" dirty="0">
                <a:ln>
                  <a:noFill/>
                </a:ln>
                <a:solidFill>
                  <a:srgbClr val="000000"/>
                </a:solidFill>
                <a:effectLst/>
                <a:uLnTx/>
                <a:uFillTx/>
                <a:cs typeface="Arial"/>
                <a:sym typeface="Arial"/>
              </a:rPr>
              <a:t> </a:t>
            </a:r>
            <a:r>
              <a:rPr kumimoji="0" lang="en-US" sz="1400" b="0" i="0" u="none" strike="noStrike" kern="0" cap="none" spc="0" normalizeH="0" baseline="0" noProof="0" dirty="0" err="1">
                <a:ln>
                  <a:noFill/>
                </a:ln>
                <a:solidFill>
                  <a:srgbClr val="000000"/>
                </a:solidFill>
                <a:effectLst/>
                <a:uLnTx/>
                <a:uFillTx/>
                <a:cs typeface="Arial"/>
                <a:sym typeface="Arial"/>
              </a:rPr>
              <a:t>perpipaan</a:t>
            </a:r>
            <a:r>
              <a:rPr kumimoji="0" lang="en-US" sz="1400" b="0" i="0" u="none" strike="noStrike" kern="0" cap="none" spc="0" normalizeH="0" baseline="0" noProof="0" dirty="0">
                <a:ln>
                  <a:noFill/>
                </a:ln>
                <a:solidFill>
                  <a:srgbClr val="000000"/>
                </a:solidFill>
                <a:effectLst/>
                <a:uLnTx/>
                <a:uFillTx/>
                <a:cs typeface="Arial"/>
                <a:sym typeface="Arial"/>
              </a:rPr>
              <a:t> di </a:t>
            </a:r>
            <a:r>
              <a:rPr kumimoji="0" lang="en-US" sz="1400" b="0" i="0" u="none" strike="noStrike" kern="0" cap="none" spc="0" normalizeH="0" baseline="0" noProof="0" dirty="0" err="1">
                <a:ln>
                  <a:noFill/>
                </a:ln>
                <a:solidFill>
                  <a:srgbClr val="000000"/>
                </a:solidFill>
                <a:effectLst/>
                <a:uLnTx/>
                <a:uFillTx/>
                <a:cs typeface="Arial"/>
                <a:sym typeface="Arial"/>
              </a:rPr>
              <a:t>wilayah</a:t>
            </a:r>
            <a:r>
              <a:rPr kumimoji="0" lang="en-US" sz="1400" b="0" i="0" u="none" strike="noStrike" kern="0" cap="none" spc="0" normalizeH="0" baseline="0" noProof="0" dirty="0">
                <a:ln>
                  <a:noFill/>
                </a:ln>
                <a:solidFill>
                  <a:srgbClr val="000000"/>
                </a:solidFill>
                <a:effectLst/>
                <a:uLnTx/>
                <a:uFillTx/>
                <a:cs typeface="Arial"/>
                <a:sym typeface="Arial"/>
              </a:rPr>
              <a:t> </a:t>
            </a:r>
            <a:r>
              <a:rPr kumimoji="0" lang="en-US" sz="1400" b="0" i="0" u="none" strike="noStrike" kern="0" cap="none" spc="0" normalizeH="0" baseline="0" noProof="0" dirty="0" err="1">
                <a:ln>
                  <a:noFill/>
                </a:ln>
                <a:solidFill>
                  <a:srgbClr val="000000"/>
                </a:solidFill>
                <a:effectLst/>
                <a:uLnTx/>
                <a:uFillTx/>
                <a:cs typeface="Arial"/>
                <a:sym typeface="Arial"/>
              </a:rPr>
              <a:t>permukiman</a:t>
            </a:r>
            <a:endParaRPr kumimoji="0" lang="en-US" sz="1400" b="0" i="0" u="none" strike="noStrike" kern="0" cap="none" spc="0" normalizeH="0" baseline="0" noProof="0" dirty="0">
              <a:ln>
                <a:noFill/>
              </a:ln>
              <a:solidFill>
                <a:srgbClr val="000000"/>
              </a:solidFill>
              <a:effectLst/>
              <a:uLnTx/>
              <a:uFillTx/>
              <a:cs typeface="Arial"/>
              <a:sym typeface="Arial"/>
            </a:endParaRPr>
          </a:p>
        </p:txBody>
      </p:sp>
      <p:pic>
        <p:nvPicPr>
          <p:cNvPr id="32" name="Picture 31">
            <a:extLst>
              <a:ext uri="{FF2B5EF4-FFF2-40B4-BE49-F238E27FC236}">
                <a16:creationId xmlns:a16="http://schemas.microsoft.com/office/drawing/2014/main" id="{A18D4E73-27B8-4952-9604-743C732CF0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6848" y="833043"/>
            <a:ext cx="1026191" cy="1026191"/>
          </a:xfrm>
          <a:prstGeom prst="rect">
            <a:avLst/>
          </a:prstGeom>
        </p:spPr>
      </p:pic>
      <p:grpSp>
        <p:nvGrpSpPr>
          <p:cNvPr id="35" name="Group 34">
            <a:extLst>
              <a:ext uri="{FF2B5EF4-FFF2-40B4-BE49-F238E27FC236}">
                <a16:creationId xmlns:a16="http://schemas.microsoft.com/office/drawing/2014/main" id="{AA3A1179-EEE8-4FAC-B955-534C3039F1EF}"/>
              </a:ext>
            </a:extLst>
          </p:cNvPr>
          <p:cNvGrpSpPr/>
          <p:nvPr/>
        </p:nvGrpSpPr>
        <p:grpSpPr>
          <a:xfrm>
            <a:off x="403781" y="3595626"/>
            <a:ext cx="948859" cy="898505"/>
            <a:chOff x="746681" y="2703396"/>
            <a:chExt cx="948859" cy="898505"/>
          </a:xfrm>
        </p:grpSpPr>
        <p:sp>
          <p:nvSpPr>
            <p:cNvPr id="17" name="Oval 16">
              <a:extLst>
                <a:ext uri="{FF2B5EF4-FFF2-40B4-BE49-F238E27FC236}">
                  <a16:creationId xmlns:a16="http://schemas.microsoft.com/office/drawing/2014/main" id="{94140696-2737-4C34-8C64-87EC2A56FB98}"/>
                </a:ext>
              </a:extLst>
            </p:cNvPr>
            <p:cNvSpPr/>
            <p:nvPr/>
          </p:nvSpPr>
          <p:spPr>
            <a:xfrm>
              <a:off x="856950" y="2763311"/>
              <a:ext cx="838590" cy="83859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600" b="0" i="0" u="none" strike="noStrike" kern="0" cap="none" spc="0" normalizeH="0" baseline="0" noProof="0">
                <a:ln>
                  <a:noFill/>
                </a:ln>
                <a:solidFill>
                  <a:srgbClr val="FFFFFF"/>
                </a:solidFill>
                <a:effectLst/>
                <a:uLnTx/>
                <a:uFillTx/>
                <a:ea typeface="+mn-ea"/>
                <a:cs typeface="+mn-cs"/>
                <a:sym typeface="Arial"/>
              </a:endParaRPr>
            </a:p>
          </p:txBody>
        </p:sp>
        <p:pic>
          <p:nvPicPr>
            <p:cNvPr id="31" name="Picture 30" descr="A picture containing vector graphics&#10;&#10;Description automatically generated">
              <a:extLst>
                <a:ext uri="{FF2B5EF4-FFF2-40B4-BE49-F238E27FC236}">
                  <a16:creationId xmlns:a16="http://schemas.microsoft.com/office/drawing/2014/main" id="{3CEB6D96-AEF6-4E60-88F8-9EB868D7400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6681" y="2703396"/>
              <a:ext cx="844539" cy="844539"/>
            </a:xfrm>
            <a:prstGeom prst="rect">
              <a:avLst/>
            </a:prstGeom>
          </p:spPr>
        </p:pic>
      </p:grpSp>
      <p:grpSp>
        <p:nvGrpSpPr>
          <p:cNvPr id="36" name="Group 35">
            <a:extLst>
              <a:ext uri="{FF2B5EF4-FFF2-40B4-BE49-F238E27FC236}">
                <a16:creationId xmlns:a16="http://schemas.microsoft.com/office/drawing/2014/main" id="{CC665976-D8EC-4F75-AF16-86E2E332BEAE}"/>
              </a:ext>
            </a:extLst>
          </p:cNvPr>
          <p:cNvGrpSpPr/>
          <p:nvPr/>
        </p:nvGrpSpPr>
        <p:grpSpPr>
          <a:xfrm>
            <a:off x="374538" y="5453533"/>
            <a:ext cx="939304" cy="857494"/>
            <a:chOff x="717438" y="3695406"/>
            <a:chExt cx="939304" cy="857494"/>
          </a:xfrm>
        </p:grpSpPr>
        <p:sp>
          <p:nvSpPr>
            <p:cNvPr id="21" name="Oval 20">
              <a:extLst>
                <a:ext uri="{FF2B5EF4-FFF2-40B4-BE49-F238E27FC236}">
                  <a16:creationId xmlns:a16="http://schemas.microsoft.com/office/drawing/2014/main" id="{E5C3E807-39D4-424B-8893-1349B720170C}"/>
                </a:ext>
              </a:extLst>
            </p:cNvPr>
            <p:cNvSpPr/>
            <p:nvPr/>
          </p:nvSpPr>
          <p:spPr>
            <a:xfrm>
              <a:off x="875105" y="3771263"/>
              <a:ext cx="781637" cy="781637"/>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600" b="0" i="0" u="none" strike="noStrike" kern="0" cap="none" spc="0" normalizeH="0" baseline="0" noProof="0">
                <a:ln>
                  <a:noFill/>
                </a:ln>
                <a:solidFill>
                  <a:srgbClr val="FFFFFF"/>
                </a:solidFill>
                <a:effectLst/>
                <a:uLnTx/>
                <a:uFillTx/>
                <a:ea typeface="+mn-ea"/>
                <a:cs typeface="+mn-cs"/>
                <a:sym typeface="Arial"/>
              </a:endParaRPr>
            </a:p>
          </p:txBody>
        </p:sp>
        <p:pic>
          <p:nvPicPr>
            <p:cNvPr id="34" name="Picture 33" descr="A picture containing object, clock&#10;&#10;Description automatically generated">
              <a:extLst>
                <a:ext uri="{FF2B5EF4-FFF2-40B4-BE49-F238E27FC236}">
                  <a16:creationId xmlns:a16="http://schemas.microsoft.com/office/drawing/2014/main" id="{A754E374-BBB8-4561-ACEF-6CAF96A41AD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17438" y="3695406"/>
              <a:ext cx="838590" cy="838590"/>
            </a:xfrm>
            <a:prstGeom prst="rect">
              <a:avLst/>
            </a:prstGeom>
          </p:spPr>
        </p:pic>
      </p:grpSp>
      <p:sp>
        <p:nvSpPr>
          <p:cNvPr id="39" name="Rectangle 38">
            <a:extLst>
              <a:ext uri="{FF2B5EF4-FFF2-40B4-BE49-F238E27FC236}">
                <a16:creationId xmlns:a16="http://schemas.microsoft.com/office/drawing/2014/main" id="{5E5E7D45-E153-4EA0-8CF1-8B67A04CFF15}"/>
              </a:ext>
            </a:extLst>
          </p:cNvPr>
          <p:cNvSpPr/>
          <p:nvPr/>
        </p:nvSpPr>
        <p:spPr>
          <a:xfrm>
            <a:off x="820566" y="4691332"/>
            <a:ext cx="4802242" cy="738664"/>
          </a:xfrm>
          <a:prstGeom prst="rect">
            <a:avLst/>
          </a:prstGeom>
          <a:solidFill>
            <a:schemeClr val="accent4"/>
          </a:solidFill>
          <a:ln w="19050">
            <a:noFill/>
          </a:ln>
        </p:spPr>
        <p:txBody>
          <a:bodyPr wrap="square">
            <a:spAutoFit/>
          </a:bodyPr>
          <a:lstStyle/>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err="1">
                <a:ln>
                  <a:noFill/>
                </a:ln>
                <a:solidFill>
                  <a:srgbClr val="000000"/>
                </a:solidFill>
                <a:effectLst/>
                <a:uLnTx/>
                <a:uFillTx/>
                <a:cs typeface="Arial"/>
                <a:sym typeface="Arial"/>
              </a:rPr>
              <a:t>Prioritas</a:t>
            </a:r>
            <a:r>
              <a:rPr kumimoji="0" lang="en-US" sz="1400" b="0" i="0" u="none" strike="noStrike" kern="0" cap="none" spc="0" normalizeH="0" baseline="0" noProof="0" dirty="0">
                <a:ln>
                  <a:noFill/>
                </a:ln>
                <a:solidFill>
                  <a:srgbClr val="000000"/>
                </a:solidFill>
                <a:effectLst/>
                <a:uLnTx/>
                <a:uFillTx/>
                <a:cs typeface="Arial"/>
                <a:sym typeface="Arial"/>
              </a:rPr>
              <a:t> </a:t>
            </a:r>
            <a:r>
              <a:rPr kumimoji="0" lang="en-US" sz="1400" b="0" i="0" u="none" strike="noStrike" kern="0" cap="none" spc="0" normalizeH="0" baseline="0" noProof="0" dirty="0" err="1">
                <a:ln>
                  <a:noFill/>
                </a:ln>
                <a:solidFill>
                  <a:srgbClr val="000000"/>
                </a:solidFill>
                <a:effectLst/>
                <a:uLnTx/>
                <a:uFillTx/>
                <a:cs typeface="Arial"/>
                <a:sym typeface="Arial"/>
              </a:rPr>
              <a:t>pemenuhan</a:t>
            </a:r>
            <a:r>
              <a:rPr kumimoji="0" lang="en-US" sz="1400" b="0" i="0" u="none" strike="noStrike" kern="0" cap="none" spc="0" normalizeH="0" baseline="0" noProof="0" dirty="0">
                <a:ln>
                  <a:noFill/>
                </a:ln>
                <a:solidFill>
                  <a:srgbClr val="000000"/>
                </a:solidFill>
                <a:effectLst/>
                <a:uLnTx/>
                <a:uFillTx/>
                <a:cs typeface="Arial"/>
                <a:sym typeface="Arial"/>
              </a:rPr>
              <a:t> air </a:t>
            </a:r>
            <a:r>
              <a:rPr kumimoji="0" lang="en-US" sz="1400" b="0" i="0" u="none" strike="noStrike" kern="0" cap="none" spc="0" normalizeH="0" baseline="0" noProof="0" dirty="0" err="1">
                <a:ln>
                  <a:noFill/>
                </a:ln>
                <a:solidFill>
                  <a:srgbClr val="000000"/>
                </a:solidFill>
                <a:effectLst/>
                <a:uLnTx/>
                <a:uFillTx/>
                <a:cs typeface="Arial"/>
                <a:sym typeface="Arial"/>
              </a:rPr>
              <a:t>minum</a:t>
            </a:r>
            <a:r>
              <a:rPr kumimoji="0" lang="en-US" sz="1400" b="0" i="0" u="none" strike="noStrike" kern="0" cap="none" spc="0" normalizeH="0" baseline="0" noProof="0" dirty="0">
                <a:ln>
                  <a:noFill/>
                </a:ln>
                <a:solidFill>
                  <a:srgbClr val="000000"/>
                </a:solidFill>
                <a:effectLst/>
                <a:uLnTx/>
                <a:uFillTx/>
                <a:cs typeface="Arial"/>
                <a:sym typeface="Arial"/>
              </a:rPr>
              <a:t> di </a:t>
            </a:r>
            <a:r>
              <a:rPr kumimoji="0" lang="en-US" sz="1400" b="0" i="0" u="none" strike="noStrike" kern="0" cap="none" spc="0" normalizeH="0" baseline="0" noProof="0" dirty="0" err="1">
                <a:ln>
                  <a:noFill/>
                </a:ln>
                <a:solidFill>
                  <a:srgbClr val="000000"/>
                </a:solidFill>
                <a:effectLst/>
                <a:uLnTx/>
                <a:uFillTx/>
                <a:cs typeface="Arial"/>
                <a:sym typeface="Arial"/>
              </a:rPr>
              <a:t>lokasi</a:t>
            </a:r>
            <a:r>
              <a:rPr kumimoji="0" lang="en-US" sz="1400" b="0" i="0" u="none" strike="noStrike" kern="0" cap="none" spc="0" normalizeH="0" baseline="0" noProof="0" dirty="0">
                <a:ln>
                  <a:noFill/>
                </a:ln>
                <a:solidFill>
                  <a:srgbClr val="000000"/>
                </a:solidFill>
                <a:effectLst/>
                <a:uLnTx/>
                <a:uFillTx/>
                <a:cs typeface="Arial"/>
                <a:sym typeface="Arial"/>
              </a:rPr>
              <a:t> </a:t>
            </a:r>
            <a:r>
              <a:rPr kumimoji="0" lang="en-US" sz="1400" b="0" i="0" u="none" strike="noStrike" kern="0" cap="none" spc="0" normalizeH="0" baseline="0" noProof="0" dirty="0" err="1">
                <a:ln>
                  <a:noFill/>
                </a:ln>
                <a:solidFill>
                  <a:srgbClr val="000000"/>
                </a:solidFill>
                <a:effectLst/>
                <a:uLnTx/>
                <a:uFillTx/>
                <a:cs typeface="Arial"/>
                <a:sym typeface="Arial"/>
              </a:rPr>
              <a:t>pengungsian</a:t>
            </a:r>
            <a:endParaRPr kumimoji="0" lang="en-US" sz="1400" b="0" i="0" u="none" strike="noStrike" kern="0" cap="none" spc="0" normalizeH="0" baseline="0" noProof="0" dirty="0">
              <a:ln>
                <a:noFill/>
              </a:ln>
              <a:solidFill>
                <a:srgbClr val="000000"/>
              </a:solidFill>
              <a:effectLst/>
              <a:uLnTx/>
              <a:uFillTx/>
              <a:cs typeface="Arial"/>
              <a:sym typeface="Arial"/>
            </a:endParaRPr>
          </a:p>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err="1">
                <a:ln>
                  <a:noFill/>
                </a:ln>
                <a:solidFill>
                  <a:srgbClr val="000000"/>
                </a:solidFill>
                <a:effectLst/>
                <a:uLnTx/>
                <a:uFillTx/>
                <a:cs typeface="Arial"/>
                <a:sym typeface="Arial"/>
              </a:rPr>
              <a:t>Menjamin</a:t>
            </a:r>
            <a:r>
              <a:rPr kumimoji="0" lang="en-US" sz="1400" b="0" i="0" u="none" strike="noStrike" kern="0" cap="none" spc="0" normalizeH="0" baseline="0" noProof="0" dirty="0">
                <a:ln>
                  <a:noFill/>
                </a:ln>
                <a:solidFill>
                  <a:srgbClr val="000000"/>
                </a:solidFill>
                <a:effectLst/>
                <a:uLnTx/>
                <a:uFillTx/>
                <a:cs typeface="Arial"/>
                <a:sym typeface="Arial"/>
              </a:rPr>
              <a:t> </a:t>
            </a:r>
            <a:r>
              <a:rPr kumimoji="0" lang="en-US" sz="1400" b="0" i="0" u="none" strike="noStrike" kern="0" cap="none" spc="0" normalizeH="0" baseline="0" noProof="0" dirty="0" err="1">
                <a:ln>
                  <a:noFill/>
                </a:ln>
                <a:solidFill>
                  <a:srgbClr val="000000"/>
                </a:solidFill>
                <a:effectLst/>
                <a:uLnTx/>
                <a:uFillTx/>
                <a:cs typeface="Arial"/>
                <a:sym typeface="Arial"/>
              </a:rPr>
              <a:t>pelayanan</a:t>
            </a:r>
            <a:r>
              <a:rPr kumimoji="0" lang="en-US" sz="1400" b="0" i="0" u="none" strike="noStrike" kern="0" cap="none" spc="0" normalizeH="0" baseline="0" noProof="0" dirty="0">
                <a:ln>
                  <a:noFill/>
                </a:ln>
                <a:solidFill>
                  <a:srgbClr val="000000"/>
                </a:solidFill>
                <a:effectLst/>
                <a:uLnTx/>
                <a:uFillTx/>
                <a:cs typeface="Arial"/>
                <a:sym typeface="Arial"/>
              </a:rPr>
              <a:t> </a:t>
            </a:r>
            <a:r>
              <a:rPr kumimoji="0" lang="en-US" sz="1400" b="0" i="0" u="none" strike="noStrike" kern="0" cap="none" spc="0" normalizeH="0" baseline="0" noProof="0" dirty="0" err="1">
                <a:ln>
                  <a:noFill/>
                </a:ln>
                <a:solidFill>
                  <a:srgbClr val="000000"/>
                </a:solidFill>
                <a:effectLst/>
                <a:uLnTx/>
                <a:uFillTx/>
                <a:cs typeface="Arial"/>
                <a:sym typeface="Arial"/>
              </a:rPr>
              <a:t>jaringan</a:t>
            </a:r>
            <a:r>
              <a:rPr kumimoji="0" lang="en-US" sz="1400" b="0" i="0" u="none" strike="noStrike" kern="0" cap="none" spc="0" normalizeH="0" baseline="0" noProof="0" dirty="0">
                <a:ln>
                  <a:noFill/>
                </a:ln>
                <a:solidFill>
                  <a:srgbClr val="000000"/>
                </a:solidFill>
                <a:effectLst/>
                <a:uLnTx/>
                <a:uFillTx/>
                <a:cs typeface="Arial"/>
                <a:sym typeface="Arial"/>
              </a:rPr>
              <a:t> air </a:t>
            </a:r>
            <a:r>
              <a:rPr kumimoji="0" lang="en-US" sz="1400" b="0" i="0" u="none" strike="noStrike" kern="0" cap="none" spc="0" normalizeH="0" baseline="0" noProof="0" dirty="0" err="1">
                <a:ln>
                  <a:noFill/>
                </a:ln>
                <a:solidFill>
                  <a:srgbClr val="000000"/>
                </a:solidFill>
                <a:effectLst/>
                <a:uLnTx/>
                <a:uFillTx/>
                <a:cs typeface="Arial"/>
                <a:sym typeface="Arial"/>
              </a:rPr>
              <a:t>minum</a:t>
            </a:r>
            <a:r>
              <a:rPr kumimoji="0" lang="en-US" sz="1400" b="0" i="0" u="none" strike="noStrike" kern="0" cap="none" spc="0" normalizeH="0" baseline="0" noProof="0" dirty="0">
                <a:ln>
                  <a:noFill/>
                </a:ln>
                <a:solidFill>
                  <a:srgbClr val="000000"/>
                </a:solidFill>
                <a:effectLst/>
                <a:uLnTx/>
                <a:uFillTx/>
                <a:cs typeface="Arial"/>
                <a:sym typeface="Arial"/>
              </a:rPr>
              <a:t> di </a:t>
            </a:r>
            <a:r>
              <a:rPr kumimoji="0" lang="en-US" sz="1400" b="0" i="0" u="none" strike="noStrike" kern="0" cap="none" spc="0" normalizeH="0" baseline="0" noProof="0" dirty="0" err="1">
                <a:ln>
                  <a:noFill/>
                </a:ln>
                <a:solidFill>
                  <a:srgbClr val="000000"/>
                </a:solidFill>
                <a:effectLst/>
                <a:uLnTx/>
                <a:uFillTx/>
                <a:cs typeface="Arial"/>
                <a:sym typeface="Arial"/>
              </a:rPr>
              <a:t>wilayah</a:t>
            </a:r>
            <a:r>
              <a:rPr kumimoji="0" lang="en-US" sz="1400" b="0" i="0" u="none" strike="noStrike" kern="0" cap="none" spc="0" normalizeH="0" baseline="0" noProof="0" dirty="0">
                <a:ln>
                  <a:noFill/>
                </a:ln>
                <a:solidFill>
                  <a:srgbClr val="000000"/>
                </a:solidFill>
                <a:effectLst/>
                <a:uLnTx/>
                <a:uFillTx/>
                <a:cs typeface="Arial"/>
                <a:sym typeface="Arial"/>
              </a:rPr>
              <a:t> yang </a:t>
            </a:r>
            <a:r>
              <a:rPr kumimoji="0" lang="en-US" sz="1400" b="0" i="0" u="none" strike="noStrike" kern="0" cap="none" spc="0" normalizeH="0" baseline="0" noProof="0" dirty="0" err="1">
                <a:ln>
                  <a:noFill/>
                </a:ln>
                <a:solidFill>
                  <a:srgbClr val="000000"/>
                </a:solidFill>
                <a:effectLst/>
                <a:uLnTx/>
                <a:uFillTx/>
                <a:cs typeface="Arial"/>
                <a:sym typeface="Arial"/>
              </a:rPr>
              <a:t>tidak</a:t>
            </a:r>
            <a:r>
              <a:rPr kumimoji="0" lang="en-US" sz="1400" b="0" i="0" u="none" strike="noStrike" kern="0" cap="none" spc="0" normalizeH="0" baseline="0" noProof="0" dirty="0">
                <a:ln>
                  <a:noFill/>
                </a:ln>
                <a:solidFill>
                  <a:srgbClr val="000000"/>
                </a:solidFill>
                <a:effectLst/>
                <a:uLnTx/>
                <a:uFillTx/>
                <a:cs typeface="Arial"/>
                <a:sym typeface="Arial"/>
              </a:rPr>
              <a:t> </a:t>
            </a:r>
            <a:r>
              <a:rPr kumimoji="0" lang="en-US" sz="1400" b="0" i="0" u="none" strike="noStrike" kern="0" cap="none" spc="0" normalizeH="0" baseline="0" noProof="0" dirty="0" err="1">
                <a:ln>
                  <a:noFill/>
                </a:ln>
                <a:solidFill>
                  <a:srgbClr val="000000"/>
                </a:solidFill>
                <a:effectLst/>
                <a:uLnTx/>
                <a:uFillTx/>
                <a:cs typeface="Arial"/>
                <a:sym typeface="Arial"/>
              </a:rPr>
              <a:t>terdampak</a:t>
            </a:r>
            <a:r>
              <a:rPr kumimoji="0" lang="en-US" sz="1400" b="0" i="0" u="none" strike="noStrike" kern="0" cap="none" spc="0" normalizeH="0" baseline="0" noProof="0" dirty="0">
                <a:ln>
                  <a:noFill/>
                </a:ln>
                <a:solidFill>
                  <a:srgbClr val="000000"/>
                </a:solidFill>
                <a:effectLst/>
                <a:uLnTx/>
                <a:uFillTx/>
                <a:cs typeface="Arial"/>
                <a:sym typeface="Arial"/>
              </a:rPr>
              <a:t> </a:t>
            </a:r>
            <a:r>
              <a:rPr kumimoji="0" lang="en-US" sz="1400" b="0" i="0" u="none" strike="noStrike" kern="0" cap="none" spc="0" normalizeH="0" baseline="0" noProof="0" dirty="0" err="1">
                <a:ln>
                  <a:noFill/>
                </a:ln>
                <a:solidFill>
                  <a:srgbClr val="000000"/>
                </a:solidFill>
                <a:effectLst/>
                <a:uLnTx/>
                <a:uFillTx/>
                <a:cs typeface="Arial"/>
                <a:sym typeface="Arial"/>
              </a:rPr>
              <a:t>secara</a:t>
            </a:r>
            <a:r>
              <a:rPr kumimoji="0" lang="en-US" sz="1400" b="0" i="0" u="none" strike="noStrike" kern="0" cap="none" spc="0" normalizeH="0" baseline="0" noProof="0" dirty="0">
                <a:ln>
                  <a:noFill/>
                </a:ln>
                <a:solidFill>
                  <a:srgbClr val="000000"/>
                </a:solidFill>
                <a:effectLst/>
                <a:uLnTx/>
                <a:uFillTx/>
                <a:cs typeface="Arial"/>
                <a:sym typeface="Arial"/>
              </a:rPr>
              <a:t> </a:t>
            </a:r>
            <a:r>
              <a:rPr kumimoji="0" lang="en-US" sz="1400" b="0" i="0" u="none" strike="noStrike" kern="0" cap="none" spc="0" normalizeH="0" baseline="0" noProof="0" dirty="0" err="1">
                <a:ln>
                  <a:noFill/>
                </a:ln>
                <a:solidFill>
                  <a:srgbClr val="000000"/>
                </a:solidFill>
                <a:effectLst/>
                <a:uLnTx/>
                <a:uFillTx/>
                <a:cs typeface="Arial"/>
                <a:sym typeface="Arial"/>
              </a:rPr>
              <a:t>langsung</a:t>
            </a:r>
            <a:endParaRPr kumimoji="0" lang="en-US" sz="1400" b="0" i="0" u="none" strike="noStrike" kern="0" cap="none" spc="0" normalizeH="0" baseline="0" noProof="0" dirty="0">
              <a:ln>
                <a:noFill/>
              </a:ln>
              <a:solidFill>
                <a:srgbClr val="000000"/>
              </a:solidFill>
              <a:effectLst/>
              <a:uLnTx/>
              <a:uFillTx/>
              <a:cs typeface="Arial"/>
              <a:sym typeface="Arial"/>
            </a:endParaRPr>
          </a:p>
        </p:txBody>
      </p:sp>
      <p:grpSp>
        <p:nvGrpSpPr>
          <p:cNvPr id="45" name="Group 44">
            <a:extLst>
              <a:ext uri="{FF2B5EF4-FFF2-40B4-BE49-F238E27FC236}">
                <a16:creationId xmlns:a16="http://schemas.microsoft.com/office/drawing/2014/main" id="{8C204D54-C1AF-4A24-A6F2-D85D52C7E241}"/>
              </a:ext>
            </a:extLst>
          </p:cNvPr>
          <p:cNvGrpSpPr/>
          <p:nvPr/>
        </p:nvGrpSpPr>
        <p:grpSpPr>
          <a:xfrm>
            <a:off x="412756" y="4570866"/>
            <a:ext cx="901086" cy="832152"/>
            <a:chOff x="666756" y="4227719"/>
            <a:chExt cx="901086" cy="832152"/>
          </a:xfrm>
        </p:grpSpPr>
        <p:sp>
          <p:nvSpPr>
            <p:cNvPr id="41" name="Oval 40">
              <a:extLst>
                <a:ext uri="{FF2B5EF4-FFF2-40B4-BE49-F238E27FC236}">
                  <a16:creationId xmlns:a16="http://schemas.microsoft.com/office/drawing/2014/main" id="{3EE716F0-0894-4CA5-B23F-513B713A0075}"/>
                </a:ext>
              </a:extLst>
            </p:cNvPr>
            <p:cNvSpPr/>
            <p:nvPr/>
          </p:nvSpPr>
          <p:spPr>
            <a:xfrm>
              <a:off x="786205" y="4278234"/>
              <a:ext cx="781637" cy="781637"/>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600" b="0" i="0" u="none" strike="noStrike" kern="0" cap="none" spc="0" normalizeH="0" baseline="0" noProof="0">
                <a:ln>
                  <a:noFill/>
                </a:ln>
                <a:solidFill>
                  <a:srgbClr val="FFFFFF"/>
                </a:solidFill>
                <a:effectLst/>
                <a:uLnTx/>
                <a:uFillTx/>
                <a:ea typeface="+mn-ea"/>
                <a:cs typeface="+mn-cs"/>
                <a:sym typeface="Arial"/>
              </a:endParaRPr>
            </a:p>
          </p:txBody>
        </p:sp>
        <p:grpSp>
          <p:nvGrpSpPr>
            <p:cNvPr id="44" name="Group 43">
              <a:extLst>
                <a:ext uri="{FF2B5EF4-FFF2-40B4-BE49-F238E27FC236}">
                  <a16:creationId xmlns:a16="http://schemas.microsoft.com/office/drawing/2014/main" id="{4EF98470-F25B-447B-8DD3-D34015850D92}"/>
                </a:ext>
              </a:extLst>
            </p:cNvPr>
            <p:cNvGrpSpPr/>
            <p:nvPr/>
          </p:nvGrpSpPr>
          <p:grpSpPr>
            <a:xfrm>
              <a:off x="666756" y="4227719"/>
              <a:ext cx="781637" cy="781637"/>
              <a:chOff x="1298636" y="4201499"/>
              <a:chExt cx="781637" cy="781637"/>
            </a:xfrm>
          </p:grpSpPr>
          <p:sp>
            <p:nvSpPr>
              <p:cNvPr id="43" name="Oval 42">
                <a:extLst>
                  <a:ext uri="{FF2B5EF4-FFF2-40B4-BE49-F238E27FC236}">
                    <a16:creationId xmlns:a16="http://schemas.microsoft.com/office/drawing/2014/main" id="{22786E60-6463-4EC4-842D-635429ADDA9B}"/>
                  </a:ext>
                </a:extLst>
              </p:cNvPr>
              <p:cNvSpPr/>
              <p:nvPr/>
            </p:nvSpPr>
            <p:spPr>
              <a:xfrm>
                <a:off x="1298636" y="4201499"/>
                <a:ext cx="781637" cy="781637"/>
              </a:xfrm>
              <a:prstGeom prst="ellipse">
                <a:avLst/>
              </a:prstGeom>
              <a:solidFill>
                <a:srgbClr val="324A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600" b="0" i="0" u="none" strike="noStrike" kern="0" cap="none" spc="0" normalizeH="0" baseline="0" noProof="0">
                  <a:ln>
                    <a:noFill/>
                  </a:ln>
                  <a:solidFill>
                    <a:srgbClr val="FFFFFF"/>
                  </a:solidFill>
                  <a:effectLst/>
                  <a:uLnTx/>
                  <a:uFillTx/>
                  <a:ea typeface="+mn-ea"/>
                  <a:cs typeface="+mn-cs"/>
                  <a:sym typeface="Arial"/>
                </a:endParaRPr>
              </a:p>
            </p:txBody>
          </p:sp>
          <p:pic>
            <p:nvPicPr>
              <p:cNvPr id="38" name="Picture 37" descr="A close up of a flag&#10;&#10;Description automatically generated">
                <a:extLst>
                  <a:ext uri="{FF2B5EF4-FFF2-40B4-BE49-F238E27FC236}">
                    <a16:creationId xmlns:a16="http://schemas.microsoft.com/office/drawing/2014/main" id="{0246C18F-33AD-498B-BFFE-D9D0A2F4B62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1382380" y="4243704"/>
                <a:ext cx="614147" cy="614147"/>
              </a:xfrm>
              <a:prstGeom prst="rect">
                <a:avLst/>
              </a:prstGeom>
            </p:spPr>
          </p:pic>
        </p:grpSp>
      </p:grpSp>
      <p:pic>
        <p:nvPicPr>
          <p:cNvPr id="46" name="Picture 45">
            <a:extLst>
              <a:ext uri="{FF2B5EF4-FFF2-40B4-BE49-F238E27FC236}">
                <a16:creationId xmlns:a16="http://schemas.microsoft.com/office/drawing/2014/main" id="{EA7ABB7E-93AE-48DA-9744-775E3B0187A3}"/>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266319" y="1896867"/>
            <a:ext cx="2150961" cy="1593728"/>
          </a:xfrm>
          <a:prstGeom prst="rect">
            <a:avLst/>
          </a:prstGeom>
        </p:spPr>
      </p:pic>
      <p:pic>
        <p:nvPicPr>
          <p:cNvPr id="49" name="Picture 48">
            <a:extLst>
              <a:ext uri="{FF2B5EF4-FFF2-40B4-BE49-F238E27FC236}">
                <a16:creationId xmlns:a16="http://schemas.microsoft.com/office/drawing/2014/main" id="{95B9A4FC-D658-43E8-9EEF-312E588AE037}"/>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042793" y="1901154"/>
            <a:ext cx="2150961" cy="1593728"/>
          </a:xfrm>
          <a:prstGeom prst="rect">
            <a:avLst/>
          </a:prstGeom>
        </p:spPr>
      </p:pic>
      <p:sp>
        <p:nvSpPr>
          <p:cNvPr id="50" name="Rectangle 49">
            <a:extLst>
              <a:ext uri="{FF2B5EF4-FFF2-40B4-BE49-F238E27FC236}">
                <a16:creationId xmlns:a16="http://schemas.microsoft.com/office/drawing/2014/main" id="{C53084E4-6ECD-4DC1-BA2B-F6F5D01D5346}"/>
              </a:ext>
            </a:extLst>
          </p:cNvPr>
          <p:cNvSpPr/>
          <p:nvPr/>
        </p:nvSpPr>
        <p:spPr>
          <a:xfrm>
            <a:off x="6515189" y="1124473"/>
            <a:ext cx="5472395" cy="52854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51" name="Rectangle 50">
            <a:extLst>
              <a:ext uri="{FF2B5EF4-FFF2-40B4-BE49-F238E27FC236}">
                <a16:creationId xmlns:a16="http://schemas.microsoft.com/office/drawing/2014/main" id="{79A5DD0F-A8A7-40B2-A29E-F77B93EAFF36}"/>
              </a:ext>
            </a:extLst>
          </p:cNvPr>
          <p:cNvSpPr/>
          <p:nvPr/>
        </p:nvSpPr>
        <p:spPr>
          <a:xfrm>
            <a:off x="6515188" y="1102913"/>
            <a:ext cx="5472396" cy="461665"/>
          </a:xfrm>
          <a:prstGeom prst="rect">
            <a:avLst/>
          </a:prstGeom>
          <a:solidFill>
            <a:schemeClr val="accent3"/>
          </a:solidFill>
          <a:ln>
            <a:noFill/>
          </a:ln>
        </p:spPr>
        <p:txBody>
          <a:bodyPr wrap="square">
            <a:spAutoFit/>
          </a:bodyPr>
          <a:lstStyle/>
          <a:p>
            <a:pPr marL="1206500" marR="0" lvl="0" indent="0" algn="l"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de-DE" sz="2400" b="1" i="0" u="none" strike="noStrike" kern="0" cap="none" spc="0" normalizeH="0" baseline="0" noProof="0" dirty="0">
                <a:ln>
                  <a:noFill/>
                </a:ln>
                <a:solidFill>
                  <a:srgbClr val="000000"/>
                </a:solidFill>
                <a:effectLst/>
                <a:uLnTx/>
                <a:uFillTx/>
                <a:cs typeface="Arial"/>
                <a:sym typeface="Arial"/>
              </a:rPr>
              <a:t>Air Limbah</a:t>
            </a:r>
          </a:p>
        </p:txBody>
      </p:sp>
      <p:sp>
        <p:nvSpPr>
          <p:cNvPr id="52" name="Rectangle 51">
            <a:extLst>
              <a:ext uri="{FF2B5EF4-FFF2-40B4-BE49-F238E27FC236}">
                <a16:creationId xmlns:a16="http://schemas.microsoft.com/office/drawing/2014/main" id="{9286B5FD-218C-4CF6-8C40-AD536CF24EC5}"/>
              </a:ext>
            </a:extLst>
          </p:cNvPr>
          <p:cNvSpPr/>
          <p:nvPr/>
        </p:nvSpPr>
        <p:spPr>
          <a:xfrm>
            <a:off x="7047990" y="2180799"/>
            <a:ext cx="4802241" cy="830997"/>
          </a:xfrm>
          <a:prstGeom prst="rect">
            <a:avLst/>
          </a:prstGeom>
          <a:solidFill>
            <a:schemeClr val="accent4"/>
          </a:solidFill>
          <a:ln w="19050">
            <a:noFill/>
          </a:ln>
        </p:spPr>
        <p:txBody>
          <a:bodyPr wrap="square">
            <a:spAutoFit/>
          </a:bodyPr>
          <a:lstStyle/>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Penanganan</a:t>
            </a:r>
            <a:r>
              <a:rPr kumimoji="0" lang="en-US" sz="1600" b="0" i="0" u="none" strike="noStrike" kern="0" cap="none" spc="0" normalizeH="0" baseline="0" noProof="0" dirty="0">
                <a:ln>
                  <a:noFill/>
                </a:ln>
                <a:solidFill>
                  <a:srgbClr val="000000"/>
                </a:solidFill>
                <a:effectLst/>
                <a:uLnTx/>
                <a:uFillTx/>
                <a:cs typeface="Arial"/>
                <a:sym typeface="Arial"/>
              </a:rPr>
              <a:t> air </a:t>
            </a:r>
            <a:r>
              <a:rPr kumimoji="0" lang="en-US" sz="1600" b="0" i="0" u="none" strike="noStrike" kern="0" cap="none" spc="0" normalizeH="0" baseline="0" noProof="0" dirty="0" err="1">
                <a:ln>
                  <a:noFill/>
                </a:ln>
                <a:solidFill>
                  <a:srgbClr val="000000"/>
                </a:solidFill>
                <a:effectLst/>
                <a:uLnTx/>
                <a:uFillTx/>
                <a:cs typeface="Arial"/>
                <a:sym typeface="Arial"/>
              </a:rPr>
              <a:t>limbah</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untuk</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lokasi</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relokasi</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dilakukan</a:t>
            </a:r>
            <a:r>
              <a:rPr kumimoji="0" lang="en-US" sz="1600" b="0" i="0" u="none" strike="noStrike" kern="0" cap="none" spc="0" normalizeH="0" baseline="0" noProof="0" dirty="0">
                <a:ln>
                  <a:noFill/>
                </a:ln>
                <a:solidFill>
                  <a:srgbClr val="000000"/>
                </a:solidFill>
                <a:effectLst/>
                <a:uLnTx/>
                <a:uFillTx/>
                <a:cs typeface="Arial"/>
                <a:sym typeface="Arial"/>
              </a:rPr>
              <a:t> dengan </a:t>
            </a:r>
            <a:r>
              <a:rPr kumimoji="0" lang="en-US" sz="1600" b="0" i="0" u="none" strike="noStrike" kern="0" cap="none" spc="0" normalizeH="0" baseline="0" noProof="0" dirty="0" err="1">
                <a:ln>
                  <a:noFill/>
                </a:ln>
                <a:solidFill>
                  <a:srgbClr val="000000"/>
                </a:solidFill>
                <a:effectLst/>
                <a:uLnTx/>
                <a:uFillTx/>
                <a:cs typeface="Arial"/>
                <a:sym typeface="Arial"/>
              </a:rPr>
              <a:t>pendekatan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1" u="none" strike="noStrike" kern="0" cap="none" spc="0" normalizeH="0" baseline="0" noProof="0" dirty="0">
                <a:ln>
                  <a:noFill/>
                </a:ln>
                <a:solidFill>
                  <a:srgbClr val="000000"/>
                </a:solidFill>
                <a:effectLst/>
                <a:uLnTx/>
                <a:uFillTx/>
                <a:cs typeface="Arial"/>
                <a:sym typeface="Arial"/>
              </a:rPr>
              <a:t>best practice</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perpipaan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komunal</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maupun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skala</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Kab</a:t>
            </a:r>
            <a:r>
              <a:rPr kumimoji="0" lang="en-US" sz="1600" b="0" i="0" u="none" strike="noStrike" kern="0" cap="none" spc="0" normalizeH="0" baseline="0" noProof="0" dirty="0">
                <a:ln>
                  <a:noFill/>
                </a:ln>
                <a:solidFill>
                  <a:srgbClr val="000000"/>
                </a:solidFill>
                <a:effectLst/>
                <a:uLnTx/>
                <a:uFillTx/>
                <a:cs typeface="Arial"/>
                <a:sym typeface="Arial"/>
              </a:rPr>
              <a:t>/Kota</a:t>
            </a:r>
          </a:p>
        </p:txBody>
      </p:sp>
      <p:sp>
        <p:nvSpPr>
          <p:cNvPr id="53" name="Rectangle 52">
            <a:extLst>
              <a:ext uri="{FF2B5EF4-FFF2-40B4-BE49-F238E27FC236}">
                <a16:creationId xmlns:a16="http://schemas.microsoft.com/office/drawing/2014/main" id="{42B997C0-4A59-4E49-9614-6DBCE01D38AA}"/>
              </a:ext>
            </a:extLst>
          </p:cNvPr>
          <p:cNvSpPr/>
          <p:nvPr/>
        </p:nvSpPr>
        <p:spPr>
          <a:xfrm>
            <a:off x="7061780" y="5218098"/>
            <a:ext cx="4802241" cy="830997"/>
          </a:xfrm>
          <a:prstGeom prst="rect">
            <a:avLst/>
          </a:prstGeom>
          <a:solidFill>
            <a:schemeClr val="accent4"/>
          </a:solidFill>
          <a:ln w="19050">
            <a:noFill/>
          </a:ln>
        </p:spPr>
        <p:txBody>
          <a:bodyPr wrap="square">
            <a:spAutoFit/>
          </a:bodyPr>
          <a:lstStyle/>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Pelaksanaan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rehabilitasi</a:t>
            </a:r>
            <a:r>
              <a:rPr kumimoji="0" lang="en-US" sz="1600" b="0" i="0" u="none" strike="noStrike" kern="0" cap="none" spc="0" normalizeH="0" baseline="0" noProof="0" dirty="0">
                <a:ln>
                  <a:noFill/>
                </a:ln>
                <a:solidFill>
                  <a:srgbClr val="000000"/>
                </a:solidFill>
                <a:effectLst/>
                <a:uLnTx/>
                <a:uFillTx/>
                <a:cs typeface="Arial"/>
                <a:sym typeface="Arial"/>
              </a:rPr>
              <a:t> dan </a:t>
            </a:r>
            <a:r>
              <a:rPr kumimoji="0" lang="en-US" sz="1600" b="0" i="0" u="none" strike="noStrike" kern="0" cap="none" spc="0" normalizeH="0" baseline="0" noProof="0" dirty="0" err="1">
                <a:ln>
                  <a:noFill/>
                </a:ln>
                <a:solidFill>
                  <a:srgbClr val="000000"/>
                </a:solidFill>
                <a:effectLst/>
                <a:uLnTx/>
                <a:uFillTx/>
                <a:cs typeface="Arial"/>
                <a:sym typeface="Arial"/>
              </a:rPr>
              <a:t>rekonstruksi</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jaringan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drainase</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harus</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mengacu</a:t>
            </a:r>
            <a:r>
              <a:rPr kumimoji="0" lang="en-US" sz="1600" b="0" i="0" u="none" strike="noStrike" kern="0" cap="none" spc="0" normalizeH="0" baseline="0" noProof="0" dirty="0">
                <a:ln>
                  <a:noFill/>
                </a:ln>
                <a:solidFill>
                  <a:srgbClr val="000000"/>
                </a:solidFill>
                <a:effectLst/>
                <a:uLnTx/>
                <a:uFillTx/>
                <a:cs typeface="Arial"/>
                <a:sym typeface="Arial"/>
              </a:rPr>
              <a:t> pada </a:t>
            </a:r>
            <a:r>
              <a:rPr kumimoji="0" lang="en-US" sz="1600" b="0" i="0" u="none" strike="noStrike" kern="0" cap="none" spc="0" normalizeH="0" baseline="0" noProof="0" dirty="0" err="1">
                <a:ln>
                  <a:noFill/>
                </a:ln>
                <a:solidFill>
                  <a:srgbClr val="000000"/>
                </a:solidFill>
                <a:effectLst/>
                <a:uLnTx/>
                <a:uFillTx/>
                <a:cs typeface="Arial"/>
                <a:sym typeface="Arial"/>
              </a:rPr>
              <a:t>perencanaan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perumahan</a:t>
            </a:r>
            <a:endParaRPr kumimoji="0" lang="en-US" sz="1600" b="0" i="0" u="none" strike="noStrike" kern="0" cap="none" spc="0" normalizeH="0" baseline="0" noProof="0" dirty="0">
              <a:ln>
                <a:noFill/>
              </a:ln>
              <a:solidFill>
                <a:srgbClr val="000000"/>
              </a:solidFill>
              <a:effectLst/>
              <a:uLnTx/>
              <a:uFillTx/>
              <a:cs typeface="Arial"/>
              <a:sym typeface="Arial"/>
            </a:endParaRPr>
          </a:p>
        </p:txBody>
      </p:sp>
      <p:sp>
        <p:nvSpPr>
          <p:cNvPr id="55" name="Oval 54">
            <a:extLst>
              <a:ext uri="{FF2B5EF4-FFF2-40B4-BE49-F238E27FC236}">
                <a16:creationId xmlns:a16="http://schemas.microsoft.com/office/drawing/2014/main" id="{AEF4481F-D3C7-4D3F-A004-261DDA23C5B7}"/>
              </a:ext>
            </a:extLst>
          </p:cNvPr>
          <p:cNvSpPr/>
          <p:nvPr/>
        </p:nvSpPr>
        <p:spPr>
          <a:xfrm>
            <a:off x="6741474" y="2053610"/>
            <a:ext cx="838590" cy="83859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b="0" i="0" u="none" strike="noStrike" kern="0" cap="none" spc="0" normalizeH="0" baseline="0" noProof="0">
              <a:ln>
                <a:noFill/>
              </a:ln>
              <a:solidFill>
                <a:srgbClr val="FFFFFF"/>
              </a:solidFill>
              <a:effectLst/>
              <a:uLnTx/>
              <a:uFillTx/>
              <a:ea typeface="+mn-ea"/>
              <a:cs typeface="+mn-cs"/>
              <a:sym typeface="Arial"/>
            </a:endParaRPr>
          </a:p>
        </p:txBody>
      </p:sp>
      <p:sp>
        <p:nvSpPr>
          <p:cNvPr id="60" name="Rectangle 59">
            <a:extLst>
              <a:ext uri="{FF2B5EF4-FFF2-40B4-BE49-F238E27FC236}">
                <a16:creationId xmlns:a16="http://schemas.microsoft.com/office/drawing/2014/main" id="{455093B3-7815-4707-B612-AAC19BA539BF}"/>
              </a:ext>
            </a:extLst>
          </p:cNvPr>
          <p:cNvSpPr/>
          <p:nvPr/>
        </p:nvSpPr>
        <p:spPr>
          <a:xfrm>
            <a:off x="7047989" y="4213563"/>
            <a:ext cx="4802242" cy="584775"/>
          </a:xfrm>
          <a:prstGeom prst="rect">
            <a:avLst/>
          </a:prstGeom>
          <a:solidFill>
            <a:schemeClr val="accent4"/>
          </a:solidFill>
          <a:ln w="19050">
            <a:noFill/>
          </a:ln>
        </p:spPr>
        <p:txBody>
          <a:bodyPr wrap="square">
            <a:spAutoFit/>
          </a:bodyPr>
          <a:lstStyle/>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Pengadaan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jaringan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drainase</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harus</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disesuaikan</a:t>
            </a:r>
            <a:r>
              <a:rPr kumimoji="0" lang="en-US" sz="1600" b="0" i="0" u="none" strike="noStrike" kern="0" cap="none" spc="0" normalizeH="0" baseline="0" noProof="0" dirty="0">
                <a:ln>
                  <a:noFill/>
                </a:ln>
                <a:solidFill>
                  <a:srgbClr val="000000"/>
                </a:solidFill>
                <a:effectLst/>
                <a:uLnTx/>
                <a:uFillTx/>
                <a:cs typeface="Arial"/>
                <a:sym typeface="Arial"/>
              </a:rPr>
              <a:t> dengan </a:t>
            </a:r>
            <a:r>
              <a:rPr kumimoji="0" lang="en-US" sz="1600" b="0" i="0" u="none" strike="noStrike" kern="0" cap="none" spc="0" normalizeH="0" baseline="0" noProof="0" dirty="0" err="1">
                <a:ln>
                  <a:noFill/>
                </a:ln>
                <a:solidFill>
                  <a:srgbClr val="000000"/>
                </a:solidFill>
                <a:effectLst/>
                <a:uLnTx/>
                <a:uFillTx/>
                <a:cs typeface="Arial"/>
                <a:sym typeface="Arial"/>
              </a:rPr>
              <a:t>pengadaan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jaringan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jalan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baru</a:t>
            </a:r>
            <a:endParaRPr kumimoji="0" lang="en-US" sz="1600" b="0" i="0" u="none" strike="noStrike" kern="0" cap="none" spc="0" normalizeH="0" baseline="0" noProof="0" dirty="0">
              <a:ln>
                <a:noFill/>
              </a:ln>
              <a:solidFill>
                <a:srgbClr val="000000"/>
              </a:solidFill>
              <a:effectLst/>
              <a:uLnTx/>
              <a:uFillTx/>
              <a:cs typeface="Arial"/>
              <a:sym typeface="Arial"/>
            </a:endParaRPr>
          </a:p>
        </p:txBody>
      </p:sp>
      <p:pic>
        <p:nvPicPr>
          <p:cNvPr id="29" name="Picture 28">
            <a:extLst>
              <a:ext uri="{FF2B5EF4-FFF2-40B4-BE49-F238E27FC236}">
                <a16:creationId xmlns:a16="http://schemas.microsoft.com/office/drawing/2014/main" id="{653EFADB-FFF5-4C5F-8070-21F4062F307C}"/>
              </a:ext>
            </a:extLst>
          </p:cNvPr>
          <p:cNvPicPr>
            <a:picLocks noChangeAspect="1"/>
          </p:cNvPicPr>
          <p:nvPr/>
        </p:nvPicPr>
        <p:blipFill>
          <a:blip r:embed="rId3" cstate="screen">
            <a:duotone>
              <a:prstClr val="black"/>
              <a:schemeClr val="accent6">
                <a:tint val="45000"/>
                <a:satMod val="400000"/>
              </a:schemeClr>
            </a:duotone>
            <a:extLst>
              <a:ext uri="{28A0092B-C50C-407E-A947-70E740481C1C}">
                <a14:useLocalDpi xmlns:a14="http://schemas.microsoft.com/office/drawing/2010/main"/>
              </a:ext>
            </a:extLst>
          </a:blip>
          <a:stretch>
            <a:fillRect/>
          </a:stretch>
        </p:blipFill>
        <p:spPr>
          <a:xfrm>
            <a:off x="6193936" y="833043"/>
            <a:ext cx="1026191" cy="1026191"/>
          </a:xfrm>
          <a:prstGeom prst="rect">
            <a:avLst/>
          </a:prstGeom>
        </p:spPr>
      </p:pic>
      <p:pic>
        <p:nvPicPr>
          <p:cNvPr id="69" name="Picture 68">
            <a:extLst>
              <a:ext uri="{FF2B5EF4-FFF2-40B4-BE49-F238E27FC236}">
                <a16:creationId xmlns:a16="http://schemas.microsoft.com/office/drawing/2014/main" id="{1F0D1F46-3FE8-4AB9-BDA6-A14FE19FA2CE}"/>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665560" y="2022284"/>
            <a:ext cx="838590" cy="838590"/>
          </a:xfrm>
          <a:prstGeom prst="rect">
            <a:avLst/>
          </a:prstGeom>
        </p:spPr>
      </p:pic>
      <p:sp>
        <p:nvSpPr>
          <p:cNvPr id="78" name="Rectangle 77">
            <a:extLst>
              <a:ext uri="{FF2B5EF4-FFF2-40B4-BE49-F238E27FC236}">
                <a16:creationId xmlns:a16="http://schemas.microsoft.com/office/drawing/2014/main" id="{A0A58C0C-AB7B-4BE5-9198-3F67816F3F6B}"/>
              </a:ext>
            </a:extLst>
          </p:cNvPr>
          <p:cNvSpPr/>
          <p:nvPr/>
        </p:nvSpPr>
        <p:spPr>
          <a:xfrm>
            <a:off x="7047989" y="3253187"/>
            <a:ext cx="4802241" cy="584775"/>
          </a:xfrm>
          <a:prstGeom prst="rect">
            <a:avLst/>
          </a:prstGeom>
          <a:solidFill>
            <a:schemeClr val="accent4"/>
          </a:solidFill>
          <a:ln w="19050">
            <a:noFill/>
          </a:ln>
        </p:spPr>
        <p:txBody>
          <a:bodyPr wrap="square">
            <a:spAutoFit/>
          </a:bodyPr>
          <a:lstStyle/>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Menjaga</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keterpaduan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jaringan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drainase</a:t>
            </a:r>
            <a:r>
              <a:rPr kumimoji="0" lang="en-US" sz="1600" b="0" i="0" u="none" strike="noStrike" kern="0" cap="none" spc="0" normalizeH="0" baseline="0" noProof="0" dirty="0">
                <a:ln>
                  <a:noFill/>
                </a:ln>
                <a:solidFill>
                  <a:srgbClr val="000000"/>
                </a:solidFill>
                <a:effectLst/>
                <a:uLnTx/>
                <a:uFillTx/>
                <a:cs typeface="Arial"/>
                <a:sym typeface="Arial"/>
              </a:rPr>
              <a:t> dengan </a:t>
            </a:r>
            <a:r>
              <a:rPr kumimoji="0" lang="en-US" sz="1600" b="0" i="0" u="none" strike="noStrike" kern="0" cap="none" spc="0" normalizeH="0" baseline="0" noProof="0" dirty="0" err="1">
                <a:ln>
                  <a:noFill/>
                </a:ln>
                <a:solidFill>
                  <a:srgbClr val="000000"/>
                </a:solidFill>
                <a:effectLst/>
                <a:uLnTx/>
                <a:uFillTx/>
                <a:cs typeface="Arial"/>
                <a:sym typeface="Arial"/>
              </a:rPr>
              <a:t>sistem</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pengendali</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banjir</a:t>
            </a:r>
            <a:endParaRPr kumimoji="0" lang="en-US" sz="1600" b="0" i="0" u="none" strike="noStrike" kern="0" cap="none" spc="0" normalizeH="0" baseline="0" noProof="0" dirty="0">
              <a:ln>
                <a:noFill/>
              </a:ln>
              <a:solidFill>
                <a:srgbClr val="000000"/>
              </a:solidFill>
              <a:effectLst/>
              <a:uLnTx/>
              <a:uFillTx/>
              <a:cs typeface="Arial"/>
              <a:sym typeface="Arial"/>
            </a:endParaRPr>
          </a:p>
        </p:txBody>
      </p:sp>
      <p:grpSp>
        <p:nvGrpSpPr>
          <p:cNvPr id="74" name="Group 73">
            <a:extLst>
              <a:ext uri="{FF2B5EF4-FFF2-40B4-BE49-F238E27FC236}">
                <a16:creationId xmlns:a16="http://schemas.microsoft.com/office/drawing/2014/main" id="{F7570781-1FA6-4AD6-A5CE-CAE462745ACD}"/>
              </a:ext>
            </a:extLst>
          </p:cNvPr>
          <p:cNvGrpSpPr/>
          <p:nvPr/>
        </p:nvGrpSpPr>
        <p:grpSpPr>
          <a:xfrm>
            <a:off x="6642485" y="3030360"/>
            <a:ext cx="870915" cy="839170"/>
            <a:chOff x="6642485" y="3030360"/>
            <a:chExt cx="870915" cy="839170"/>
          </a:xfrm>
        </p:grpSpPr>
        <p:sp>
          <p:nvSpPr>
            <p:cNvPr id="76" name="Oval 75">
              <a:extLst>
                <a:ext uri="{FF2B5EF4-FFF2-40B4-BE49-F238E27FC236}">
                  <a16:creationId xmlns:a16="http://schemas.microsoft.com/office/drawing/2014/main" id="{70F72DFC-43BA-47AE-95D0-5BAC7F5702CE}"/>
                </a:ext>
              </a:extLst>
            </p:cNvPr>
            <p:cNvSpPr/>
            <p:nvPr/>
          </p:nvSpPr>
          <p:spPr>
            <a:xfrm>
              <a:off x="6731763" y="3087893"/>
              <a:ext cx="781637" cy="781637"/>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b="0" i="0" u="none" strike="noStrike" kern="0" cap="none" spc="0" normalizeH="0" baseline="0" noProof="0">
                <a:ln>
                  <a:noFill/>
                </a:ln>
                <a:solidFill>
                  <a:srgbClr val="FFFFFF"/>
                </a:solidFill>
                <a:effectLst/>
                <a:uLnTx/>
                <a:uFillTx/>
                <a:ea typeface="+mn-ea"/>
                <a:cs typeface="+mn-cs"/>
                <a:sym typeface="Arial"/>
              </a:endParaRPr>
            </a:p>
          </p:txBody>
        </p:sp>
        <p:grpSp>
          <p:nvGrpSpPr>
            <p:cNvPr id="73" name="Group 72">
              <a:extLst>
                <a:ext uri="{FF2B5EF4-FFF2-40B4-BE49-F238E27FC236}">
                  <a16:creationId xmlns:a16="http://schemas.microsoft.com/office/drawing/2014/main" id="{02C59FB3-F7AA-40A4-845A-7BA482784C1A}"/>
                </a:ext>
              </a:extLst>
            </p:cNvPr>
            <p:cNvGrpSpPr/>
            <p:nvPr/>
          </p:nvGrpSpPr>
          <p:grpSpPr>
            <a:xfrm>
              <a:off x="6642485" y="3030360"/>
              <a:ext cx="787061" cy="781637"/>
              <a:chOff x="6658599" y="3044623"/>
              <a:chExt cx="787061" cy="781637"/>
            </a:xfrm>
          </p:grpSpPr>
          <p:sp>
            <p:nvSpPr>
              <p:cNvPr id="72" name="Oval 71">
                <a:extLst>
                  <a:ext uri="{FF2B5EF4-FFF2-40B4-BE49-F238E27FC236}">
                    <a16:creationId xmlns:a16="http://schemas.microsoft.com/office/drawing/2014/main" id="{5EED873C-0206-4B7E-A8CF-13174C9C1F12}"/>
                  </a:ext>
                </a:extLst>
              </p:cNvPr>
              <p:cNvSpPr/>
              <p:nvPr/>
            </p:nvSpPr>
            <p:spPr>
              <a:xfrm>
                <a:off x="6658599" y="3044623"/>
                <a:ext cx="781637" cy="78163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b="0" i="0" u="none" strike="noStrike" kern="0" cap="none" spc="0" normalizeH="0" baseline="0" noProof="0">
                  <a:ln>
                    <a:noFill/>
                  </a:ln>
                  <a:solidFill>
                    <a:srgbClr val="FFFFFF"/>
                  </a:solidFill>
                  <a:effectLst/>
                  <a:uLnTx/>
                  <a:uFillTx/>
                  <a:ea typeface="+mn-ea"/>
                  <a:cs typeface="+mn-cs"/>
                  <a:sym typeface="Arial"/>
                </a:endParaRPr>
              </a:p>
            </p:txBody>
          </p:sp>
          <p:pic>
            <p:nvPicPr>
              <p:cNvPr id="71" name="Picture 70" descr="A close up of a sign&#10;&#10;Description automatically generated">
                <a:extLst>
                  <a:ext uri="{FF2B5EF4-FFF2-40B4-BE49-F238E27FC236}">
                    <a16:creationId xmlns:a16="http://schemas.microsoft.com/office/drawing/2014/main" id="{62211176-CD68-4E58-88FA-DFDAEEA9FCD4}"/>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6690164" y="3122455"/>
                <a:ext cx="755496" cy="645115"/>
              </a:xfrm>
              <a:prstGeom prst="rect">
                <a:avLst/>
              </a:prstGeom>
            </p:spPr>
          </p:pic>
        </p:grpSp>
      </p:grpSp>
      <p:grpSp>
        <p:nvGrpSpPr>
          <p:cNvPr id="79" name="Group 78">
            <a:extLst>
              <a:ext uri="{FF2B5EF4-FFF2-40B4-BE49-F238E27FC236}">
                <a16:creationId xmlns:a16="http://schemas.microsoft.com/office/drawing/2014/main" id="{B97B9A78-F62E-48EB-8863-2134E3581765}"/>
              </a:ext>
            </a:extLst>
          </p:cNvPr>
          <p:cNvGrpSpPr/>
          <p:nvPr/>
        </p:nvGrpSpPr>
        <p:grpSpPr>
          <a:xfrm>
            <a:off x="6642485" y="4910449"/>
            <a:ext cx="912571" cy="905537"/>
            <a:chOff x="6619720" y="5427050"/>
            <a:chExt cx="912571" cy="905537"/>
          </a:xfrm>
        </p:grpSpPr>
        <p:sp>
          <p:nvSpPr>
            <p:cNvPr id="58" name="Oval 57">
              <a:extLst>
                <a:ext uri="{FF2B5EF4-FFF2-40B4-BE49-F238E27FC236}">
                  <a16:creationId xmlns:a16="http://schemas.microsoft.com/office/drawing/2014/main" id="{9E8763C1-3D76-4963-9CAE-6E08D2DCC269}"/>
                </a:ext>
              </a:extLst>
            </p:cNvPr>
            <p:cNvSpPr/>
            <p:nvPr/>
          </p:nvSpPr>
          <p:spPr>
            <a:xfrm>
              <a:off x="6750654" y="5550950"/>
              <a:ext cx="781637" cy="781637"/>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b="0" i="0" u="none" strike="noStrike" kern="0" cap="none" spc="0" normalizeH="0" baseline="0" noProof="0">
                <a:ln>
                  <a:noFill/>
                </a:ln>
                <a:solidFill>
                  <a:srgbClr val="FFFFFF"/>
                </a:solidFill>
                <a:effectLst/>
                <a:uLnTx/>
                <a:uFillTx/>
                <a:ea typeface="+mn-ea"/>
                <a:cs typeface="+mn-cs"/>
                <a:sym typeface="Arial"/>
              </a:endParaRPr>
            </a:p>
          </p:txBody>
        </p:sp>
        <p:pic>
          <p:nvPicPr>
            <p:cNvPr id="77" name="Picture 76">
              <a:extLst>
                <a:ext uri="{FF2B5EF4-FFF2-40B4-BE49-F238E27FC236}">
                  <a16:creationId xmlns:a16="http://schemas.microsoft.com/office/drawing/2014/main" id="{7325167A-21BA-4995-B065-98138C2F6FDE}"/>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6619720" y="5427050"/>
              <a:ext cx="838589" cy="838589"/>
            </a:xfrm>
            <a:prstGeom prst="rect">
              <a:avLst/>
            </a:prstGeom>
          </p:spPr>
        </p:pic>
      </p:grpSp>
      <p:grpSp>
        <p:nvGrpSpPr>
          <p:cNvPr id="80" name="Group 79">
            <a:extLst>
              <a:ext uri="{FF2B5EF4-FFF2-40B4-BE49-F238E27FC236}">
                <a16:creationId xmlns:a16="http://schemas.microsoft.com/office/drawing/2014/main" id="{76AF23D0-EFDD-4EE6-B234-3D2E43E3C4A4}"/>
              </a:ext>
            </a:extLst>
          </p:cNvPr>
          <p:cNvGrpSpPr/>
          <p:nvPr/>
        </p:nvGrpSpPr>
        <p:grpSpPr>
          <a:xfrm>
            <a:off x="6685646" y="3962467"/>
            <a:ext cx="852508" cy="861671"/>
            <a:chOff x="6685646" y="3962467"/>
            <a:chExt cx="852508" cy="861671"/>
          </a:xfrm>
        </p:grpSpPr>
        <p:sp>
          <p:nvSpPr>
            <p:cNvPr id="83" name="Oval 82">
              <a:extLst>
                <a:ext uri="{FF2B5EF4-FFF2-40B4-BE49-F238E27FC236}">
                  <a16:creationId xmlns:a16="http://schemas.microsoft.com/office/drawing/2014/main" id="{E77F5399-EFF1-44A6-B11B-1C9C5BFB79B7}"/>
                </a:ext>
              </a:extLst>
            </p:cNvPr>
            <p:cNvSpPr/>
            <p:nvPr/>
          </p:nvSpPr>
          <p:spPr>
            <a:xfrm>
              <a:off x="6756517" y="4042501"/>
              <a:ext cx="781637" cy="781637"/>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b="0" i="0" u="none" strike="noStrike" kern="0" cap="none" spc="0" normalizeH="0" baseline="0" noProof="0">
                <a:ln>
                  <a:noFill/>
                </a:ln>
                <a:solidFill>
                  <a:srgbClr val="FFFFFF"/>
                </a:solidFill>
                <a:effectLst/>
                <a:uLnTx/>
                <a:uFillTx/>
                <a:ea typeface="+mn-ea"/>
                <a:cs typeface="+mn-cs"/>
                <a:sym typeface="Arial"/>
              </a:endParaRPr>
            </a:p>
          </p:txBody>
        </p:sp>
        <p:pic>
          <p:nvPicPr>
            <p:cNvPr id="85" name="Picture 84">
              <a:extLst>
                <a:ext uri="{FF2B5EF4-FFF2-40B4-BE49-F238E27FC236}">
                  <a16:creationId xmlns:a16="http://schemas.microsoft.com/office/drawing/2014/main" id="{7D51C5BA-CAD6-4487-8512-7E46ECE1E983}"/>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6685646" y="3962467"/>
              <a:ext cx="781638" cy="781638"/>
            </a:xfrm>
            <a:prstGeom prst="rect">
              <a:avLst/>
            </a:prstGeom>
          </p:spPr>
        </p:pic>
      </p:grpSp>
    </p:spTree>
    <p:extLst>
      <p:ext uri="{BB962C8B-B14F-4D97-AF65-F5344CB8AC3E}">
        <p14:creationId xmlns:p14="http://schemas.microsoft.com/office/powerpoint/2010/main" val="26695479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046"/>
        <p:cNvGrpSpPr/>
        <p:nvPr/>
      </p:nvGrpSpPr>
      <p:grpSpPr>
        <a:xfrm>
          <a:off x="0" y="0"/>
          <a:ext cx="0" cy="0"/>
          <a:chOff x="0" y="0"/>
          <a:chExt cx="0" cy="0"/>
        </a:xfrm>
      </p:grpSpPr>
      <p:sp>
        <p:nvSpPr>
          <p:cNvPr id="1047" name="Google Shape;1047;p80"/>
          <p:cNvSpPr txBox="1">
            <a:spLocks noGrp="1"/>
          </p:cNvSpPr>
          <p:nvPr>
            <p:ph type="sldNum" idx="12"/>
          </p:nvPr>
        </p:nvSpPr>
        <p:spPr>
          <a:xfrm>
            <a:off x="11662305" y="6666086"/>
            <a:ext cx="484827" cy="198805"/>
          </a:xfrm>
          <a:prstGeom prst="rect">
            <a:avLst/>
          </a:prstGeom>
          <a:noFill/>
          <a:ln>
            <a:noFill/>
          </a:ln>
        </p:spPr>
        <p:txBody>
          <a:bodyPr spcFirstLastPara="1" wrap="square" lIns="91425" tIns="45700" rIns="91425" bIns="45700" anchor="ctr" anchorCtr="0">
            <a:noAutofit/>
          </a:bodyPr>
          <a:lstStyle/>
          <a:p>
            <a:pPr marL="0" marR="0" lvl="0" indent="0" algn="r" defTabSz="914400" rtl="0" eaLnBrk="1" fontAlgn="auto" latinLnBrk="0" hangingPunct="1">
              <a:lnSpc>
                <a:spcPct val="100000"/>
              </a:lnSpc>
              <a:spcBef>
                <a:spcPts val="0"/>
              </a:spcBef>
              <a:spcAft>
                <a:spcPts val="0"/>
              </a:spcAft>
              <a:buClr>
                <a:srgbClr val="FFFFFF"/>
              </a:buClr>
              <a:buSzPts val="1000"/>
              <a:buFont typeface="Calibri"/>
              <a:buNone/>
              <a:tabLst/>
              <a:defRPr/>
            </a:pPr>
            <a:fld id="{00000000-1234-1234-1234-123412341234}" type="slidenum">
              <a:rPr kumimoji="0" lang="en-US" sz="1050" b="1" i="0" u="none" strike="noStrike" kern="0" cap="none" spc="0" normalizeH="0" baseline="0" noProof="0">
                <a:ln>
                  <a:noFill/>
                </a:ln>
                <a:solidFill>
                  <a:srgbClr val="FFFFFF"/>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FFFFFF"/>
                </a:buClr>
                <a:buSzPts val="1000"/>
                <a:buFont typeface="Calibri"/>
                <a:buNone/>
                <a:tabLst/>
                <a:defRPr/>
              </a:pPr>
              <a:t>36</a:t>
            </a:fld>
            <a:endParaRPr kumimoji="0" sz="1050" b="1"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2" name="Google Shape;1048;p80">
            <a:extLst>
              <a:ext uri="{FF2B5EF4-FFF2-40B4-BE49-F238E27FC236}">
                <a16:creationId xmlns:a16="http://schemas.microsoft.com/office/drawing/2014/main" id="{B8205653-7222-4DA5-91D5-BF6C562FF4B6}"/>
              </a:ext>
            </a:extLst>
          </p:cNvPr>
          <p:cNvSpPr txBox="1">
            <a:spLocks/>
          </p:cNvSpPr>
          <p:nvPr/>
        </p:nvSpPr>
        <p:spPr>
          <a:xfrm>
            <a:off x="855406" y="117675"/>
            <a:ext cx="10456607" cy="618854"/>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3200"/>
              <a:buFont typeface="Century Gothic"/>
              <a:buNone/>
              <a:defRPr sz="3200" b="1"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90000"/>
              </a:lnSpc>
              <a:spcBef>
                <a:spcPts val="0"/>
              </a:spcBef>
              <a:spcAft>
                <a:spcPts val="0"/>
              </a:spcAft>
              <a:buClr>
                <a:srgbClr val="000000"/>
              </a:buClr>
              <a:buSzPts val="3200"/>
              <a:buFont typeface="Century Gothic"/>
              <a:buNone/>
              <a:tabLst/>
              <a:defRPr/>
            </a:pPr>
            <a:r>
              <a:rPr kumimoji="0" lang="en-US" b="1" i="0" u="none" strike="noStrike" kern="0" cap="none" spc="0" normalizeH="0" baseline="0" noProof="0" dirty="0">
                <a:ln>
                  <a:noFill/>
                </a:ln>
                <a:solidFill>
                  <a:srgbClr val="000000"/>
                </a:solidFill>
                <a:effectLst/>
                <a:uLnTx/>
                <a:uFillTx/>
                <a:latin typeface="+mn-lt"/>
                <a:sym typeface="Century Gothic"/>
              </a:rPr>
              <a:t>REHABILITASI DAN REKONSTRUKSI INFRASTRUKTUR WILAYAH TERDAMPAK</a:t>
            </a:r>
          </a:p>
        </p:txBody>
      </p:sp>
      <p:sp>
        <p:nvSpPr>
          <p:cNvPr id="13" name="Rectangle 12">
            <a:extLst>
              <a:ext uri="{FF2B5EF4-FFF2-40B4-BE49-F238E27FC236}">
                <a16:creationId xmlns:a16="http://schemas.microsoft.com/office/drawing/2014/main" id="{07FBE689-4C43-4054-A57E-8BC3E20D61F5}"/>
              </a:ext>
            </a:extLst>
          </p:cNvPr>
          <p:cNvSpPr/>
          <p:nvPr/>
        </p:nvSpPr>
        <p:spPr>
          <a:xfrm>
            <a:off x="1524001" y="963213"/>
            <a:ext cx="9436099" cy="52854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14" name="Rectangle 13">
            <a:extLst>
              <a:ext uri="{FF2B5EF4-FFF2-40B4-BE49-F238E27FC236}">
                <a16:creationId xmlns:a16="http://schemas.microsoft.com/office/drawing/2014/main" id="{51DAD083-17ED-42D8-B495-FCC5A82A83B2}"/>
              </a:ext>
            </a:extLst>
          </p:cNvPr>
          <p:cNvSpPr/>
          <p:nvPr/>
        </p:nvSpPr>
        <p:spPr>
          <a:xfrm>
            <a:off x="1524001" y="941653"/>
            <a:ext cx="9436100" cy="461665"/>
          </a:xfrm>
          <a:prstGeom prst="rect">
            <a:avLst/>
          </a:prstGeom>
          <a:solidFill>
            <a:schemeClr val="accent3"/>
          </a:solidFill>
          <a:ln>
            <a:noFill/>
          </a:ln>
        </p:spPr>
        <p:txBody>
          <a:bodyPr wrap="square">
            <a:spAutoFit/>
          </a:bodyPr>
          <a:lstStyle/>
          <a:p>
            <a:pPr marL="1206500" marR="0" lvl="0" indent="0" algn="l" defTabSz="914400" rtl="0" eaLnBrk="1" fontAlgn="auto" latinLnBrk="0" hangingPunct="1">
              <a:lnSpc>
                <a:spcPct val="100000"/>
              </a:lnSpc>
              <a:spcBef>
                <a:spcPts val="0"/>
              </a:spcBef>
              <a:spcAft>
                <a:spcPts val="0"/>
              </a:spcAft>
              <a:buClr>
                <a:srgbClr val="000000"/>
              </a:buClr>
              <a:buSzPts val="1500"/>
              <a:buFont typeface="Arial"/>
              <a:buNone/>
              <a:tabLst/>
              <a:defRPr/>
            </a:pPr>
            <a:r>
              <a:rPr kumimoji="0" lang="de-DE" sz="2400" b="1" i="0" u="none" strike="noStrike" kern="0" cap="none" spc="0" normalizeH="0" baseline="0" noProof="0" dirty="0">
                <a:ln>
                  <a:noFill/>
                </a:ln>
                <a:solidFill>
                  <a:srgbClr val="000000"/>
                </a:solidFill>
                <a:effectLst/>
                <a:uLnTx/>
                <a:uFillTx/>
                <a:latin typeface="+mj-lt"/>
                <a:cs typeface="Arial"/>
                <a:sym typeface="Arial"/>
              </a:rPr>
              <a:t>Jaringan Persampahan</a:t>
            </a:r>
          </a:p>
        </p:txBody>
      </p:sp>
      <p:pic>
        <p:nvPicPr>
          <p:cNvPr id="10" name="Picture 9" descr="A picture containing text&#10;&#10;Description automatically generated">
            <a:extLst>
              <a:ext uri="{FF2B5EF4-FFF2-40B4-BE49-F238E27FC236}">
                <a16:creationId xmlns:a16="http://schemas.microsoft.com/office/drawing/2014/main" id="{03D6F23E-869A-4BD1-9CD4-7D481027F5B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211745" y="1505082"/>
            <a:ext cx="2567255" cy="1778830"/>
          </a:xfrm>
          <a:prstGeom prst="rect">
            <a:avLst/>
          </a:prstGeom>
        </p:spPr>
      </p:pic>
      <p:pic>
        <p:nvPicPr>
          <p:cNvPr id="33" name="Picture 32" descr="A picture containing sky, outdoor, wooden&#10;&#10;Description automatically generated">
            <a:extLst>
              <a:ext uri="{FF2B5EF4-FFF2-40B4-BE49-F238E27FC236}">
                <a16:creationId xmlns:a16="http://schemas.microsoft.com/office/drawing/2014/main" id="{0D25553A-8482-43CB-AD64-2D05E649C64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97699" y="1552094"/>
            <a:ext cx="3050441" cy="1712605"/>
          </a:xfrm>
          <a:prstGeom prst="rect">
            <a:avLst/>
          </a:prstGeom>
        </p:spPr>
      </p:pic>
      <p:grpSp>
        <p:nvGrpSpPr>
          <p:cNvPr id="38" name="Group 37">
            <a:extLst>
              <a:ext uri="{FF2B5EF4-FFF2-40B4-BE49-F238E27FC236}">
                <a16:creationId xmlns:a16="http://schemas.microsoft.com/office/drawing/2014/main" id="{5DE736D8-A2C3-4521-9CC0-E4AF746991BD}"/>
              </a:ext>
            </a:extLst>
          </p:cNvPr>
          <p:cNvGrpSpPr/>
          <p:nvPr/>
        </p:nvGrpSpPr>
        <p:grpSpPr>
          <a:xfrm>
            <a:off x="1422400" y="556437"/>
            <a:ext cx="1254749" cy="1254749"/>
            <a:chOff x="3756184" y="1522750"/>
            <a:chExt cx="838590" cy="838590"/>
          </a:xfrm>
        </p:grpSpPr>
        <p:sp>
          <p:nvSpPr>
            <p:cNvPr id="40" name="Oval 39">
              <a:extLst>
                <a:ext uri="{FF2B5EF4-FFF2-40B4-BE49-F238E27FC236}">
                  <a16:creationId xmlns:a16="http://schemas.microsoft.com/office/drawing/2014/main" id="{896E110E-EA80-4978-8279-A3556091606B}"/>
                </a:ext>
              </a:extLst>
            </p:cNvPr>
            <p:cNvSpPr/>
            <p:nvPr/>
          </p:nvSpPr>
          <p:spPr>
            <a:xfrm>
              <a:off x="3756184" y="1522750"/>
              <a:ext cx="838590" cy="838590"/>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pic>
          <p:nvPicPr>
            <p:cNvPr id="37" name="Picture 36" descr="A picture containing vector graphics&#10;&#10;Description automatically generated">
              <a:extLst>
                <a:ext uri="{FF2B5EF4-FFF2-40B4-BE49-F238E27FC236}">
                  <a16:creationId xmlns:a16="http://schemas.microsoft.com/office/drawing/2014/main" id="{8B10F773-4F91-4DC0-809A-A0D8D2E1FBF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927423" y="1647495"/>
              <a:ext cx="536905" cy="536905"/>
            </a:xfrm>
            <a:prstGeom prst="rect">
              <a:avLst/>
            </a:prstGeom>
          </p:spPr>
        </p:pic>
      </p:grpSp>
      <p:grpSp>
        <p:nvGrpSpPr>
          <p:cNvPr id="49" name="Group 48">
            <a:extLst>
              <a:ext uri="{FF2B5EF4-FFF2-40B4-BE49-F238E27FC236}">
                <a16:creationId xmlns:a16="http://schemas.microsoft.com/office/drawing/2014/main" id="{CCF7134E-FE7D-4593-8FA6-21560F33B741}"/>
              </a:ext>
            </a:extLst>
          </p:cNvPr>
          <p:cNvGrpSpPr/>
          <p:nvPr/>
        </p:nvGrpSpPr>
        <p:grpSpPr>
          <a:xfrm>
            <a:off x="2223576" y="3318461"/>
            <a:ext cx="8736524" cy="1491242"/>
            <a:chOff x="3502039" y="1256959"/>
            <a:chExt cx="8252846" cy="1491242"/>
          </a:xfrm>
        </p:grpSpPr>
        <p:sp>
          <p:nvSpPr>
            <p:cNvPr id="16" name="Rectangle 15">
              <a:extLst>
                <a:ext uri="{FF2B5EF4-FFF2-40B4-BE49-F238E27FC236}">
                  <a16:creationId xmlns:a16="http://schemas.microsoft.com/office/drawing/2014/main" id="{8C0B3A67-1207-4CCD-BCCE-2A2B674D7CD9}"/>
                </a:ext>
              </a:extLst>
            </p:cNvPr>
            <p:cNvSpPr/>
            <p:nvPr/>
          </p:nvSpPr>
          <p:spPr>
            <a:xfrm>
              <a:off x="3790401" y="1424762"/>
              <a:ext cx="7964484" cy="1323439"/>
            </a:xfrm>
            <a:prstGeom prst="rect">
              <a:avLst/>
            </a:prstGeom>
            <a:solidFill>
              <a:schemeClr val="accent4"/>
            </a:solidFill>
            <a:ln w="19050">
              <a:noFill/>
            </a:ln>
          </p:spPr>
          <p:txBody>
            <a:bodyPr wrap="square">
              <a:spAutoFit/>
            </a:bodyPr>
            <a:lstStyle/>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Pemanfaatan</a:t>
              </a:r>
              <a:r>
                <a:rPr kumimoji="0" lang="en-US" sz="1600" b="0" i="0" u="none" strike="noStrike" kern="0" cap="none" spc="0" normalizeH="0" baseline="0" noProof="0" dirty="0">
                  <a:ln>
                    <a:noFill/>
                  </a:ln>
                  <a:solidFill>
                    <a:srgbClr val="000000"/>
                  </a:solidFill>
                  <a:effectLst/>
                  <a:uLnTx/>
                  <a:uFillTx/>
                  <a:cs typeface="Arial"/>
                  <a:sym typeface="Arial"/>
                </a:rPr>
                <a:t> debris/</a:t>
              </a:r>
              <a:r>
                <a:rPr kumimoji="0" lang="en-US" sz="1600" b="0" i="0" u="none" strike="noStrike" kern="0" cap="none" spc="0" normalizeH="0" baseline="0" noProof="0" dirty="0" err="1">
                  <a:ln>
                    <a:noFill/>
                  </a:ln>
                  <a:solidFill>
                    <a:srgbClr val="000000"/>
                  </a:solidFill>
                  <a:effectLst/>
                  <a:uLnTx/>
                  <a:uFillTx/>
                  <a:cs typeface="Arial"/>
                  <a:sym typeface="Arial"/>
                </a:rPr>
                <a:t>puing</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sebagai</a:t>
              </a:r>
              <a:r>
                <a:rPr kumimoji="0" lang="en-US" sz="1600" b="0" i="0" u="none" strike="noStrike" kern="0" cap="none" spc="0" normalizeH="0" baseline="0" noProof="0" dirty="0">
                  <a:ln>
                    <a:noFill/>
                  </a:ln>
                  <a:solidFill>
                    <a:srgbClr val="000000"/>
                  </a:solidFill>
                  <a:effectLst/>
                  <a:uLnTx/>
                  <a:uFillTx/>
                  <a:cs typeface="Arial"/>
                  <a:sym typeface="Arial"/>
                </a:rPr>
                <a:t> material </a:t>
              </a:r>
              <a:r>
                <a:rPr kumimoji="0" lang="en-US" sz="1600" b="0" i="0" u="none" strike="noStrike" kern="0" cap="none" spc="0" normalizeH="0" baseline="0" noProof="0" dirty="0" err="1">
                  <a:ln>
                    <a:noFill/>
                  </a:ln>
                  <a:solidFill>
                    <a:srgbClr val="000000"/>
                  </a:solidFill>
                  <a:effectLst/>
                  <a:uLnTx/>
                  <a:uFillTx/>
                  <a:cs typeface="Arial"/>
                  <a:sym typeface="Arial"/>
                </a:rPr>
                <a:t>pembangunan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pelabuhan</a:t>
              </a:r>
              <a:r>
                <a:rPr kumimoji="0" lang="en-US" sz="1600" b="0" i="0" u="none" strike="noStrike" kern="0" cap="none" spc="0" normalizeH="0" baseline="0" noProof="0" dirty="0">
                  <a:ln>
                    <a:noFill/>
                  </a:ln>
                  <a:solidFill>
                    <a:srgbClr val="000000"/>
                  </a:solidFill>
                  <a:effectLst/>
                  <a:uLnTx/>
                  <a:uFillTx/>
                  <a:cs typeface="Arial"/>
                  <a:sym typeface="Arial"/>
                </a:rPr>
                <a:t>, ring road, dan </a:t>
              </a:r>
              <a:r>
                <a:rPr kumimoji="0" lang="en-US" sz="1600" b="0" i="0" u="none" strike="noStrike" kern="0" cap="none" spc="0" normalizeH="0" baseline="0" noProof="0" dirty="0" err="1">
                  <a:ln>
                    <a:noFill/>
                  </a:ln>
                  <a:solidFill>
                    <a:srgbClr val="000000"/>
                  </a:solidFill>
                  <a:effectLst/>
                  <a:uLnTx/>
                  <a:uFillTx/>
                  <a:cs typeface="Arial"/>
                  <a:sym typeface="Arial"/>
                </a:rPr>
                <a:t>tanggul</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pantai</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ramah</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lingkungan</a:t>
              </a:r>
              <a:r>
                <a:rPr kumimoji="0" lang="en-US" sz="1600" b="0" i="0" u="none" strike="noStrike" kern="0" cap="none" spc="0" normalizeH="0" baseline="0" noProof="0" dirty="0">
                  <a:ln>
                    <a:noFill/>
                  </a:ln>
                  <a:solidFill>
                    <a:srgbClr val="000000"/>
                  </a:solidFill>
                  <a:effectLst/>
                  <a:uLnTx/>
                  <a:uFillTx/>
                  <a:cs typeface="Arial"/>
                  <a:sym typeface="Arial"/>
                </a:rPr>
                <a:t> di </a:t>
              </a:r>
              <a:r>
                <a:rPr kumimoji="0" lang="en-US" sz="1600" b="0" i="0" u="none" strike="noStrike" kern="0" cap="none" spc="0" normalizeH="0" baseline="0" noProof="0" dirty="0" err="1">
                  <a:ln>
                    <a:noFill/>
                  </a:ln>
                  <a:solidFill>
                    <a:srgbClr val="000000"/>
                  </a:solidFill>
                  <a:effectLst/>
                  <a:uLnTx/>
                  <a:uFillTx/>
                  <a:cs typeface="Arial"/>
                  <a:sym typeface="Arial"/>
                </a:rPr>
                <a:t>wilayah</a:t>
              </a:r>
              <a:r>
                <a:rPr kumimoji="0" lang="en-US" sz="1600" b="0" i="0" u="none" strike="noStrike" kern="0" cap="none" spc="0" normalizeH="0" baseline="0" noProof="0" dirty="0">
                  <a:ln>
                    <a:noFill/>
                  </a:ln>
                  <a:solidFill>
                    <a:srgbClr val="000000"/>
                  </a:solidFill>
                  <a:effectLst/>
                  <a:uLnTx/>
                  <a:uFillTx/>
                  <a:cs typeface="Arial"/>
                  <a:sym typeface="Arial"/>
                </a:rPr>
                <a:t> Kota </a:t>
              </a:r>
              <a:r>
                <a:rPr kumimoji="0" lang="en-US" sz="1600" b="0" i="0" u="none" strike="noStrike" kern="0" cap="none" spc="0" normalizeH="0" baseline="0" noProof="0" dirty="0" err="1">
                  <a:ln>
                    <a:noFill/>
                  </a:ln>
                  <a:solidFill>
                    <a:srgbClr val="000000"/>
                  </a:solidFill>
                  <a:effectLst/>
                  <a:uLnTx/>
                  <a:uFillTx/>
                  <a:cs typeface="Arial"/>
                  <a:sym typeface="Arial"/>
                </a:rPr>
                <a:t>Palu</a:t>
              </a:r>
              <a:r>
                <a:rPr kumimoji="0" lang="en-US" sz="1600" b="0" i="0" u="none" strike="noStrike" kern="0" cap="none" spc="0" normalizeH="0" baseline="0" noProof="0" dirty="0">
                  <a:ln>
                    <a:noFill/>
                  </a:ln>
                  <a:solidFill>
                    <a:srgbClr val="000000"/>
                  </a:solidFill>
                  <a:effectLst/>
                  <a:uLnTx/>
                  <a:uFillTx/>
                  <a:cs typeface="Arial"/>
                  <a:sym typeface="Arial"/>
                </a:rPr>
                <a:t>.</a:t>
              </a:r>
            </a:p>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Perencanaan</a:t>
              </a:r>
              <a:r>
                <a:rPr kumimoji="0" lang="en-US" sz="1600" b="0" i="0" u="none" strike="noStrike" kern="0" cap="none" spc="0" normalizeH="0" baseline="0" noProof="0" dirty="0">
                  <a:ln>
                    <a:noFill/>
                  </a:ln>
                  <a:solidFill>
                    <a:srgbClr val="000000"/>
                  </a:solidFill>
                  <a:effectLst/>
                  <a:uLnTx/>
                  <a:uFillTx/>
                  <a:cs typeface="Arial"/>
                  <a:sym typeface="Arial"/>
                </a:rPr>
                <a:t> dan </a:t>
              </a:r>
              <a:r>
                <a:rPr kumimoji="0" lang="en-US" sz="1600" b="0" i="0" u="none" strike="noStrike" kern="0" cap="none" spc="0" normalizeH="0" baseline="0" noProof="0" dirty="0" err="1">
                  <a:ln>
                    <a:noFill/>
                  </a:ln>
                  <a:solidFill>
                    <a:srgbClr val="000000"/>
                  </a:solidFill>
                  <a:effectLst/>
                  <a:uLnTx/>
                  <a:uFillTx/>
                  <a:cs typeface="Arial"/>
                  <a:sym typeface="Arial"/>
                </a:rPr>
                <a:t>pengadaan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lokasi</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penampungan</a:t>
              </a:r>
              <a:r>
                <a:rPr kumimoji="0" lang="en-US" sz="1600" b="0" i="0" u="none" strike="noStrike" kern="0" cap="none" spc="0" normalizeH="0" baseline="0" noProof="0" dirty="0">
                  <a:ln>
                    <a:noFill/>
                  </a:ln>
                  <a:solidFill>
                    <a:srgbClr val="000000"/>
                  </a:solidFill>
                  <a:effectLst/>
                  <a:uLnTx/>
                  <a:uFillTx/>
                  <a:cs typeface="Arial"/>
                  <a:sym typeface="Arial"/>
                </a:rPr>
                <a:t> debris/</a:t>
              </a:r>
              <a:r>
                <a:rPr kumimoji="0" lang="en-US" sz="1600" b="0" i="0" u="none" strike="noStrike" kern="0" cap="none" spc="0" normalizeH="0" baseline="0" noProof="0" dirty="0" err="1">
                  <a:ln>
                    <a:noFill/>
                  </a:ln>
                  <a:solidFill>
                    <a:srgbClr val="000000"/>
                  </a:solidFill>
                  <a:effectLst/>
                  <a:uLnTx/>
                  <a:uFillTx/>
                  <a:cs typeface="Arial"/>
                  <a:sym typeface="Arial"/>
                </a:rPr>
                <a:t>puing</a:t>
              </a:r>
              <a:r>
                <a:rPr kumimoji="0" lang="en-US" sz="1600" b="0" i="0" u="none" strike="noStrike" kern="0" cap="none" spc="0" normalizeH="0" baseline="0" noProof="0" dirty="0">
                  <a:ln>
                    <a:noFill/>
                  </a:ln>
                  <a:solidFill>
                    <a:srgbClr val="000000"/>
                  </a:solidFill>
                  <a:effectLst/>
                  <a:uLnTx/>
                  <a:uFillTx/>
                  <a:cs typeface="Arial"/>
                  <a:sym typeface="Arial"/>
                </a:rPr>
                <a:t> di </a:t>
              </a:r>
              <a:r>
                <a:rPr kumimoji="0" lang="en-US" sz="1600" b="0" i="0" u="none" strike="noStrike" kern="0" cap="none" spc="0" normalizeH="0" baseline="0" noProof="0" dirty="0" err="1">
                  <a:ln>
                    <a:noFill/>
                  </a:ln>
                  <a:solidFill>
                    <a:srgbClr val="000000"/>
                  </a:solidFill>
                  <a:effectLst/>
                  <a:uLnTx/>
                  <a:uFillTx/>
                  <a:cs typeface="Arial"/>
                  <a:sym typeface="Arial"/>
                </a:rPr>
                <a:t>kawasan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pesisir</a:t>
              </a:r>
              <a:r>
                <a:rPr kumimoji="0" lang="en-US" sz="1600" b="0" i="0" u="none" strike="noStrike" kern="0" cap="none" spc="0" normalizeH="0" baseline="0" noProof="0" dirty="0">
                  <a:ln>
                    <a:noFill/>
                  </a:ln>
                  <a:solidFill>
                    <a:srgbClr val="000000"/>
                  </a:solidFill>
                  <a:effectLst/>
                  <a:uLnTx/>
                  <a:uFillTx/>
                  <a:cs typeface="Arial"/>
                  <a:sym typeface="Arial"/>
                </a:rPr>
                <a:t> Kota </a:t>
              </a:r>
              <a:r>
                <a:rPr kumimoji="0" lang="en-US" sz="1600" b="0" i="0" u="none" strike="noStrike" kern="0" cap="none" spc="0" normalizeH="0" baseline="0" noProof="0" dirty="0" err="1">
                  <a:ln>
                    <a:noFill/>
                  </a:ln>
                  <a:solidFill>
                    <a:srgbClr val="000000"/>
                  </a:solidFill>
                  <a:effectLst/>
                  <a:uLnTx/>
                  <a:uFillTx/>
                  <a:cs typeface="Arial"/>
                  <a:sym typeface="Arial"/>
                </a:rPr>
                <a:t>Palu</a:t>
              </a:r>
              <a:r>
                <a:rPr kumimoji="0" lang="en-US" sz="1600" b="0" i="0" u="none" strike="noStrike" kern="0" cap="none" spc="0" normalizeH="0" baseline="0" noProof="0" dirty="0">
                  <a:ln>
                    <a:noFill/>
                  </a:ln>
                  <a:solidFill>
                    <a:srgbClr val="000000"/>
                  </a:solidFill>
                  <a:effectLst/>
                  <a:uLnTx/>
                  <a:uFillTx/>
                  <a:cs typeface="Arial"/>
                  <a:sym typeface="Arial"/>
                </a:rPr>
                <a:t> </a:t>
              </a:r>
            </a:p>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Perbaikan</a:t>
              </a:r>
              <a:r>
                <a:rPr kumimoji="0" lang="en-US" sz="1600" b="0" i="0" u="none" strike="noStrike" kern="0" cap="none" spc="0" normalizeH="0" baseline="0" noProof="0" dirty="0">
                  <a:ln>
                    <a:noFill/>
                  </a:ln>
                  <a:solidFill>
                    <a:srgbClr val="000000"/>
                  </a:solidFill>
                  <a:effectLst/>
                  <a:uLnTx/>
                  <a:uFillTx/>
                  <a:cs typeface="Arial"/>
                  <a:sym typeface="Arial"/>
                </a:rPr>
                <a:t> dan </a:t>
              </a:r>
              <a:r>
                <a:rPr kumimoji="0" lang="en-US" sz="1600" b="0" i="0" u="none" strike="noStrike" kern="0" cap="none" spc="0" normalizeH="0" baseline="0" noProof="0" dirty="0" err="1">
                  <a:ln>
                    <a:noFill/>
                  </a:ln>
                  <a:solidFill>
                    <a:srgbClr val="000000"/>
                  </a:solidFill>
                  <a:effectLst/>
                  <a:uLnTx/>
                  <a:uFillTx/>
                  <a:cs typeface="Arial"/>
                  <a:sym typeface="Arial"/>
                </a:rPr>
                <a:t>peningkatan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infrastruktur</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pelayanan</a:t>
              </a:r>
              <a:r>
                <a:rPr kumimoji="0" lang="en-US" sz="1600" b="0" i="0" u="none" strike="noStrike" kern="0" cap="none" spc="0" normalizeH="0" baseline="0" noProof="0" dirty="0">
                  <a:ln>
                    <a:noFill/>
                  </a:ln>
                  <a:solidFill>
                    <a:srgbClr val="000000"/>
                  </a:solidFill>
                  <a:effectLst/>
                  <a:uLnTx/>
                  <a:uFillTx/>
                  <a:cs typeface="Arial"/>
                  <a:sym typeface="Arial"/>
                </a:rPr>
                <a:t> TPA </a:t>
              </a:r>
              <a:r>
                <a:rPr kumimoji="0" lang="en-US" sz="1600" b="0" i="0" u="none" strike="noStrike" kern="0" cap="none" spc="0" normalizeH="0" baseline="0" noProof="0" dirty="0" err="1">
                  <a:ln>
                    <a:noFill/>
                  </a:ln>
                  <a:solidFill>
                    <a:srgbClr val="000000"/>
                  </a:solidFill>
                  <a:effectLst/>
                  <a:uLnTx/>
                  <a:uFillTx/>
                  <a:cs typeface="Arial"/>
                  <a:sym typeface="Arial"/>
                </a:rPr>
                <a:t>Kawatuna</a:t>
              </a:r>
              <a:r>
                <a:rPr kumimoji="0" lang="en-US" sz="1600" b="0" i="0" u="none" strike="noStrike" kern="0" cap="none" spc="0" normalizeH="0" baseline="0" noProof="0" dirty="0">
                  <a:ln>
                    <a:noFill/>
                  </a:ln>
                  <a:solidFill>
                    <a:srgbClr val="000000"/>
                  </a:solidFill>
                  <a:effectLst/>
                  <a:uLnTx/>
                  <a:uFillTx/>
                  <a:cs typeface="Arial"/>
                  <a:sym typeface="Arial"/>
                </a:rPr>
                <a:t> di Kota </a:t>
              </a:r>
              <a:r>
                <a:rPr kumimoji="0" lang="en-US" sz="1600" b="0" i="0" u="none" strike="noStrike" kern="0" cap="none" spc="0" normalizeH="0" baseline="0" noProof="0" dirty="0" err="1">
                  <a:ln>
                    <a:noFill/>
                  </a:ln>
                  <a:solidFill>
                    <a:srgbClr val="000000"/>
                  </a:solidFill>
                  <a:effectLst/>
                  <a:uLnTx/>
                  <a:uFillTx/>
                  <a:cs typeface="Arial"/>
                  <a:sym typeface="Arial"/>
                </a:rPr>
                <a:t>Palu</a:t>
              </a:r>
              <a:r>
                <a:rPr kumimoji="0" lang="en-US" sz="1600" b="0" i="0" u="none" strike="noStrike" kern="0" cap="none" spc="0" normalizeH="0" baseline="0" noProof="0" dirty="0">
                  <a:ln>
                    <a:noFill/>
                  </a:ln>
                  <a:solidFill>
                    <a:srgbClr val="000000"/>
                  </a:solidFill>
                  <a:effectLst/>
                  <a:uLnTx/>
                  <a:uFillTx/>
                  <a:cs typeface="Arial"/>
                  <a:sym typeface="Arial"/>
                </a:rPr>
                <a:t>.</a:t>
              </a:r>
            </a:p>
          </p:txBody>
        </p:sp>
        <p:grpSp>
          <p:nvGrpSpPr>
            <p:cNvPr id="46" name="Group 45">
              <a:extLst>
                <a:ext uri="{FF2B5EF4-FFF2-40B4-BE49-F238E27FC236}">
                  <a16:creationId xmlns:a16="http://schemas.microsoft.com/office/drawing/2014/main" id="{3EA809DB-A8B4-4A3D-B892-542D7189A703}"/>
                </a:ext>
              </a:extLst>
            </p:cNvPr>
            <p:cNvGrpSpPr/>
            <p:nvPr/>
          </p:nvGrpSpPr>
          <p:grpSpPr>
            <a:xfrm>
              <a:off x="3502039" y="1256959"/>
              <a:ext cx="820435" cy="836235"/>
              <a:chOff x="4904354" y="3631503"/>
              <a:chExt cx="820435" cy="836235"/>
            </a:xfrm>
          </p:grpSpPr>
          <p:sp>
            <p:nvSpPr>
              <p:cNvPr id="22" name="Oval 21">
                <a:extLst>
                  <a:ext uri="{FF2B5EF4-FFF2-40B4-BE49-F238E27FC236}">
                    <a16:creationId xmlns:a16="http://schemas.microsoft.com/office/drawing/2014/main" id="{5CC1D8F7-D7C4-4EB0-BAF8-0886690A709F}"/>
                  </a:ext>
                </a:extLst>
              </p:cNvPr>
              <p:cNvSpPr/>
              <p:nvPr/>
            </p:nvSpPr>
            <p:spPr>
              <a:xfrm>
                <a:off x="4943152" y="3686101"/>
                <a:ext cx="781637" cy="781637"/>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b="0" i="0" u="none" strike="noStrike" kern="0" cap="none" spc="0" normalizeH="0" baseline="0" noProof="0">
                  <a:ln>
                    <a:noFill/>
                  </a:ln>
                  <a:solidFill>
                    <a:srgbClr val="FFFFFF"/>
                  </a:solidFill>
                  <a:effectLst/>
                  <a:uLnTx/>
                  <a:uFillTx/>
                  <a:ea typeface="+mn-ea"/>
                  <a:cs typeface="+mn-cs"/>
                  <a:sym typeface="Arial"/>
                </a:endParaRPr>
              </a:p>
            </p:txBody>
          </p:sp>
          <p:pic>
            <p:nvPicPr>
              <p:cNvPr id="41" name="Picture 40" descr="A picture containing LEGO, toy&#10;&#10;Description automatically generated">
                <a:extLst>
                  <a:ext uri="{FF2B5EF4-FFF2-40B4-BE49-F238E27FC236}">
                    <a16:creationId xmlns:a16="http://schemas.microsoft.com/office/drawing/2014/main" id="{E4625F55-1DA7-4E01-B0F2-46E94504083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904354" y="3631503"/>
                <a:ext cx="781637" cy="781637"/>
              </a:xfrm>
              <a:prstGeom prst="rect">
                <a:avLst/>
              </a:prstGeom>
            </p:spPr>
          </p:pic>
        </p:grpSp>
      </p:grpSp>
      <p:grpSp>
        <p:nvGrpSpPr>
          <p:cNvPr id="50" name="Group 49">
            <a:extLst>
              <a:ext uri="{FF2B5EF4-FFF2-40B4-BE49-F238E27FC236}">
                <a16:creationId xmlns:a16="http://schemas.microsoft.com/office/drawing/2014/main" id="{DED07D5D-1D08-4FB1-B9A6-E7056F4E30AB}"/>
              </a:ext>
            </a:extLst>
          </p:cNvPr>
          <p:cNvGrpSpPr/>
          <p:nvPr/>
        </p:nvGrpSpPr>
        <p:grpSpPr>
          <a:xfrm>
            <a:off x="2223575" y="5438362"/>
            <a:ext cx="8736523" cy="810117"/>
            <a:chOff x="4769154" y="5345806"/>
            <a:chExt cx="8846322" cy="810117"/>
          </a:xfrm>
        </p:grpSpPr>
        <p:sp>
          <p:nvSpPr>
            <p:cNvPr id="25" name="Rectangle 24">
              <a:extLst>
                <a:ext uri="{FF2B5EF4-FFF2-40B4-BE49-F238E27FC236}">
                  <a16:creationId xmlns:a16="http://schemas.microsoft.com/office/drawing/2014/main" id="{329F818C-4C8D-4FB8-ACB9-A206B8B43604}"/>
                </a:ext>
              </a:extLst>
            </p:cNvPr>
            <p:cNvSpPr/>
            <p:nvPr/>
          </p:nvSpPr>
          <p:spPr>
            <a:xfrm>
              <a:off x="5218114" y="5570827"/>
              <a:ext cx="8397362" cy="584775"/>
            </a:xfrm>
            <a:prstGeom prst="rect">
              <a:avLst/>
            </a:prstGeom>
            <a:solidFill>
              <a:schemeClr val="accent4"/>
            </a:solidFill>
            <a:ln w="19050">
              <a:noFill/>
            </a:ln>
          </p:spPr>
          <p:txBody>
            <a:bodyPr wrap="square">
              <a:spAutoFit/>
            </a:bodyPr>
            <a:lstStyle/>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Penanganan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persampahan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menggunakan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pendekatan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partisipasi</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masyarakat</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melalui</a:t>
              </a:r>
              <a:r>
                <a:rPr kumimoji="0" lang="en-US" sz="1600" b="0" i="0" u="none" strike="noStrike" kern="0" cap="none" spc="0" normalizeH="0" baseline="0" noProof="0" dirty="0">
                  <a:ln>
                    <a:noFill/>
                  </a:ln>
                  <a:solidFill>
                    <a:srgbClr val="000000"/>
                  </a:solidFill>
                  <a:effectLst/>
                  <a:uLnTx/>
                  <a:uFillTx/>
                  <a:cs typeface="Arial"/>
                  <a:sym typeface="Arial"/>
                </a:rPr>
                <a:t> program 3R</a:t>
              </a:r>
            </a:p>
          </p:txBody>
        </p:sp>
        <p:grpSp>
          <p:nvGrpSpPr>
            <p:cNvPr id="48" name="Group 47">
              <a:extLst>
                <a:ext uri="{FF2B5EF4-FFF2-40B4-BE49-F238E27FC236}">
                  <a16:creationId xmlns:a16="http://schemas.microsoft.com/office/drawing/2014/main" id="{EBE07EBA-7403-416D-9551-845FB31855F4}"/>
                </a:ext>
              </a:extLst>
            </p:cNvPr>
            <p:cNvGrpSpPr/>
            <p:nvPr/>
          </p:nvGrpSpPr>
          <p:grpSpPr>
            <a:xfrm>
              <a:off x="4769154" y="5345806"/>
              <a:ext cx="891437" cy="810117"/>
              <a:chOff x="4794554" y="2679068"/>
              <a:chExt cx="891437" cy="810117"/>
            </a:xfrm>
          </p:grpSpPr>
          <p:sp>
            <p:nvSpPr>
              <p:cNvPr id="27" name="Oval 26">
                <a:extLst>
                  <a:ext uri="{FF2B5EF4-FFF2-40B4-BE49-F238E27FC236}">
                    <a16:creationId xmlns:a16="http://schemas.microsoft.com/office/drawing/2014/main" id="{9F47592A-5257-435C-AE47-2E6265CD0B08}"/>
                  </a:ext>
                </a:extLst>
              </p:cNvPr>
              <p:cNvSpPr/>
              <p:nvPr/>
            </p:nvSpPr>
            <p:spPr>
              <a:xfrm>
                <a:off x="4904354" y="2707548"/>
                <a:ext cx="781637" cy="781637"/>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b="0" i="0" u="none" strike="noStrike" kern="0" cap="none" spc="0" normalizeH="0" baseline="0" noProof="0">
                  <a:ln>
                    <a:noFill/>
                  </a:ln>
                  <a:solidFill>
                    <a:srgbClr val="FFFFFF"/>
                  </a:solidFill>
                  <a:effectLst/>
                  <a:uLnTx/>
                  <a:uFillTx/>
                  <a:ea typeface="+mn-ea"/>
                  <a:cs typeface="+mn-cs"/>
                  <a:sym typeface="Arial"/>
                </a:endParaRPr>
              </a:p>
            </p:txBody>
          </p:sp>
          <p:pic>
            <p:nvPicPr>
              <p:cNvPr id="43" name="Picture 42" descr="A close up of a logo&#10;&#10;Description automatically generated">
                <a:extLst>
                  <a:ext uri="{FF2B5EF4-FFF2-40B4-BE49-F238E27FC236}">
                    <a16:creationId xmlns:a16="http://schemas.microsoft.com/office/drawing/2014/main" id="{27837A24-2832-4441-80B6-4F2344ABB52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794554" y="2679068"/>
                <a:ext cx="781638" cy="781638"/>
              </a:xfrm>
              <a:prstGeom prst="rect">
                <a:avLst/>
              </a:prstGeom>
            </p:spPr>
          </p:pic>
        </p:grpSp>
      </p:grpSp>
      <p:grpSp>
        <p:nvGrpSpPr>
          <p:cNvPr id="51" name="Group 50">
            <a:extLst>
              <a:ext uri="{FF2B5EF4-FFF2-40B4-BE49-F238E27FC236}">
                <a16:creationId xmlns:a16="http://schemas.microsoft.com/office/drawing/2014/main" id="{9788466F-DECE-40BB-A733-091C9B05D2EB}"/>
              </a:ext>
            </a:extLst>
          </p:cNvPr>
          <p:cNvGrpSpPr/>
          <p:nvPr/>
        </p:nvGrpSpPr>
        <p:grpSpPr>
          <a:xfrm>
            <a:off x="2158274" y="4661124"/>
            <a:ext cx="8795525" cy="915008"/>
            <a:chOff x="4769154" y="4231286"/>
            <a:chExt cx="8362646" cy="915008"/>
          </a:xfrm>
        </p:grpSpPr>
        <p:sp>
          <p:nvSpPr>
            <p:cNvPr id="15" name="Rectangle 14">
              <a:extLst>
                <a:ext uri="{FF2B5EF4-FFF2-40B4-BE49-F238E27FC236}">
                  <a16:creationId xmlns:a16="http://schemas.microsoft.com/office/drawing/2014/main" id="{B1E88100-1871-4E9B-853C-F3023F2F0138}"/>
                </a:ext>
              </a:extLst>
            </p:cNvPr>
            <p:cNvSpPr/>
            <p:nvPr/>
          </p:nvSpPr>
          <p:spPr>
            <a:xfrm>
              <a:off x="5167316" y="4434893"/>
              <a:ext cx="7964484" cy="584775"/>
            </a:xfrm>
            <a:prstGeom prst="rect">
              <a:avLst/>
            </a:prstGeom>
            <a:solidFill>
              <a:schemeClr val="accent4"/>
            </a:solidFill>
            <a:ln w="19050">
              <a:noFill/>
            </a:ln>
          </p:spPr>
          <p:txBody>
            <a:bodyPr wrap="square">
              <a:spAutoFit/>
            </a:bodyPr>
            <a:lstStyle/>
            <a:p>
              <a:pPr marL="635000" marR="0" lvl="0" indent="-1143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err="1">
                  <a:ln>
                    <a:noFill/>
                  </a:ln>
                  <a:solidFill>
                    <a:srgbClr val="000000"/>
                  </a:solidFill>
                  <a:effectLst/>
                  <a:uLnTx/>
                  <a:uFillTx/>
                  <a:cs typeface="Arial"/>
                  <a:sym typeface="Arial"/>
                </a:rPr>
                <a:t>Pelaksanaan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rehabilitasi</a:t>
              </a:r>
              <a:r>
                <a:rPr kumimoji="0" lang="en-US" sz="1600" b="0" i="0" u="none" strike="noStrike" kern="0" cap="none" spc="0" normalizeH="0" baseline="0" noProof="0" dirty="0">
                  <a:ln>
                    <a:noFill/>
                  </a:ln>
                  <a:solidFill>
                    <a:srgbClr val="000000"/>
                  </a:solidFill>
                  <a:effectLst/>
                  <a:uLnTx/>
                  <a:uFillTx/>
                  <a:cs typeface="Arial"/>
                  <a:sym typeface="Arial"/>
                </a:rPr>
                <a:t> dan </a:t>
              </a:r>
              <a:r>
                <a:rPr kumimoji="0" lang="en-US" sz="1600" b="0" i="0" u="none" strike="noStrike" kern="0" cap="none" spc="0" normalizeH="0" baseline="0" noProof="0" dirty="0" err="1">
                  <a:ln>
                    <a:noFill/>
                  </a:ln>
                  <a:solidFill>
                    <a:srgbClr val="000000"/>
                  </a:solidFill>
                  <a:effectLst/>
                  <a:uLnTx/>
                  <a:uFillTx/>
                  <a:cs typeface="Arial"/>
                  <a:sym typeface="Arial"/>
                </a:rPr>
                <a:t>rekonstruksi</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jaringan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persampahan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harus</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mengacu</a:t>
              </a:r>
              <a:r>
                <a:rPr kumimoji="0" lang="en-US" sz="1600" b="0" i="0" u="none" strike="noStrike" kern="0" cap="none" spc="0" normalizeH="0" baseline="0" noProof="0" dirty="0">
                  <a:ln>
                    <a:noFill/>
                  </a:ln>
                  <a:solidFill>
                    <a:srgbClr val="000000"/>
                  </a:solidFill>
                  <a:effectLst/>
                  <a:uLnTx/>
                  <a:uFillTx/>
                  <a:cs typeface="Arial"/>
                  <a:sym typeface="Arial"/>
                </a:rPr>
                <a:t> pada </a:t>
              </a:r>
              <a:r>
                <a:rPr kumimoji="0" lang="en-US" sz="1600" b="0" i="0" u="none" strike="noStrike" kern="0" cap="none" spc="0" normalizeH="0" baseline="0" noProof="0" dirty="0" err="1">
                  <a:ln>
                    <a:noFill/>
                  </a:ln>
                  <a:solidFill>
                    <a:srgbClr val="000000"/>
                  </a:solidFill>
                  <a:effectLst/>
                  <a:uLnTx/>
                  <a:uFillTx/>
                  <a:cs typeface="Arial"/>
                  <a:sym typeface="Arial"/>
                </a:rPr>
                <a:t>perencanaan</a:t>
              </a:r>
              <a:r>
                <a:rPr kumimoji="0" lang="en-US" sz="1600" b="0" i="0" u="none" strike="noStrike" kern="0" cap="none" spc="0" normalizeH="0" baseline="0" noProof="0" dirty="0">
                  <a:ln>
                    <a:noFill/>
                  </a:ln>
                  <a:solidFill>
                    <a:srgbClr val="000000"/>
                  </a:solidFill>
                  <a:effectLst/>
                  <a:uLnTx/>
                  <a:uFillTx/>
                  <a:cs typeface="Arial"/>
                  <a:sym typeface="Arial"/>
                </a:rPr>
                <a:t> </a:t>
              </a:r>
              <a:r>
                <a:rPr kumimoji="0" lang="en-US" sz="1600" b="0" i="0" u="none" strike="noStrike" kern="0" cap="none" spc="0" normalizeH="0" baseline="0" noProof="0" dirty="0" err="1">
                  <a:ln>
                    <a:noFill/>
                  </a:ln>
                  <a:solidFill>
                    <a:srgbClr val="000000"/>
                  </a:solidFill>
                  <a:effectLst/>
                  <a:uLnTx/>
                  <a:uFillTx/>
                  <a:cs typeface="Arial"/>
                  <a:sym typeface="Arial"/>
                </a:rPr>
                <a:t>perumahan</a:t>
              </a:r>
              <a:endParaRPr kumimoji="0" lang="en-US" sz="1600" b="0" i="0" u="none" strike="noStrike" kern="0" cap="none" spc="0" normalizeH="0" baseline="0" noProof="0" dirty="0">
                <a:ln>
                  <a:noFill/>
                </a:ln>
                <a:solidFill>
                  <a:srgbClr val="000000"/>
                </a:solidFill>
                <a:effectLst/>
                <a:uLnTx/>
                <a:uFillTx/>
                <a:cs typeface="Arial"/>
                <a:sym typeface="Arial"/>
              </a:endParaRPr>
            </a:p>
          </p:txBody>
        </p:sp>
        <p:grpSp>
          <p:nvGrpSpPr>
            <p:cNvPr id="47" name="Group 46">
              <a:extLst>
                <a:ext uri="{FF2B5EF4-FFF2-40B4-BE49-F238E27FC236}">
                  <a16:creationId xmlns:a16="http://schemas.microsoft.com/office/drawing/2014/main" id="{1FB74FC0-58C8-4ED1-AEDC-31DFDADA652B}"/>
                </a:ext>
              </a:extLst>
            </p:cNvPr>
            <p:cNvGrpSpPr/>
            <p:nvPr/>
          </p:nvGrpSpPr>
          <p:grpSpPr>
            <a:xfrm>
              <a:off x="4769154" y="4231286"/>
              <a:ext cx="930235" cy="915008"/>
              <a:chOff x="4794554" y="1665290"/>
              <a:chExt cx="930235" cy="915008"/>
            </a:xfrm>
          </p:grpSpPr>
          <p:sp>
            <p:nvSpPr>
              <p:cNvPr id="19" name="Oval 18">
                <a:extLst>
                  <a:ext uri="{FF2B5EF4-FFF2-40B4-BE49-F238E27FC236}">
                    <a16:creationId xmlns:a16="http://schemas.microsoft.com/office/drawing/2014/main" id="{5BE2E94C-2D16-484B-972D-FD7916FCE1F5}"/>
                  </a:ext>
                </a:extLst>
              </p:cNvPr>
              <p:cNvSpPr/>
              <p:nvPr/>
            </p:nvSpPr>
            <p:spPr>
              <a:xfrm>
                <a:off x="4886199" y="1741708"/>
                <a:ext cx="838590" cy="83859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b="0" i="0" u="none" strike="noStrike" kern="0" cap="none" spc="0" normalizeH="0" baseline="0" noProof="0">
                  <a:ln>
                    <a:noFill/>
                  </a:ln>
                  <a:solidFill>
                    <a:srgbClr val="FFFFFF"/>
                  </a:solidFill>
                  <a:effectLst/>
                  <a:uLnTx/>
                  <a:uFillTx/>
                  <a:ea typeface="+mn-ea"/>
                  <a:cs typeface="+mn-cs"/>
                  <a:sym typeface="Arial"/>
                </a:endParaRPr>
              </a:p>
            </p:txBody>
          </p:sp>
          <p:pic>
            <p:nvPicPr>
              <p:cNvPr id="45" name="Picture 44" descr="A picture containing vector graphics&#10;&#10;Description automatically generated">
                <a:extLst>
                  <a:ext uri="{FF2B5EF4-FFF2-40B4-BE49-F238E27FC236}">
                    <a16:creationId xmlns:a16="http://schemas.microsoft.com/office/drawing/2014/main" id="{35DCB46D-0A98-4624-8881-6771CE67A4B0}"/>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794554" y="1665290"/>
                <a:ext cx="838590" cy="838590"/>
              </a:xfrm>
              <a:prstGeom prst="rect">
                <a:avLst/>
              </a:prstGeom>
            </p:spPr>
          </p:pic>
        </p:grpSp>
      </p:grpSp>
    </p:spTree>
    <p:extLst>
      <p:ext uri="{BB962C8B-B14F-4D97-AF65-F5344CB8AC3E}">
        <p14:creationId xmlns:p14="http://schemas.microsoft.com/office/powerpoint/2010/main" val="19178636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Diagram 13"/>
          <p:cNvGraphicFramePr/>
          <p:nvPr>
            <p:extLst>
              <p:ext uri="{D42A27DB-BD31-4B8C-83A1-F6EECF244321}">
                <p14:modId xmlns:p14="http://schemas.microsoft.com/office/powerpoint/2010/main" val="3227551173"/>
              </p:ext>
            </p:extLst>
          </p:nvPr>
        </p:nvGraphicFramePr>
        <p:xfrm>
          <a:off x="436727" y="1460309"/>
          <a:ext cx="11368585" cy="459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06262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Diagram 13"/>
          <p:cNvGraphicFramePr/>
          <p:nvPr>
            <p:extLst>
              <p:ext uri="{D42A27DB-BD31-4B8C-83A1-F6EECF244321}">
                <p14:modId xmlns:p14="http://schemas.microsoft.com/office/powerpoint/2010/main" val="1028102369"/>
              </p:ext>
            </p:extLst>
          </p:nvPr>
        </p:nvGraphicFramePr>
        <p:xfrm>
          <a:off x="436727" y="1460309"/>
          <a:ext cx="11368585" cy="459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21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0025" y="142875"/>
            <a:ext cx="11791950" cy="6572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448665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Slide Number Placeholder 2"/>
          <p:cNvSpPr>
            <a:spLocks noGrp="1"/>
          </p:cNvSpPr>
          <p:nvPr>
            <p:ph type="sldNum" sz="quarter" idx="12"/>
          </p:nvPr>
        </p:nvSpPr>
        <p:spPr/>
        <p:txBody>
          <a:bodyPr/>
          <a:lstStyle/>
          <a:p>
            <a:fld id="{192C646E-8A71-4229-9321-274B093DFD02}" type="slidenum">
              <a:rPr lang="en-US" smtClean="0">
                <a:solidFill>
                  <a:prstClr val="white"/>
                </a:solidFill>
              </a:rPr>
              <a:pPr/>
              <a:t>39</a:t>
            </a:fld>
            <a:endParaRPr lang="en-US" dirty="0">
              <a:solidFill>
                <a:prstClr val="white"/>
              </a:solidFill>
            </a:endParaRPr>
          </a:p>
        </p:txBody>
      </p:sp>
      <p:sp>
        <p:nvSpPr>
          <p:cNvPr id="4" name="Title 3"/>
          <p:cNvSpPr>
            <a:spLocks noGrp="1"/>
          </p:cNvSpPr>
          <p:nvPr>
            <p:ph type="title"/>
          </p:nvPr>
        </p:nvSpPr>
        <p:spPr/>
        <p:txBody>
          <a:bodyPr/>
          <a:lstStyle/>
          <a:p>
            <a:endParaRPr lang="en-US"/>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327060" cy="65484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190931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KERENTANAN INDONESIA TERHADAP RISIKO BENCANA</a:t>
            </a:r>
            <a:endParaRPr lang="id-ID" dirty="0"/>
          </a:p>
        </p:txBody>
      </p:sp>
      <p:sp>
        <p:nvSpPr>
          <p:cNvPr id="3" name="object 2"/>
          <p:cNvSpPr/>
          <p:nvPr/>
        </p:nvSpPr>
        <p:spPr>
          <a:xfrm>
            <a:off x="8905113" y="2019868"/>
            <a:ext cx="3023535" cy="2729553"/>
          </a:xfrm>
          <a:custGeom>
            <a:avLst/>
            <a:gdLst/>
            <a:ahLst/>
            <a:cxnLst/>
            <a:rect l="l" t="t" r="r" b="b"/>
            <a:pathLst>
              <a:path w="3401695" h="3100070">
                <a:moveTo>
                  <a:pt x="0" y="3099816"/>
                </a:moveTo>
                <a:lnTo>
                  <a:pt x="3401567" y="3099816"/>
                </a:lnTo>
                <a:lnTo>
                  <a:pt x="3401567" y="0"/>
                </a:lnTo>
                <a:lnTo>
                  <a:pt x="0" y="0"/>
                </a:lnTo>
                <a:lnTo>
                  <a:pt x="0" y="3099816"/>
                </a:lnTo>
                <a:close/>
              </a:path>
            </a:pathLst>
          </a:custGeom>
          <a:solidFill>
            <a:schemeClr val="accent4">
              <a:lumMod val="40000"/>
              <a:lumOff val="60000"/>
            </a:schemeClr>
          </a:solidFill>
          <a:effectLst>
            <a:outerShdw blurRad="50800" dist="38100" dir="2700000" algn="tl" rotWithShape="0">
              <a:prstClr val="black">
                <a:alpha val="40000"/>
              </a:prstClr>
            </a:outerShdw>
          </a:effectLst>
        </p:spPr>
        <p:txBody>
          <a:bodyPr wrap="square" lIns="0" tIns="0" rIns="0" bIns="0" rtlCol="0"/>
          <a:lstStyle/>
          <a:p>
            <a:endParaRPr/>
          </a:p>
        </p:txBody>
      </p:sp>
      <p:sp>
        <p:nvSpPr>
          <p:cNvPr id="4" name="object 7"/>
          <p:cNvSpPr/>
          <p:nvPr/>
        </p:nvSpPr>
        <p:spPr>
          <a:xfrm>
            <a:off x="4131359" y="3360420"/>
            <a:ext cx="624840" cy="417830"/>
          </a:xfrm>
          <a:custGeom>
            <a:avLst/>
            <a:gdLst/>
            <a:ahLst/>
            <a:cxnLst/>
            <a:rect l="l" t="t" r="r" b="b"/>
            <a:pathLst>
              <a:path w="624839" h="417829">
                <a:moveTo>
                  <a:pt x="208787" y="0"/>
                </a:moveTo>
                <a:lnTo>
                  <a:pt x="0" y="208787"/>
                </a:lnTo>
                <a:lnTo>
                  <a:pt x="208787" y="417575"/>
                </a:lnTo>
                <a:lnTo>
                  <a:pt x="208787" y="313181"/>
                </a:lnTo>
                <a:lnTo>
                  <a:pt x="520446" y="313181"/>
                </a:lnTo>
                <a:lnTo>
                  <a:pt x="624839" y="208787"/>
                </a:lnTo>
                <a:lnTo>
                  <a:pt x="520445" y="104393"/>
                </a:lnTo>
                <a:lnTo>
                  <a:pt x="208787" y="104393"/>
                </a:lnTo>
                <a:lnTo>
                  <a:pt x="208787" y="0"/>
                </a:lnTo>
                <a:close/>
              </a:path>
              <a:path w="624839" h="417829">
                <a:moveTo>
                  <a:pt x="520446" y="313181"/>
                </a:moveTo>
                <a:lnTo>
                  <a:pt x="416051" y="313181"/>
                </a:lnTo>
                <a:lnTo>
                  <a:pt x="416051" y="417575"/>
                </a:lnTo>
                <a:lnTo>
                  <a:pt x="520446" y="313181"/>
                </a:lnTo>
                <a:close/>
              </a:path>
              <a:path w="624839" h="417829">
                <a:moveTo>
                  <a:pt x="416051" y="0"/>
                </a:moveTo>
                <a:lnTo>
                  <a:pt x="416051" y="104393"/>
                </a:lnTo>
                <a:lnTo>
                  <a:pt x="520445" y="104393"/>
                </a:lnTo>
                <a:lnTo>
                  <a:pt x="416051" y="0"/>
                </a:lnTo>
                <a:close/>
              </a:path>
            </a:pathLst>
          </a:custGeom>
          <a:solidFill>
            <a:schemeClr val="accent4">
              <a:lumMod val="75000"/>
            </a:schemeClr>
          </a:solidFill>
          <a:ln>
            <a:solidFill>
              <a:schemeClr val="accent4">
                <a:lumMod val="50000"/>
              </a:schemeClr>
            </a:solidFill>
          </a:ln>
        </p:spPr>
        <p:txBody>
          <a:bodyPr wrap="square" lIns="0" tIns="0" rIns="0" bIns="0" rtlCol="0"/>
          <a:lstStyle/>
          <a:p>
            <a:endParaRPr/>
          </a:p>
        </p:txBody>
      </p:sp>
      <p:sp>
        <p:nvSpPr>
          <p:cNvPr id="5" name="object 8"/>
          <p:cNvSpPr/>
          <p:nvPr/>
        </p:nvSpPr>
        <p:spPr>
          <a:xfrm>
            <a:off x="4131359" y="3360420"/>
            <a:ext cx="624840" cy="417830"/>
          </a:xfrm>
          <a:custGeom>
            <a:avLst/>
            <a:gdLst/>
            <a:ahLst/>
            <a:cxnLst/>
            <a:rect l="l" t="t" r="r" b="b"/>
            <a:pathLst>
              <a:path w="624839" h="417829">
                <a:moveTo>
                  <a:pt x="0" y="208787"/>
                </a:moveTo>
                <a:lnTo>
                  <a:pt x="208787" y="0"/>
                </a:lnTo>
                <a:lnTo>
                  <a:pt x="208787" y="104393"/>
                </a:lnTo>
                <a:lnTo>
                  <a:pt x="416051" y="104393"/>
                </a:lnTo>
                <a:lnTo>
                  <a:pt x="416051" y="0"/>
                </a:lnTo>
                <a:lnTo>
                  <a:pt x="624839" y="208787"/>
                </a:lnTo>
                <a:lnTo>
                  <a:pt x="416051" y="417575"/>
                </a:lnTo>
                <a:lnTo>
                  <a:pt x="416051" y="313181"/>
                </a:lnTo>
                <a:lnTo>
                  <a:pt x="208787" y="313181"/>
                </a:lnTo>
                <a:lnTo>
                  <a:pt x="208787" y="417575"/>
                </a:lnTo>
                <a:lnTo>
                  <a:pt x="0" y="208787"/>
                </a:lnTo>
                <a:close/>
              </a:path>
            </a:pathLst>
          </a:custGeom>
          <a:solidFill>
            <a:schemeClr val="accent4">
              <a:lumMod val="75000"/>
            </a:schemeClr>
          </a:solidFill>
          <a:ln w="12192">
            <a:solidFill>
              <a:schemeClr val="accent4">
                <a:lumMod val="50000"/>
              </a:schemeClr>
            </a:solidFill>
          </a:ln>
        </p:spPr>
        <p:txBody>
          <a:bodyPr wrap="square" lIns="0" tIns="0" rIns="0" bIns="0" rtlCol="0"/>
          <a:lstStyle/>
          <a:p>
            <a:endParaRPr/>
          </a:p>
        </p:txBody>
      </p:sp>
      <p:sp>
        <p:nvSpPr>
          <p:cNvPr id="6" name="object 9"/>
          <p:cNvSpPr/>
          <p:nvPr/>
        </p:nvSpPr>
        <p:spPr>
          <a:xfrm>
            <a:off x="4835652" y="918087"/>
            <a:ext cx="3887724" cy="5768340"/>
          </a:xfrm>
          <a:prstGeom prst="rect">
            <a:avLst/>
          </a:prstGeom>
          <a:blipFill>
            <a:blip r:embed="rId2" cstate="print"/>
            <a:stretch>
              <a:fillRect/>
            </a:stretch>
          </a:blipFill>
        </p:spPr>
        <p:txBody>
          <a:bodyPr wrap="square" lIns="0" tIns="0" rIns="0" bIns="0" rtlCol="0"/>
          <a:lstStyle/>
          <a:p>
            <a:endParaRPr/>
          </a:p>
        </p:txBody>
      </p:sp>
      <p:sp>
        <p:nvSpPr>
          <p:cNvPr id="7" name="object 10"/>
          <p:cNvSpPr/>
          <p:nvPr/>
        </p:nvSpPr>
        <p:spPr>
          <a:xfrm>
            <a:off x="4828782" y="830293"/>
            <a:ext cx="3894594" cy="1945197"/>
          </a:xfrm>
          <a:prstGeom prst="rect">
            <a:avLst/>
          </a:prstGeom>
          <a:blipFill>
            <a:blip r:embed="rId3" cstate="print"/>
            <a:stretch>
              <a:fillRect/>
            </a:stretch>
          </a:blipFill>
        </p:spPr>
        <p:txBody>
          <a:bodyPr wrap="square" lIns="0" tIns="0" rIns="0" bIns="0" rtlCol="0"/>
          <a:lstStyle/>
          <a:p>
            <a:endParaRPr/>
          </a:p>
        </p:txBody>
      </p:sp>
      <p:sp>
        <p:nvSpPr>
          <p:cNvPr id="8" name="object 11"/>
          <p:cNvSpPr txBox="1"/>
          <p:nvPr/>
        </p:nvSpPr>
        <p:spPr>
          <a:xfrm>
            <a:off x="5065966" y="955230"/>
            <a:ext cx="3427095" cy="239395"/>
          </a:xfrm>
          <a:prstGeom prst="rect">
            <a:avLst/>
          </a:prstGeom>
        </p:spPr>
        <p:txBody>
          <a:bodyPr vert="horz" wrap="square" lIns="0" tIns="13335" rIns="0" bIns="0" rtlCol="0">
            <a:spAutoFit/>
          </a:bodyPr>
          <a:lstStyle/>
          <a:p>
            <a:pPr marL="12700">
              <a:lnSpc>
                <a:spcPct val="100000"/>
              </a:lnSpc>
              <a:spcBef>
                <a:spcPts val="105"/>
              </a:spcBef>
            </a:pPr>
            <a:r>
              <a:rPr sz="1400" b="1" spc="-145" dirty="0">
                <a:solidFill>
                  <a:srgbClr val="1F4E79"/>
                </a:solidFill>
                <a:latin typeface="Arial"/>
                <a:cs typeface="Arial"/>
              </a:rPr>
              <a:t>PETA </a:t>
            </a:r>
            <a:r>
              <a:rPr sz="1400" b="1" spc="-95" dirty="0">
                <a:solidFill>
                  <a:srgbClr val="1F4E79"/>
                </a:solidFill>
                <a:latin typeface="Arial"/>
                <a:cs typeface="Arial"/>
              </a:rPr>
              <a:t>SUMBER </a:t>
            </a:r>
            <a:r>
              <a:rPr sz="1400" b="1" spc="20" dirty="0">
                <a:solidFill>
                  <a:srgbClr val="1F4E79"/>
                </a:solidFill>
                <a:latin typeface="Arial"/>
                <a:cs typeface="Arial"/>
              </a:rPr>
              <a:t>DAN </a:t>
            </a:r>
            <a:r>
              <a:rPr sz="1400" b="1" spc="-35" dirty="0">
                <a:solidFill>
                  <a:srgbClr val="1F4E79"/>
                </a:solidFill>
                <a:latin typeface="Arial"/>
                <a:cs typeface="Arial"/>
              </a:rPr>
              <a:t>BAHAYA </a:t>
            </a:r>
            <a:r>
              <a:rPr sz="1400" b="1" spc="-50" dirty="0">
                <a:solidFill>
                  <a:srgbClr val="1F4E79"/>
                </a:solidFill>
                <a:latin typeface="Arial"/>
                <a:cs typeface="Arial"/>
              </a:rPr>
              <a:t>GEMPA </a:t>
            </a:r>
            <a:r>
              <a:rPr sz="1400" b="1" spc="-200" dirty="0">
                <a:solidFill>
                  <a:srgbClr val="1F4E79"/>
                </a:solidFill>
                <a:latin typeface="Arial"/>
                <a:cs typeface="Arial"/>
              </a:rPr>
              <a:t>2017</a:t>
            </a:r>
            <a:endParaRPr sz="1400" dirty="0">
              <a:latin typeface="Arial"/>
              <a:cs typeface="Arial"/>
            </a:endParaRPr>
          </a:p>
        </p:txBody>
      </p:sp>
      <p:sp>
        <p:nvSpPr>
          <p:cNvPr id="9" name="object 12"/>
          <p:cNvSpPr txBox="1"/>
          <p:nvPr/>
        </p:nvSpPr>
        <p:spPr>
          <a:xfrm>
            <a:off x="5728081" y="2919589"/>
            <a:ext cx="2058670" cy="239395"/>
          </a:xfrm>
          <a:prstGeom prst="rect">
            <a:avLst/>
          </a:prstGeom>
        </p:spPr>
        <p:txBody>
          <a:bodyPr vert="horz" wrap="square" lIns="0" tIns="13335" rIns="0" bIns="0" rtlCol="0">
            <a:spAutoFit/>
          </a:bodyPr>
          <a:lstStyle/>
          <a:p>
            <a:pPr marL="12700">
              <a:lnSpc>
                <a:spcPct val="100000"/>
              </a:lnSpc>
              <a:spcBef>
                <a:spcPts val="105"/>
              </a:spcBef>
            </a:pPr>
            <a:r>
              <a:rPr sz="1400" b="1" spc="-145" dirty="0">
                <a:solidFill>
                  <a:srgbClr val="1F4E79"/>
                </a:solidFill>
                <a:latin typeface="Arial"/>
                <a:cs typeface="Arial"/>
              </a:rPr>
              <a:t>PETA </a:t>
            </a:r>
            <a:r>
              <a:rPr sz="1400" b="1" spc="10" dirty="0">
                <a:solidFill>
                  <a:srgbClr val="1F4E79"/>
                </a:solidFill>
                <a:latin typeface="Arial"/>
                <a:cs typeface="Arial"/>
              </a:rPr>
              <a:t>RAWAN</a:t>
            </a:r>
            <a:r>
              <a:rPr sz="1400" b="1" spc="-155" dirty="0">
                <a:solidFill>
                  <a:srgbClr val="1F4E79"/>
                </a:solidFill>
                <a:latin typeface="Arial"/>
                <a:cs typeface="Arial"/>
              </a:rPr>
              <a:t> </a:t>
            </a:r>
            <a:r>
              <a:rPr sz="1400" b="1" spc="-60" dirty="0">
                <a:solidFill>
                  <a:srgbClr val="1F4E79"/>
                </a:solidFill>
                <a:latin typeface="Arial"/>
                <a:cs typeface="Arial"/>
              </a:rPr>
              <a:t>BENCANA</a:t>
            </a:r>
            <a:endParaRPr sz="1400" dirty="0">
              <a:latin typeface="Arial"/>
              <a:cs typeface="Arial"/>
            </a:endParaRPr>
          </a:p>
        </p:txBody>
      </p:sp>
      <p:sp>
        <p:nvSpPr>
          <p:cNvPr id="10" name="object 13"/>
          <p:cNvSpPr txBox="1"/>
          <p:nvPr/>
        </p:nvSpPr>
        <p:spPr>
          <a:xfrm>
            <a:off x="5812853" y="4896180"/>
            <a:ext cx="1889125" cy="223520"/>
          </a:xfrm>
          <a:prstGeom prst="rect">
            <a:avLst/>
          </a:prstGeom>
        </p:spPr>
        <p:txBody>
          <a:bodyPr vert="horz" wrap="square" lIns="0" tIns="12065" rIns="0" bIns="0" rtlCol="0">
            <a:spAutoFit/>
          </a:bodyPr>
          <a:lstStyle/>
          <a:p>
            <a:pPr marL="12700">
              <a:lnSpc>
                <a:spcPct val="100000"/>
              </a:lnSpc>
              <a:spcBef>
                <a:spcPts val="95"/>
              </a:spcBef>
            </a:pPr>
            <a:r>
              <a:rPr sz="1300" b="1" spc="-135" dirty="0">
                <a:solidFill>
                  <a:srgbClr val="1F4E79"/>
                </a:solidFill>
                <a:latin typeface="Arial"/>
                <a:cs typeface="Arial"/>
              </a:rPr>
              <a:t>PETA</a:t>
            </a:r>
            <a:r>
              <a:rPr sz="1300" b="1" spc="-25" dirty="0">
                <a:solidFill>
                  <a:srgbClr val="1F4E79"/>
                </a:solidFill>
                <a:latin typeface="Arial"/>
                <a:cs typeface="Arial"/>
              </a:rPr>
              <a:t> </a:t>
            </a:r>
            <a:r>
              <a:rPr sz="1300" b="1" spc="-60" dirty="0">
                <a:solidFill>
                  <a:srgbClr val="1F4E79"/>
                </a:solidFill>
                <a:latin typeface="Arial"/>
                <a:cs typeface="Arial"/>
              </a:rPr>
              <a:t>SEISMO-TEKTONIK</a:t>
            </a:r>
            <a:endParaRPr sz="1300" dirty="0">
              <a:latin typeface="Arial"/>
              <a:cs typeface="Arial"/>
            </a:endParaRPr>
          </a:p>
        </p:txBody>
      </p:sp>
      <p:sp>
        <p:nvSpPr>
          <p:cNvPr id="11" name="object 14"/>
          <p:cNvSpPr/>
          <p:nvPr/>
        </p:nvSpPr>
        <p:spPr>
          <a:xfrm>
            <a:off x="140004" y="1194625"/>
            <a:ext cx="3989832" cy="5242560"/>
          </a:xfrm>
          <a:prstGeom prst="rect">
            <a:avLst/>
          </a:prstGeom>
          <a:blipFill>
            <a:blip r:embed="rId4" cstate="print"/>
            <a:stretch>
              <a:fillRect/>
            </a:stretch>
          </a:blipFill>
        </p:spPr>
        <p:txBody>
          <a:bodyPr wrap="square" lIns="0" tIns="0" rIns="0" bIns="0" rtlCol="0"/>
          <a:lstStyle/>
          <a:p>
            <a:endParaRPr/>
          </a:p>
        </p:txBody>
      </p:sp>
      <p:sp>
        <p:nvSpPr>
          <p:cNvPr id="12" name="object 15"/>
          <p:cNvSpPr txBox="1"/>
          <p:nvPr/>
        </p:nvSpPr>
        <p:spPr>
          <a:xfrm>
            <a:off x="227278" y="892874"/>
            <a:ext cx="3956050" cy="223520"/>
          </a:xfrm>
          <a:prstGeom prst="rect">
            <a:avLst/>
          </a:prstGeom>
        </p:spPr>
        <p:txBody>
          <a:bodyPr vert="horz" wrap="square" lIns="0" tIns="12065" rIns="0" bIns="0" rtlCol="0">
            <a:spAutoFit/>
          </a:bodyPr>
          <a:lstStyle/>
          <a:p>
            <a:pPr marL="12700">
              <a:lnSpc>
                <a:spcPct val="100000"/>
              </a:lnSpc>
              <a:spcBef>
                <a:spcPts val="95"/>
              </a:spcBef>
            </a:pPr>
            <a:r>
              <a:rPr sz="1300" b="1" spc="-55" dirty="0">
                <a:solidFill>
                  <a:srgbClr val="1F4E79"/>
                </a:solidFill>
                <a:latin typeface="Arial"/>
                <a:cs typeface="Arial"/>
              </a:rPr>
              <a:t>RENCANA </a:t>
            </a:r>
            <a:r>
              <a:rPr sz="1300" b="1" spc="-30" dirty="0">
                <a:solidFill>
                  <a:srgbClr val="1F4E79"/>
                </a:solidFill>
                <a:latin typeface="Arial"/>
                <a:cs typeface="Arial"/>
              </a:rPr>
              <a:t>PENGEMBANGAN </a:t>
            </a:r>
            <a:r>
              <a:rPr sz="1300" b="1" spc="-5" dirty="0">
                <a:solidFill>
                  <a:srgbClr val="1F4E79"/>
                </a:solidFill>
                <a:latin typeface="Arial"/>
                <a:cs typeface="Arial"/>
              </a:rPr>
              <a:t>KAWASAN</a:t>
            </a:r>
            <a:r>
              <a:rPr sz="1300" b="1" spc="95" dirty="0">
                <a:solidFill>
                  <a:srgbClr val="1F4E79"/>
                </a:solidFill>
                <a:latin typeface="Arial"/>
                <a:cs typeface="Arial"/>
              </a:rPr>
              <a:t> </a:t>
            </a:r>
            <a:r>
              <a:rPr sz="1300" b="1" spc="-40" dirty="0">
                <a:solidFill>
                  <a:srgbClr val="1F4E79"/>
                </a:solidFill>
                <a:latin typeface="Arial"/>
                <a:cs typeface="Arial"/>
              </a:rPr>
              <a:t>INDUSTRI</a:t>
            </a:r>
            <a:endParaRPr sz="1300" dirty="0">
              <a:latin typeface="Arial"/>
              <a:cs typeface="Arial"/>
            </a:endParaRPr>
          </a:p>
        </p:txBody>
      </p:sp>
      <p:sp>
        <p:nvSpPr>
          <p:cNvPr id="13" name="object 16"/>
          <p:cNvSpPr txBox="1"/>
          <p:nvPr/>
        </p:nvSpPr>
        <p:spPr>
          <a:xfrm>
            <a:off x="292200" y="3484653"/>
            <a:ext cx="3720465" cy="391795"/>
          </a:xfrm>
          <a:prstGeom prst="rect">
            <a:avLst/>
          </a:prstGeom>
        </p:spPr>
        <p:txBody>
          <a:bodyPr vert="horz" wrap="square" lIns="0" tIns="12700" rIns="0" bIns="0" rtlCol="0">
            <a:spAutoFit/>
          </a:bodyPr>
          <a:lstStyle/>
          <a:p>
            <a:pPr algn="ctr">
              <a:lnSpc>
                <a:spcPct val="100000"/>
              </a:lnSpc>
              <a:spcBef>
                <a:spcPts val="100"/>
              </a:spcBef>
            </a:pPr>
            <a:r>
              <a:rPr sz="1200" b="1" spc="-45" dirty="0">
                <a:solidFill>
                  <a:srgbClr val="1F4E79"/>
                </a:solidFill>
                <a:latin typeface="Arial"/>
                <a:cs typeface="Arial"/>
              </a:rPr>
              <a:t>RENCANA </a:t>
            </a:r>
            <a:r>
              <a:rPr sz="1200" b="1" spc="-25" dirty="0">
                <a:solidFill>
                  <a:srgbClr val="1F4E79"/>
                </a:solidFill>
                <a:latin typeface="Arial"/>
                <a:cs typeface="Arial"/>
              </a:rPr>
              <a:t>PENGEMBANGAN </a:t>
            </a:r>
            <a:r>
              <a:rPr sz="1200" b="1" spc="10" dirty="0">
                <a:solidFill>
                  <a:srgbClr val="1F4E79"/>
                </a:solidFill>
                <a:latin typeface="Arial"/>
                <a:cs typeface="Arial"/>
              </a:rPr>
              <a:t>DAN </a:t>
            </a:r>
            <a:r>
              <a:rPr sz="1200" b="1" spc="-10" dirty="0">
                <a:solidFill>
                  <a:srgbClr val="1F4E79"/>
                </a:solidFill>
                <a:latin typeface="Arial"/>
                <a:cs typeface="Arial"/>
              </a:rPr>
              <a:t>PEMBANGUNAN</a:t>
            </a:r>
            <a:endParaRPr sz="1200" dirty="0">
              <a:latin typeface="Arial"/>
              <a:cs typeface="Arial"/>
            </a:endParaRPr>
          </a:p>
          <a:p>
            <a:pPr marL="3175" algn="ctr">
              <a:lnSpc>
                <a:spcPct val="100000"/>
              </a:lnSpc>
            </a:pPr>
            <a:r>
              <a:rPr sz="1200" b="1" spc="-65" dirty="0">
                <a:solidFill>
                  <a:srgbClr val="1F4E79"/>
                </a:solidFill>
                <a:latin typeface="Arial"/>
                <a:cs typeface="Arial"/>
              </a:rPr>
              <a:t>TRANSPORTASI</a:t>
            </a:r>
            <a:endParaRPr sz="1200" dirty="0">
              <a:latin typeface="Arial"/>
              <a:cs typeface="Arial"/>
            </a:endParaRPr>
          </a:p>
        </p:txBody>
      </p:sp>
      <p:sp>
        <p:nvSpPr>
          <p:cNvPr id="14" name="object 17"/>
          <p:cNvSpPr txBox="1"/>
          <p:nvPr/>
        </p:nvSpPr>
        <p:spPr>
          <a:xfrm>
            <a:off x="8905113" y="2327529"/>
            <a:ext cx="2943225" cy="2118995"/>
          </a:xfrm>
          <a:prstGeom prst="rect">
            <a:avLst/>
          </a:prstGeom>
        </p:spPr>
        <p:txBody>
          <a:bodyPr vert="horz" wrap="square" lIns="0" tIns="13335" rIns="0" bIns="0" rtlCol="0">
            <a:spAutoFit/>
          </a:bodyPr>
          <a:lstStyle/>
          <a:p>
            <a:pPr marL="12700" marR="5080" algn="ctr">
              <a:lnSpc>
                <a:spcPct val="100000"/>
              </a:lnSpc>
              <a:spcBef>
                <a:spcPts val="105"/>
              </a:spcBef>
            </a:pPr>
            <a:r>
              <a:rPr sz="2000" b="1" spc="-125" dirty="0" err="1">
                <a:solidFill>
                  <a:srgbClr val="0000FF"/>
                </a:solidFill>
                <a:latin typeface="Arial"/>
                <a:cs typeface="Arial"/>
              </a:rPr>
              <a:t>Hampir</a:t>
            </a:r>
            <a:r>
              <a:rPr sz="2000" b="1" spc="-125" dirty="0">
                <a:solidFill>
                  <a:srgbClr val="0000FF"/>
                </a:solidFill>
                <a:latin typeface="Arial"/>
                <a:cs typeface="Arial"/>
              </a:rPr>
              <a:t> </a:t>
            </a:r>
            <a:r>
              <a:rPr sz="2000" b="1" spc="-170" dirty="0">
                <a:solidFill>
                  <a:srgbClr val="0000FF"/>
                </a:solidFill>
                <a:latin typeface="Arial"/>
                <a:cs typeface="Arial"/>
              </a:rPr>
              <a:t> </a:t>
            </a:r>
            <a:r>
              <a:rPr sz="2000" b="1" spc="-100" dirty="0">
                <a:solidFill>
                  <a:srgbClr val="FF0000"/>
                </a:solidFill>
                <a:latin typeface="Arial"/>
                <a:cs typeface="Arial"/>
              </a:rPr>
              <a:t>75 </a:t>
            </a:r>
            <a:r>
              <a:rPr sz="2000" b="1" spc="-320" dirty="0">
                <a:solidFill>
                  <a:srgbClr val="FF0000"/>
                </a:solidFill>
                <a:latin typeface="Arial"/>
                <a:cs typeface="Arial"/>
              </a:rPr>
              <a:t>% </a:t>
            </a:r>
            <a:r>
              <a:rPr sz="2000" b="1" spc="-110" dirty="0" err="1">
                <a:solidFill>
                  <a:srgbClr val="FF0000"/>
                </a:solidFill>
                <a:latin typeface="Arial"/>
                <a:cs typeface="Arial"/>
              </a:rPr>
              <a:t>infrastruktur</a:t>
            </a:r>
            <a:r>
              <a:rPr sz="2000" b="1" spc="-110" dirty="0">
                <a:solidFill>
                  <a:srgbClr val="FF0000"/>
                </a:solidFill>
                <a:latin typeface="Arial"/>
                <a:cs typeface="Arial"/>
              </a:rPr>
              <a:t>  </a:t>
            </a:r>
            <a:r>
              <a:rPr sz="2000" b="1" spc="-120" dirty="0" err="1">
                <a:solidFill>
                  <a:srgbClr val="FF0000"/>
                </a:solidFill>
                <a:latin typeface="Arial"/>
                <a:cs typeface="Arial"/>
              </a:rPr>
              <a:t>industri</a:t>
            </a:r>
            <a:r>
              <a:rPr sz="2000" b="1" spc="-120" dirty="0">
                <a:solidFill>
                  <a:srgbClr val="FF0000"/>
                </a:solidFill>
                <a:latin typeface="Arial"/>
                <a:cs typeface="Arial"/>
              </a:rPr>
              <a:t> </a:t>
            </a:r>
            <a:r>
              <a:rPr sz="2000" b="1" spc="-155" dirty="0" err="1">
                <a:solidFill>
                  <a:srgbClr val="FF0000"/>
                </a:solidFill>
                <a:latin typeface="Arial"/>
                <a:cs typeface="Arial"/>
              </a:rPr>
              <a:t>dasar</a:t>
            </a:r>
            <a:r>
              <a:rPr sz="2000" b="1" spc="-155" dirty="0">
                <a:solidFill>
                  <a:srgbClr val="FF0000"/>
                </a:solidFill>
                <a:latin typeface="Arial"/>
                <a:cs typeface="Arial"/>
              </a:rPr>
              <a:t> </a:t>
            </a:r>
            <a:r>
              <a:rPr sz="2000" b="1" spc="-140" dirty="0" err="1">
                <a:solidFill>
                  <a:srgbClr val="FF0000"/>
                </a:solidFill>
                <a:latin typeface="Arial"/>
                <a:cs typeface="Arial"/>
              </a:rPr>
              <a:t>dan</a:t>
            </a:r>
            <a:r>
              <a:rPr sz="2000" b="1" spc="-140" dirty="0">
                <a:solidFill>
                  <a:srgbClr val="FF0000"/>
                </a:solidFill>
                <a:latin typeface="Arial"/>
                <a:cs typeface="Arial"/>
              </a:rPr>
              <a:t>  </a:t>
            </a:r>
            <a:r>
              <a:rPr sz="2000" b="1" spc="-120" dirty="0" err="1">
                <a:solidFill>
                  <a:srgbClr val="FF0000"/>
                </a:solidFill>
                <a:latin typeface="Arial"/>
                <a:cs typeface="Arial"/>
              </a:rPr>
              <a:t>konektivitas</a:t>
            </a:r>
            <a:r>
              <a:rPr sz="2000" b="1" spc="-120" dirty="0">
                <a:solidFill>
                  <a:srgbClr val="FF0000"/>
                </a:solidFill>
                <a:latin typeface="Arial"/>
                <a:cs typeface="Arial"/>
              </a:rPr>
              <a:t>, </a:t>
            </a:r>
            <a:r>
              <a:rPr sz="2000" b="1" spc="-135" dirty="0" err="1">
                <a:solidFill>
                  <a:srgbClr val="0000FF"/>
                </a:solidFill>
                <a:latin typeface="Arial"/>
                <a:cs typeface="Arial"/>
              </a:rPr>
              <a:t>termasuk</a:t>
            </a:r>
            <a:r>
              <a:rPr sz="2000" b="1" spc="-135" dirty="0">
                <a:solidFill>
                  <a:srgbClr val="0000FF"/>
                </a:solidFill>
                <a:latin typeface="Arial"/>
                <a:cs typeface="Arial"/>
              </a:rPr>
              <a:t>  </a:t>
            </a:r>
            <a:r>
              <a:rPr sz="2000" b="1" spc="-150" dirty="0" err="1">
                <a:solidFill>
                  <a:srgbClr val="0000FF"/>
                </a:solidFill>
                <a:latin typeface="Arial"/>
                <a:cs typeface="Arial"/>
              </a:rPr>
              <a:t>prasarana</a:t>
            </a:r>
            <a:r>
              <a:rPr sz="2000" b="1" spc="-150" dirty="0">
                <a:solidFill>
                  <a:srgbClr val="0000FF"/>
                </a:solidFill>
                <a:latin typeface="Arial"/>
                <a:cs typeface="Arial"/>
              </a:rPr>
              <a:t> </a:t>
            </a:r>
            <a:r>
              <a:rPr sz="2000" b="1" spc="-165" dirty="0" err="1">
                <a:solidFill>
                  <a:srgbClr val="0000FF"/>
                </a:solidFill>
                <a:latin typeface="Arial"/>
                <a:cs typeface="Arial"/>
              </a:rPr>
              <a:t>pendukungnya</a:t>
            </a:r>
            <a:r>
              <a:rPr sz="2000" b="1" spc="-165" dirty="0">
                <a:solidFill>
                  <a:srgbClr val="0000FF"/>
                </a:solidFill>
                <a:latin typeface="Arial"/>
                <a:cs typeface="Arial"/>
              </a:rPr>
              <a:t>  </a:t>
            </a:r>
            <a:r>
              <a:rPr sz="2000" b="1" spc="-150" dirty="0" err="1">
                <a:solidFill>
                  <a:srgbClr val="0000FF"/>
                </a:solidFill>
                <a:latin typeface="Arial"/>
                <a:cs typeface="Arial"/>
              </a:rPr>
              <a:t>dibangun</a:t>
            </a:r>
            <a:r>
              <a:rPr sz="2000" b="1" spc="-150" dirty="0">
                <a:solidFill>
                  <a:srgbClr val="0000FF"/>
                </a:solidFill>
                <a:latin typeface="Arial"/>
                <a:cs typeface="Arial"/>
              </a:rPr>
              <a:t> </a:t>
            </a:r>
            <a:r>
              <a:rPr sz="2000" b="1" spc="-135" dirty="0" err="1">
                <a:solidFill>
                  <a:srgbClr val="0000FF"/>
                </a:solidFill>
                <a:latin typeface="Arial"/>
                <a:cs typeface="Arial"/>
              </a:rPr>
              <a:t>pada</a:t>
            </a:r>
            <a:r>
              <a:rPr sz="2000" b="1" spc="-135" dirty="0">
                <a:solidFill>
                  <a:srgbClr val="0000FF"/>
                </a:solidFill>
                <a:latin typeface="Arial"/>
                <a:cs typeface="Arial"/>
              </a:rPr>
              <a:t> </a:t>
            </a:r>
            <a:r>
              <a:rPr sz="2000" b="1" spc="-170" dirty="0" err="1">
                <a:solidFill>
                  <a:srgbClr val="FF0000"/>
                </a:solidFill>
                <a:latin typeface="Arial"/>
                <a:cs typeface="Arial"/>
              </a:rPr>
              <a:t>zona</a:t>
            </a:r>
            <a:r>
              <a:rPr sz="2000" b="1" spc="-170" dirty="0">
                <a:solidFill>
                  <a:srgbClr val="FF0000"/>
                </a:solidFill>
                <a:latin typeface="Arial"/>
                <a:cs typeface="Arial"/>
              </a:rPr>
              <a:t>  </a:t>
            </a:r>
            <a:r>
              <a:rPr sz="2000" b="1" spc="-100" dirty="0" err="1">
                <a:solidFill>
                  <a:srgbClr val="FF0000"/>
                </a:solidFill>
                <a:latin typeface="Arial"/>
                <a:cs typeface="Arial"/>
              </a:rPr>
              <a:t>rentan</a:t>
            </a:r>
            <a:r>
              <a:rPr sz="2000" b="1" spc="-100" dirty="0">
                <a:solidFill>
                  <a:srgbClr val="FF0000"/>
                </a:solidFill>
                <a:latin typeface="Arial"/>
                <a:cs typeface="Arial"/>
              </a:rPr>
              <a:t>/</a:t>
            </a:r>
            <a:r>
              <a:rPr sz="2000" b="1" spc="-100" dirty="0" err="1">
                <a:solidFill>
                  <a:srgbClr val="FF0000"/>
                </a:solidFill>
                <a:latin typeface="Arial"/>
                <a:cs typeface="Arial"/>
              </a:rPr>
              <a:t>bahaya</a:t>
            </a:r>
            <a:r>
              <a:rPr lang="en-ID" sz="2000" b="1" spc="-100" dirty="0">
                <a:solidFill>
                  <a:srgbClr val="FF0000"/>
                </a:solidFill>
                <a:latin typeface="Arial"/>
                <a:cs typeface="Arial"/>
              </a:rPr>
              <a:t>.</a:t>
            </a:r>
            <a:endParaRPr sz="2000" dirty="0">
              <a:latin typeface="Arial"/>
              <a:cs typeface="Arial"/>
            </a:endParaRPr>
          </a:p>
          <a:p>
            <a:pPr marL="35560" algn="ctr">
              <a:lnSpc>
                <a:spcPct val="100000"/>
              </a:lnSpc>
              <a:spcBef>
                <a:spcPts val="635"/>
              </a:spcBef>
            </a:pPr>
            <a:r>
              <a:rPr sz="1200" i="1" spc="-80" dirty="0" err="1">
                <a:latin typeface="Arial"/>
                <a:cs typeface="Arial"/>
              </a:rPr>
              <a:t>Sumber</a:t>
            </a:r>
            <a:r>
              <a:rPr sz="1200" i="1" spc="-80" dirty="0">
                <a:latin typeface="Arial"/>
                <a:cs typeface="Arial"/>
              </a:rPr>
              <a:t>: </a:t>
            </a:r>
            <a:r>
              <a:rPr sz="1200" i="1" spc="-75" dirty="0" err="1">
                <a:latin typeface="Arial"/>
                <a:cs typeface="Arial"/>
              </a:rPr>
              <a:t>Kepala</a:t>
            </a:r>
            <a:r>
              <a:rPr sz="1200" i="1" spc="-75" dirty="0">
                <a:latin typeface="Arial"/>
                <a:cs typeface="Arial"/>
              </a:rPr>
              <a:t> </a:t>
            </a:r>
            <a:r>
              <a:rPr sz="1200" i="1" spc="-114" dirty="0">
                <a:latin typeface="Arial"/>
                <a:cs typeface="Arial"/>
              </a:rPr>
              <a:t>BMKG, </a:t>
            </a:r>
            <a:r>
              <a:rPr sz="1200" i="1" spc="-60" dirty="0" err="1">
                <a:latin typeface="Arial"/>
                <a:cs typeface="Arial"/>
              </a:rPr>
              <a:t>Januari</a:t>
            </a:r>
            <a:r>
              <a:rPr sz="1200" i="1" spc="20" dirty="0">
                <a:latin typeface="Arial"/>
                <a:cs typeface="Arial"/>
              </a:rPr>
              <a:t> </a:t>
            </a:r>
            <a:r>
              <a:rPr sz="1200" i="1" spc="-60" dirty="0">
                <a:latin typeface="Arial"/>
                <a:cs typeface="Arial"/>
              </a:rPr>
              <a:t>2018</a:t>
            </a:r>
            <a:endParaRPr sz="1200" dirty="0">
              <a:latin typeface="Arial"/>
              <a:cs typeface="Arial"/>
            </a:endParaRPr>
          </a:p>
        </p:txBody>
      </p:sp>
    </p:spTree>
    <p:extLst>
      <p:ext uri="{BB962C8B-B14F-4D97-AF65-F5344CB8AC3E}">
        <p14:creationId xmlns:p14="http://schemas.microsoft.com/office/powerpoint/2010/main" val="36429236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FAKTA KEBENCANAAN INDONESIA</a:t>
            </a:r>
            <a:r>
              <a:rPr lang="id-ID" dirty="0"/>
              <a:t>: </a:t>
            </a:r>
            <a:br>
              <a:rPr lang="id-ID" dirty="0"/>
            </a:br>
            <a:r>
              <a:rPr lang="id-ID" dirty="0"/>
              <a:t>JUMLAH KEJADIAN BENCANA – JUMLAH KORBAN</a:t>
            </a:r>
          </a:p>
        </p:txBody>
      </p:sp>
      <p:sp>
        <p:nvSpPr>
          <p:cNvPr id="3" name="TextBox 2"/>
          <p:cNvSpPr txBox="1"/>
          <p:nvPr/>
        </p:nvSpPr>
        <p:spPr>
          <a:xfrm>
            <a:off x="1007663" y="6182022"/>
            <a:ext cx="5129302" cy="307777"/>
          </a:xfrm>
          <a:prstGeom prst="rect">
            <a:avLst/>
          </a:prstGeom>
          <a:noFill/>
        </p:spPr>
        <p:txBody>
          <a:bodyPr wrap="square" rtlCol="0">
            <a:spAutoFit/>
          </a:bodyPr>
          <a:lstStyle/>
          <a:p>
            <a:r>
              <a:rPr lang="en-US" sz="1400" b="1" dirty="0" err="1"/>
              <a:t>Sumber</a:t>
            </a:r>
            <a:r>
              <a:rPr lang="en-US" sz="1400" b="1" dirty="0"/>
              <a:t>: dibi.bnpb.go.id  (</a:t>
            </a:r>
            <a:r>
              <a:rPr lang="en-US" sz="1400" b="1" dirty="0" err="1"/>
              <a:t>diolah</a:t>
            </a:r>
            <a:r>
              <a:rPr lang="en-US" sz="1400" b="1" dirty="0"/>
              <a:t>)</a:t>
            </a:r>
            <a:endParaRPr lang="id-ID" sz="1400" b="1" dirty="0"/>
          </a:p>
        </p:txBody>
      </p:sp>
      <p:graphicFrame>
        <p:nvGraphicFramePr>
          <p:cNvPr id="4" name="Chart 3"/>
          <p:cNvGraphicFramePr>
            <a:graphicFrameLocks/>
          </p:cNvGraphicFramePr>
          <p:nvPr>
            <p:extLst>
              <p:ext uri="{D42A27DB-BD31-4B8C-83A1-F6EECF244321}">
                <p14:modId xmlns:p14="http://schemas.microsoft.com/office/powerpoint/2010/main" val="3251400952"/>
              </p:ext>
            </p:extLst>
          </p:nvPr>
        </p:nvGraphicFramePr>
        <p:xfrm>
          <a:off x="1007663" y="1206091"/>
          <a:ext cx="9956779" cy="490852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7323768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FAKTA KEBENCANAAN INDONESIA</a:t>
            </a:r>
            <a:r>
              <a:rPr lang="id-ID" dirty="0"/>
              <a:t>: </a:t>
            </a:r>
            <a:br>
              <a:rPr lang="id-ID" dirty="0"/>
            </a:br>
            <a:r>
              <a:rPr lang="id-ID" dirty="0"/>
              <a:t>RATA-RATA KORBAN JIWA – JUMLAH JIWA TERDAMPAK</a:t>
            </a:r>
          </a:p>
        </p:txBody>
      </p:sp>
      <p:graphicFrame>
        <p:nvGraphicFramePr>
          <p:cNvPr id="3" name="Chart 2"/>
          <p:cNvGraphicFramePr>
            <a:graphicFrameLocks/>
          </p:cNvGraphicFramePr>
          <p:nvPr>
            <p:extLst/>
          </p:nvPr>
        </p:nvGraphicFramePr>
        <p:xfrm>
          <a:off x="359690" y="1437467"/>
          <a:ext cx="5529666" cy="438351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4" name="Chart 3"/>
          <p:cNvGraphicFramePr>
            <a:graphicFrameLocks/>
          </p:cNvGraphicFramePr>
          <p:nvPr>
            <p:extLst/>
          </p:nvPr>
        </p:nvGraphicFramePr>
        <p:xfrm>
          <a:off x="6090833" y="1437467"/>
          <a:ext cx="5842861" cy="443639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6608774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FAKTA KEBENCANAAN INDONESIA</a:t>
            </a:r>
            <a:r>
              <a:rPr lang="id-ID" dirty="0"/>
              <a:t>: </a:t>
            </a:r>
            <a:br>
              <a:rPr lang="id-ID" dirty="0"/>
            </a:br>
            <a:r>
              <a:rPr lang="id-ID" dirty="0"/>
              <a:t>KERUGIAN EKONOMI</a:t>
            </a:r>
          </a:p>
        </p:txBody>
      </p:sp>
      <p:sp>
        <p:nvSpPr>
          <p:cNvPr id="3" name="TextBox 2"/>
          <p:cNvSpPr txBox="1"/>
          <p:nvPr/>
        </p:nvSpPr>
        <p:spPr>
          <a:xfrm>
            <a:off x="387458" y="6265016"/>
            <a:ext cx="5129302" cy="307777"/>
          </a:xfrm>
          <a:prstGeom prst="rect">
            <a:avLst/>
          </a:prstGeom>
          <a:noFill/>
        </p:spPr>
        <p:txBody>
          <a:bodyPr wrap="square" rtlCol="0">
            <a:spAutoFit/>
          </a:bodyPr>
          <a:lstStyle/>
          <a:p>
            <a:r>
              <a:rPr lang="en-US" sz="1400" b="1" dirty="0" err="1"/>
              <a:t>Sumber</a:t>
            </a:r>
            <a:r>
              <a:rPr lang="en-US" sz="1400" b="1" dirty="0"/>
              <a:t>: dibi.bnpb.go.id  (</a:t>
            </a:r>
            <a:r>
              <a:rPr lang="en-US" sz="1400" b="1" dirty="0" err="1"/>
              <a:t>diolah</a:t>
            </a:r>
            <a:r>
              <a:rPr lang="en-US" sz="1400" b="1" dirty="0"/>
              <a:t>)</a:t>
            </a:r>
            <a:endParaRPr lang="id-ID" sz="1400" b="1" dirty="0"/>
          </a:p>
        </p:txBody>
      </p:sp>
      <p:graphicFrame>
        <p:nvGraphicFramePr>
          <p:cNvPr id="4" name="Chart 3"/>
          <p:cNvGraphicFramePr>
            <a:graphicFrameLocks/>
          </p:cNvGraphicFramePr>
          <p:nvPr>
            <p:extLst>
              <p:ext uri="{D42A27DB-BD31-4B8C-83A1-F6EECF244321}">
                <p14:modId xmlns:p14="http://schemas.microsoft.com/office/powerpoint/2010/main" val="4074750426"/>
              </p:ext>
            </p:extLst>
          </p:nvPr>
        </p:nvGraphicFramePr>
        <p:xfrm>
          <a:off x="387457" y="1228068"/>
          <a:ext cx="11431503" cy="503694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184463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192C646E-8A71-4229-9321-274B093DFD02}" type="slidenum">
              <a:rPr lang="en-US" smtClean="0">
                <a:solidFill>
                  <a:prstClr val="white"/>
                </a:solidFill>
              </a:rPr>
              <a:pPr/>
              <a:t>44</a:t>
            </a:fld>
            <a:endParaRPr lang="en-US" dirty="0">
              <a:solidFill>
                <a:prstClr val="white"/>
              </a:solidFill>
            </a:endParaRPr>
          </a:p>
        </p:txBody>
      </p:sp>
      <p:sp>
        <p:nvSpPr>
          <p:cNvPr id="4" name="Title 3"/>
          <p:cNvSpPr>
            <a:spLocks noGrp="1"/>
          </p:cNvSpPr>
          <p:nvPr>
            <p:ph type="title"/>
          </p:nvPr>
        </p:nvSpPr>
        <p:spPr>
          <a:xfrm>
            <a:off x="0" y="135924"/>
            <a:ext cx="11998849" cy="972000"/>
          </a:xfrm>
        </p:spPr>
        <p:txBody>
          <a:bodyPr>
            <a:noAutofit/>
          </a:bodyPr>
          <a:lstStyle/>
          <a:p>
            <a:pPr algn="ctr"/>
            <a:r>
              <a:rPr lang="id-ID" sz="2400" b="1" dirty="0"/>
              <a:t>PENURUNAN DAN PENYELARASAN (</a:t>
            </a:r>
            <a:r>
              <a:rPr lang="id-ID" sz="2400" b="1" i="1" dirty="0"/>
              <a:t>CASCADING</a:t>
            </a:r>
            <a:r>
              <a:rPr lang="id-ID" sz="2400" b="1" dirty="0"/>
              <a:t>) </a:t>
            </a:r>
            <a:r>
              <a:rPr lang="en-US" sz="2400" b="1" dirty="0"/>
              <a:t>TARGET P</a:t>
            </a:r>
            <a:r>
              <a:rPr lang="id-ID" sz="2400" b="1" dirty="0"/>
              <a:t>ENANGGULANGAN </a:t>
            </a:r>
            <a:r>
              <a:rPr lang="en-US" sz="2400" b="1" dirty="0"/>
              <a:t>B</a:t>
            </a:r>
            <a:r>
              <a:rPr lang="id-ID" sz="2400" b="1" dirty="0"/>
              <a:t>ENCANA</a:t>
            </a:r>
            <a:r>
              <a:rPr lang="en-US" sz="2400" b="1" dirty="0"/>
              <a:t> </a:t>
            </a:r>
            <a:br>
              <a:rPr lang="en-US" sz="2400" b="1" dirty="0"/>
            </a:br>
            <a:r>
              <a:rPr lang="id-ID" sz="2400" b="1" dirty="0"/>
              <a:t>UNTUK </a:t>
            </a:r>
            <a:r>
              <a:rPr lang="en-US" sz="2400" b="1" dirty="0"/>
              <a:t>K</a:t>
            </a:r>
            <a:r>
              <a:rPr lang="id-ID" sz="2400" b="1" dirty="0"/>
              <a:t>AJIAN </a:t>
            </a:r>
            <a:r>
              <a:rPr lang="en-US" sz="2400" b="1" dirty="0"/>
              <a:t>P</a:t>
            </a:r>
            <a:r>
              <a:rPr lang="id-ID" sz="2400" b="1" dirty="0"/>
              <a:t>ENDAHULUAN </a:t>
            </a:r>
            <a:r>
              <a:rPr lang="en-US" sz="2400" b="1" dirty="0"/>
              <a:t>RPJMN 2020-2024</a:t>
            </a:r>
            <a:br>
              <a:rPr lang="en-US" sz="2400" b="1" dirty="0"/>
            </a:br>
            <a:endParaRPr lang="en-US" sz="2400" b="1" dirty="0"/>
          </a:p>
        </p:txBody>
      </p:sp>
      <p:sp>
        <p:nvSpPr>
          <p:cNvPr id="5" name="TextBox 4"/>
          <p:cNvSpPr txBox="1"/>
          <p:nvPr/>
        </p:nvSpPr>
        <p:spPr>
          <a:xfrm>
            <a:off x="420128" y="1149179"/>
            <a:ext cx="11257007" cy="5355312"/>
          </a:xfrm>
          <a:prstGeom prst="rect">
            <a:avLst/>
          </a:prstGeom>
          <a:noFill/>
        </p:spPr>
        <p:txBody>
          <a:bodyPr wrap="square" rtlCol="0">
            <a:spAutoFit/>
          </a:bodyPr>
          <a:lstStyle/>
          <a:p>
            <a:r>
              <a:rPr lang="en-US" b="1" dirty="0"/>
              <a:t>IMPACT</a:t>
            </a:r>
          </a:p>
          <a:p>
            <a:r>
              <a:rPr lang="en-US" b="1" dirty="0" err="1"/>
              <a:t>Mendukung</a:t>
            </a:r>
            <a:r>
              <a:rPr lang="en-US" b="1" dirty="0"/>
              <a:t> </a:t>
            </a:r>
            <a:r>
              <a:rPr lang="en-US" b="1" dirty="0" err="1"/>
              <a:t>pertumbuhan</a:t>
            </a:r>
            <a:r>
              <a:rPr lang="en-US" b="1" dirty="0"/>
              <a:t> </a:t>
            </a:r>
            <a:r>
              <a:rPr lang="en-US" b="1" dirty="0" err="1"/>
              <a:t>ekonomi</a:t>
            </a:r>
            <a:r>
              <a:rPr lang="en-US" b="1" dirty="0"/>
              <a:t> </a:t>
            </a:r>
            <a:r>
              <a:rPr lang="en-US" b="1" dirty="0" err="1"/>
              <a:t>sektor</a:t>
            </a:r>
            <a:r>
              <a:rPr lang="en-US" b="1" dirty="0"/>
              <a:t> </a:t>
            </a:r>
            <a:r>
              <a:rPr lang="en-US" b="1" dirty="0" err="1"/>
              <a:t>unggulan</a:t>
            </a:r>
            <a:r>
              <a:rPr lang="en-US" b="1" dirty="0"/>
              <a:t> di </a:t>
            </a:r>
            <a:r>
              <a:rPr lang="en-US" b="1" dirty="0" err="1"/>
              <a:t>wilayah</a:t>
            </a:r>
            <a:r>
              <a:rPr lang="en-US" b="1" dirty="0"/>
              <a:t> </a:t>
            </a:r>
            <a:r>
              <a:rPr lang="en-US" b="1" dirty="0" err="1"/>
              <a:t>risiko</a:t>
            </a:r>
            <a:r>
              <a:rPr lang="en-US" b="1" dirty="0"/>
              <a:t> </a:t>
            </a:r>
            <a:r>
              <a:rPr lang="en-US" b="1" dirty="0" err="1"/>
              <a:t>bencana</a:t>
            </a:r>
            <a:r>
              <a:rPr lang="en-US" b="1" dirty="0"/>
              <a:t> </a:t>
            </a:r>
            <a:r>
              <a:rPr lang="en-US" b="1" dirty="0" err="1"/>
              <a:t>dengan</a:t>
            </a:r>
            <a:r>
              <a:rPr lang="en-US" b="1" dirty="0"/>
              <a:t> </a:t>
            </a:r>
            <a:r>
              <a:rPr lang="en-US" b="1" dirty="0" err="1"/>
              <a:t>membangun</a:t>
            </a:r>
            <a:r>
              <a:rPr lang="en-US" b="1" dirty="0"/>
              <a:t> </a:t>
            </a:r>
            <a:r>
              <a:rPr lang="en-US" b="1" dirty="0" err="1"/>
              <a:t>sumber</a:t>
            </a:r>
            <a:r>
              <a:rPr lang="en-US" b="1" dirty="0"/>
              <a:t> </a:t>
            </a:r>
            <a:r>
              <a:rPr lang="en-US" b="1" dirty="0" err="1"/>
              <a:t>daya</a:t>
            </a:r>
            <a:r>
              <a:rPr lang="en-US" b="1" dirty="0"/>
              <a:t> </a:t>
            </a:r>
            <a:r>
              <a:rPr lang="en-US" b="1" dirty="0" err="1"/>
              <a:t>manusia</a:t>
            </a:r>
            <a:r>
              <a:rPr lang="en-US" b="1" dirty="0"/>
              <a:t> yang </a:t>
            </a:r>
            <a:r>
              <a:rPr lang="en-US" b="1" dirty="0" err="1"/>
              <a:t>tangguh</a:t>
            </a:r>
            <a:r>
              <a:rPr lang="en-US" b="1" dirty="0"/>
              <a:t> </a:t>
            </a:r>
            <a:r>
              <a:rPr lang="en-US" b="1" dirty="0" err="1"/>
              <a:t>terhadap</a:t>
            </a:r>
            <a:r>
              <a:rPr lang="en-US" b="1" dirty="0"/>
              <a:t> </a:t>
            </a:r>
            <a:r>
              <a:rPr lang="en-US" b="1" dirty="0" err="1"/>
              <a:t>bencana</a:t>
            </a:r>
            <a:r>
              <a:rPr lang="en-US" b="1" dirty="0"/>
              <a:t>.</a:t>
            </a:r>
          </a:p>
          <a:p>
            <a:endParaRPr lang="en-US" b="1" dirty="0"/>
          </a:p>
          <a:p>
            <a:r>
              <a:rPr lang="en-US" b="1" dirty="0"/>
              <a:t>OUTCOME</a:t>
            </a:r>
          </a:p>
          <a:p>
            <a:pPr lvl="0"/>
            <a:r>
              <a:rPr lang="en-US" dirty="0" err="1"/>
              <a:t>Mengurangi</a:t>
            </a:r>
            <a:r>
              <a:rPr lang="en-US" dirty="0"/>
              <a:t> </a:t>
            </a:r>
            <a:r>
              <a:rPr lang="en-US" dirty="0" err="1"/>
              <a:t>jumlah</a:t>
            </a:r>
            <a:r>
              <a:rPr lang="en-US" dirty="0"/>
              <a:t> </a:t>
            </a:r>
            <a:r>
              <a:rPr lang="en-US" dirty="0" err="1"/>
              <a:t>kerugian</a:t>
            </a:r>
            <a:r>
              <a:rPr lang="en-US" dirty="0"/>
              <a:t> </a:t>
            </a:r>
            <a:r>
              <a:rPr lang="en-US" dirty="0" err="1"/>
              <a:t>ekonomi</a:t>
            </a:r>
            <a:r>
              <a:rPr lang="en-US" dirty="0"/>
              <a:t>  </a:t>
            </a:r>
            <a:r>
              <a:rPr lang="en-US" dirty="0" err="1"/>
              <a:t>akibat</a:t>
            </a:r>
            <a:r>
              <a:rPr lang="en-US" dirty="0"/>
              <a:t> </a:t>
            </a:r>
            <a:r>
              <a:rPr lang="en-US" dirty="0" err="1"/>
              <a:t>bencana</a:t>
            </a:r>
            <a:r>
              <a:rPr lang="id-ID" dirty="0"/>
              <a:t>.</a:t>
            </a:r>
            <a:endParaRPr lang="en-US" dirty="0"/>
          </a:p>
          <a:p>
            <a:endParaRPr lang="en-US" b="1" dirty="0"/>
          </a:p>
          <a:p>
            <a:r>
              <a:rPr lang="en-US" b="1" dirty="0"/>
              <a:t>OUTPUT</a:t>
            </a:r>
            <a:endParaRPr lang="en-US" dirty="0"/>
          </a:p>
          <a:p>
            <a:pPr lvl="0"/>
            <a:r>
              <a:rPr lang="en-US" dirty="0" err="1"/>
              <a:t>Berkurangnya</a:t>
            </a:r>
            <a:r>
              <a:rPr lang="en-US" dirty="0"/>
              <a:t> </a:t>
            </a:r>
            <a:r>
              <a:rPr lang="en-US" dirty="0" err="1"/>
              <a:t>jumlah</a:t>
            </a:r>
            <a:r>
              <a:rPr lang="en-US" dirty="0"/>
              <a:t> </a:t>
            </a:r>
            <a:r>
              <a:rPr lang="en-US" dirty="0" err="1"/>
              <a:t>daerah</a:t>
            </a:r>
            <a:r>
              <a:rPr lang="en-US" dirty="0"/>
              <a:t> </a:t>
            </a:r>
            <a:r>
              <a:rPr lang="en-US" dirty="0" err="1"/>
              <a:t>berisiko</a:t>
            </a:r>
            <a:r>
              <a:rPr lang="en-US" dirty="0"/>
              <a:t> </a:t>
            </a:r>
            <a:r>
              <a:rPr lang="en-US" dirty="0" err="1"/>
              <a:t>bencana</a:t>
            </a:r>
            <a:r>
              <a:rPr lang="id-ID" dirty="0"/>
              <a:t>.</a:t>
            </a:r>
            <a:endParaRPr lang="en-US" dirty="0"/>
          </a:p>
          <a:p>
            <a:pPr lvl="0"/>
            <a:r>
              <a:rPr lang="en-US" b="1" dirty="0" err="1"/>
              <a:t>Berkurangnya</a:t>
            </a:r>
            <a:r>
              <a:rPr lang="en-US" b="1" dirty="0"/>
              <a:t> </a:t>
            </a:r>
            <a:r>
              <a:rPr lang="en-US" b="1" dirty="0" err="1"/>
              <a:t>jumlah</a:t>
            </a:r>
            <a:r>
              <a:rPr lang="en-US" b="1" dirty="0"/>
              <a:t> </a:t>
            </a:r>
            <a:r>
              <a:rPr lang="en-US" b="1" dirty="0" err="1"/>
              <a:t>kerusakan</a:t>
            </a:r>
            <a:r>
              <a:rPr lang="en-US" b="1" dirty="0"/>
              <a:t> </a:t>
            </a:r>
            <a:r>
              <a:rPr lang="en-US" b="1" dirty="0" err="1"/>
              <a:t>infrastruktur</a:t>
            </a:r>
            <a:r>
              <a:rPr lang="en-US" b="1" dirty="0"/>
              <a:t> </a:t>
            </a:r>
            <a:r>
              <a:rPr lang="en-US" b="1" dirty="0" err="1"/>
              <a:t>penting</a:t>
            </a:r>
            <a:r>
              <a:rPr lang="id-ID" b="1" dirty="0"/>
              <a:t>.</a:t>
            </a:r>
            <a:endParaRPr lang="en-US" b="1" dirty="0"/>
          </a:p>
          <a:p>
            <a:pPr lvl="0"/>
            <a:r>
              <a:rPr lang="en-US" dirty="0" err="1"/>
              <a:t>Berkurangnya</a:t>
            </a:r>
            <a:r>
              <a:rPr lang="en-US" dirty="0"/>
              <a:t> </a:t>
            </a:r>
            <a:r>
              <a:rPr lang="en-US" dirty="0" err="1"/>
              <a:t>jumlah</a:t>
            </a:r>
            <a:r>
              <a:rPr lang="en-US" dirty="0"/>
              <a:t> </a:t>
            </a:r>
            <a:r>
              <a:rPr lang="en-US" dirty="0" err="1"/>
              <a:t>kerusakan</a:t>
            </a:r>
            <a:r>
              <a:rPr lang="en-US" dirty="0"/>
              <a:t> </a:t>
            </a:r>
            <a:r>
              <a:rPr lang="en-US" dirty="0" err="1"/>
              <a:t>lingkungan</a:t>
            </a:r>
            <a:r>
              <a:rPr lang="en-US" dirty="0"/>
              <a:t> </a:t>
            </a:r>
            <a:r>
              <a:rPr lang="en-US" dirty="0" err="1"/>
              <a:t>penting</a:t>
            </a:r>
            <a:r>
              <a:rPr lang="id-ID" dirty="0"/>
              <a:t>.</a:t>
            </a:r>
            <a:endParaRPr lang="en-US" dirty="0"/>
          </a:p>
          <a:p>
            <a:r>
              <a:rPr lang="en-US" dirty="0"/>
              <a:t> </a:t>
            </a:r>
          </a:p>
          <a:p>
            <a:r>
              <a:rPr lang="en-US" b="1" i="1" dirty="0"/>
              <a:t>INTERMEDIATE OUTPUT</a:t>
            </a:r>
            <a:endParaRPr lang="en-US" dirty="0"/>
          </a:p>
          <a:p>
            <a:pPr marL="285750" lvl="0" indent="-285750">
              <a:buFont typeface="Arial" panose="020B0604020202020204" pitchFamily="34" charset="0"/>
              <a:buChar char="•"/>
            </a:pPr>
            <a:r>
              <a:rPr lang="en-US" dirty="0" err="1"/>
              <a:t>Meningkatnya</a:t>
            </a:r>
            <a:r>
              <a:rPr lang="en-US" dirty="0"/>
              <a:t> </a:t>
            </a:r>
            <a:r>
              <a:rPr lang="en-US" dirty="0" err="1"/>
              <a:t>kapasitas</a:t>
            </a:r>
            <a:r>
              <a:rPr lang="en-US" dirty="0"/>
              <a:t> </a:t>
            </a:r>
            <a:r>
              <a:rPr lang="en-US" dirty="0" err="1"/>
              <a:t>pemerintah</a:t>
            </a:r>
            <a:r>
              <a:rPr lang="en-US" dirty="0"/>
              <a:t> </a:t>
            </a:r>
            <a:r>
              <a:rPr lang="en-US" dirty="0" err="1"/>
              <a:t>daerah</a:t>
            </a:r>
            <a:r>
              <a:rPr lang="en-US" dirty="0"/>
              <a:t> </a:t>
            </a:r>
            <a:r>
              <a:rPr lang="en-US" dirty="0" err="1"/>
              <a:t>dan</a:t>
            </a:r>
            <a:r>
              <a:rPr lang="en-US" dirty="0"/>
              <a:t> </a:t>
            </a:r>
            <a:r>
              <a:rPr lang="en-US" dirty="0" err="1"/>
              <a:t>masyarakat</a:t>
            </a:r>
            <a:r>
              <a:rPr lang="en-US" dirty="0"/>
              <a:t> </a:t>
            </a:r>
            <a:r>
              <a:rPr lang="en-US" dirty="0" err="1"/>
              <a:t>terhadap</a:t>
            </a:r>
            <a:r>
              <a:rPr lang="en-US" dirty="0"/>
              <a:t> </a:t>
            </a:r>
            <a:r>
              <a:rPr lang="en-US" dirty="0" err="1"/>
              <a:t>bencana</a:t>
            </a:r>
            <a:endParaRPr lang="en-US" dirty="0"/>
          </a:p>
          <a:p>
            <a:pPr marL="285750" lvl="0" indent="-285750">
              <a:buFont typeface="Arial" panose="020B0604020202020204" pitchFamily="34" charset="0"/>
              <a:buChar char="•"/>
            </a:pPr>
            <a:r>
              <a:rPr lang="en-US" dirty="0" err="1"/>
              <a:t>Meningkatnya</a:t>
            </a:r>
            <a:r>
              <a:rPr lang="en-US" dirty="0"/>
              <a:t> </a:t>
            </a:r>
            <a:r>
              <a:rPr lang="en-US" dirty="0" err="1"/>
              <a:t>investasi</a:t>
            </a:r>
            <a:r>
              <a:rPr lang="en-US" dirty="0"/>
              <a:t> </a:t>
            </a:r>
            <a:r>
              <a:rPr lang="en-US" dirty="0" err="1"/>
              <a:t>berupa</a:t>
            </a:r>
            <a:r>
              <a:rPr lang="en-US" dirty="0"/>
              <a:t> program </a:t>
            </a:r>
            <a:r>
              <a:rPr lang="en-US" dirty="0" err="1"/>
              <a:t>dan</a:t>
            </a:r>
            <a:r>
              <a:rPr lang="en-US" dirty="0"/>
              <a:t> </a:t>
            </a:r>
            <a:r>
              <a:rPr lang="en-US" dirty="0" err="1"/>
              <a:t>kegiatan</a:t>
            </a:r>
            <a:r>
              <a:rPr lang="en-US" dirty="0"/>
              <a:t> PRB </a:t>
            </a:r>
            <a:r>
              <a:rPr lang="en-US" dirty="0" err="1"/>
              <a:t>baik</a:t>
            </a:r>
            <a:r>
              <a:rPr lang="en-US" dirty="0"/>
              <a:t> </a:t>
            </a:r>
            <a:r>
              <a:rPr lang="en-US" dirty="0" err="1"/>
              <a:t>mitigasi</a:t>
            </a:r>
            <a:r>
              <a:rPr lang="en-US" dirty="0"/>
              <a:t> </a:t>
            </a:r>
            <a:r>
              <a:rPr lang="en-US" dirty="0" err="1"/>
              <a:t>struktural</a:t>
            </a:r>
            <a:r>
              <a:rPr lang="en-US" dirty="0"/>
              <a:t> </a:t>
            </a:r>
            <a:r>
              <a:rPr lang="en-US" dirty="0" err="1"/>
              <a:t>maupun</a:t>
            </a:r>
            <a:r>
              <a:rPr lang="en-US" dirty="0"/>
              <a:t> </a:t>
            </a:r>
            <a:r>
              <a:rPr lang="en-US" dirty="0" err="1"/>
              <a:t>mitigasi</a:t>
            </a:r>
            <a:r>
              <a:rPr lang="en-US" dirty="0"/>
              <a:t> non </a:t>
            </a:r>
            <a:r>
              <a:rPr lang="en-US" dirty="0" err="1"/>
              <a:t>struktural</a:t>
            </a:r>
            <a:r>
              <a:rPr lang="id-ID" dirty="0"/>
              <a:t>.</a:t>
            </a:r>
            <a:endParaRPr lang="en-US" dirty="0"/>
          </a:p>
          <a:p>
            <a:pPr marL="285750" lvl="0" indent="-285750">
              <a:buFont typeface="Arial" panose="020B0604020202020204" pitchFamily="34" charset="0"/>
              <a:buChar char="•"/>
            </a:pPr>
            <a:r>
              <a:rPr lang="en-US" dirty="0" err="1"/>
              <a:t>Meningkatnya</a:t>
            </a:r>
            <a:r>
              <a:rPr lang="en-US" dirty="0"/>
              <a:t> </a:t>
            </a:r>
            <a:r>
              <a:rPr lang="en-US" dirty="0" err="1"/>
              <a:t>upaya</a:t>
            </a:r>
            <a:r>
              <a:rPr lang="en-US" dirty="0"/>
              <a:t> </a:t>
            </a:r>
            <a:r>
              <a:rPr lang="en-US" dirty="0" err="1"/>
              <a:t>penguatan</a:t>
            </a:r>
            <a:r>
              <a:rPr lang="en-US" dirty="0"/>
              <a:t> </a:t>
            </a:r>
            <a:r>
              <a:rPr lang="en-US" dirty="0" err="1"/>
              <a:t>tata</a:t>
            </a:r>
            <a:r>
              <a:rPr lang="en-US" dirty="0"/>
              <a:t> </a:t>
            </a:r>
            <a:r>
              <a:rPr lang="en-US" dirty="0" err="1"/>
              <a:t>kelola</a:t>
            </a:r>
            <a:r>
              <a:rPr lang="en-US" dirty="0"/>
              <a:t> </a:t>
            </a:r>
            <a:r>
              <a:rPr lang="en-US" dirty="0" err="1"/>
              <a:t>penanggulangan</a:t>
            </a:r>
            <a:r>
              <a:rPr lang="en-US" dirty="0"/>
              <a:t> </a:t>
            </a:r>
            <a:r>
              <a:rPr lang="en-US" dirty="0" err="1"/>
              <a:t>bencana</a:t>
            </a:r>
            <a:r>
              <a:rPr lang="en-US" dirty="0"/>
              <a:t> </a:t>
            </a:r>
            <a:r>
              <a:rPr lang="en-US" dirty="0" err="1"/>
              <a:t>melalui</a:t>
            </a:r>
            <a:r>
              <a:rPr lang="en-US" dirty="0"/>
              <a:t> </a:t>
            </a:r>
            <a:r>
              <a:rPr lang="en-US" dirty="0" err="1"/>
              <a:t>internalisasi</a:t>
            </a:r>
            <a:r>
              <a:rPr lang="en-US" dirty="0"/>
              <a:t> </a:t>
            </a:r>
            <a:r>
              <a:rPr lang="en-US" dirty="0" err="1"/>
              <a:t>kebijakan</a:t>
            </a:r>
            <a:r>
              <a:rPr lang="en-US" dirty="0"/>
              <a:t> PRB </a:t>
            </a:r>
            <a:r>
              <a:rPr lang="en-US" dirty="0" err="1"/>
              <a:t>dengan</a:t>
            </a:r>
            <a:r>
              <a:rPr lang="en-US" dirty="0"/>
              <a:t> </a:t>
            </a:r>
            <a:r>
              <a:rPr lang="en-US" dirty="0" err="1"/>
              <a:t>kerangka</a:t>
            </a:r>
            <a:r>
              <a:rPr lang="en-US" dirty="0"/>
              <a:t> </a:t>
            </a:r>
            <a:r>
              <a:rPr lang="en-US" dirty="0" err="1"/>
              <a:t>pembangunan</a:t>
            </a:r>
            <a:r>
              <a:rPr lang="en-US" dirty="0"/>
              <a:t> </a:t>
            </a:r>
            <a:r>
              <a:rPr lang="en-US" dirty="0" err="1"/>
              <a:t>berkelanjutan</a:t>
            </a:r>
            <a:r>
              <a:rPr lang="en-US" dirty="0"/>
              <a:t>.</a:t>
            </a:r>
          </a:p>
          <a:p>
            <a:endParaRPr lang="en-US" dirty="0"/>
          </a:p>
        </p:txBody>
      </p:sp>
    </p:spTree>
    <p:extLst>
      <p:ext uri="{BB962C8B-B14F-4D97-AF65-F5344CB8AC3E}">
        <p14:creationId xmlns:p14="http://schemas.microsoft.com/office/powerpoint/2010/main" val="28288802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1184924" cy="759337"/>
          </a:xfrm>
          <a:solidFill>
            <a:schemeClr val="accent3">
              <a:lumMod val="20000"/>
              <a:lumOff val="80000"/>
            </a:schemeClr>
          </a:solidFill>
        </p:spPr>
        <p:txBody>
          <a:bodyPr>
            <a:normAutofit/>
          </a:bodyPr>
          <a:lstStyle/>
          <a:p>
            <a:pPr algn="ctr"/>
            <a:r>
              <a:rPr lang="en-US" sz="2800" b="1" dirty="0" err="1"/>
              <a:t>Strategi</a:t>
            </a:r>
            <a:r>
              <a:rPr lang="en-US" sz="2800" b="1" dirty="0"/>
              <a:t> </a:t>
            </a:r>
            <a:r>
              <a:rPr lang="en-US" sz="2800" b="1" dirty="0" err="1"/>
              <a:t>Penanggulangan</a:t>
            </a:r>
            <a:r>
              <a:rPr lang="en-US" sz="2800" b="1" dirty="0"/>
              <a:t> </a:t>
            </a:r>
            <a:r>
              <a:rPr lang="en-US" sz="2800" b="1" dirty="0" err="1"/>
              <a:t>Bencana</a:t>
            </a:r>
            <a:r>
              <a:rPr lang="en-US" sz="2800" b="1" dirty="0"/>
              <a:t> </a:t>
            </a:r>
            <a:r>
              <a:rPr lang="en-US" sz="2800" b="1" dirty="0" err="1"/>
              <a:t>melalui</a:t>
            </a:r>
            <a:r>
              <a:rPr lang="en-US" sz="2800" b="1" dirty="0"/>
              <a:t> </a:t>
            </a:r>
            <a:r>
              <a:rPr lang="en-US" sz="2800" b="1" dirty="0" err="1"/>
              <a:t>Infrastruktur</a:t>
            </a:r>
            <a:r>
              <a:rPr lang="en-US" sz="2800" b="1" dirty="0"/>
              <a:t> </a:t>
            </a:r>
            <a:r>
              <a:rPr lang="en-US" sz="2800" b="1" dirty="0" err="1"/>
              <a:t>Tahan</a:t>
            </a:r>
            <a:r>
              <a:rPr lang="en-US" sz="2800" b="1" dirty="0"/>
              <a:t> </a:t>
            </a:r>
            <a:r>
              <a:rPr lang="en-US" sz="2800" b="1" dirty="0" err="1"/>
              <a:t>Bencana</a:t>
            </a:r>
            <a:r>
              <a:rPr lang="en-US" sz="2800" b="1" dirty="0"/>
              <a:t> </a:t>
            </a:r>
          </a:p>
        </p:txBody>
      </p:sp>
      <p:sp>
        <p:nvSpPr>
          <p:cNvPr id="3" name="Content Placeholder 2"/>
          <p:cNvSpPr>
            <a:spLocks noGrp="1"/>
          </p:cNvSpPr>
          <p:nvPr>
            <p:ph idx="1"/>
          </p:nvPr>
        </p:nvSpPr>
        <p:spPr>
          <a:xfrm>
            <a:off x="86497" y="715312"/>
            <a:ext cx="11862487" cy="4351338"/>
          </a:xfrm>
        </p:spPr>
        <p:txBody>
          <a:bodyPr>
            <a:normAutofit/>
          </a:bodyPr>
          <a:lstStyle/>
          <a:p>
            <a:r>
              <a:rPr lang="en-US" sz="2400" dirty="0" err="1"/>
              <a:t>Penyusunan</a:t>
            </a:r>
            <a:r>
              <a:rPr lang="en-US" sz="2400" dirty="0"/>
              <a:t> Grand </a:t>
            </a:r>
            <a:r>
              <a:rPr lang="en-US" sz="2400" dirty="0" err="1"/>
              <a:t>Desain</a:t>
            </a:r>
            <a:r>
              <a:rPr lang="en-US" sz="2400" dirty="0"/>
              <a:t> </a:t>
            </a:r>
            <a:r>
              <a:rPr lang="en-US" sz="2400" dirty="0" err="1"/>
              <a:t>Konektivitas</a:t>
            </a:r>
            <a:r>
              <a:rPr lang="en-US" sz="2400" dirty="0"/>
              <a:t> Nasional </a:t>
            </a:r>
            <a:r>
              <a:rPr lang="en-US" sz="2400" dirty="0" err="1"/>
              <a:t>dengan</a:t>
            </a:r>
            <a:r>
              <a:rPr lang="en-US" sz="2400" dirty="0"/>
              <a:t> </a:t>
            </a:r>
            <a:r>
              <a:rPr lang="en-US" sz="2400" dirty="0" err="1"/>
              <a:t>mempertimbangkan</a:t>
            </a:r>
            <a:r>
              <a:rPr lang="en-US" sz="2400" dirty="0"/>
              <a:t> </a:t>
            </a:r>
            <a:r>
              <a:rPr lang="en-US" sz="2400" dirty="0" err="1"/>
              <a:t>aspek</a:t>
            </a:r>
            <a:r>
              <a:rPr lang="en-US" sz="2400" dirty="0"/>
              <a:t> </a:t>
            </a:r>
            <a:r>
              <a:rPr lang="en-US" sz="2400" dirty="0" err="1"/>
              <a:t>ancaman</a:t>
            </a:r>
            <a:r>
              <a:rPr lang="en-US" sz="2400" dirty="0"/>
              <a:t> </a:t>
            </a:r>
            <a:r>
              <a:rPr lang="en-US" sz="2400" dirty="0" err="1"/>
              <a:t>bencana</a:t>
            </a:r>
            <a:r>
              <a:rPr lang="en-US" sz="2400" dirty="0"/>
              <a:t> </a:t>
            </a:r>
            <a:r>
              <a:rPr lang="en-US" sz="2400" dirty="0" err="1"/>
              <a:t>dan</a:t>
            </a:r>
            <a:r>
              <a:rPr lang="en-US" sz="2400" dirty="0"/>
              <a:t> </a:t>
            </a:r>
            <a:r>
              <a:rPr lang="en-US" sz="2400" dirty="0" err="1"/>
              <a:t>risiko</a:t>
            </a:r>
            <a:r>
              <a:rPr lang="en-US" sz="2400" dirty="0"/>
              <a:t> </a:t>
            </a:r>
            <a:r>
              <a:rPr lang="en-US" sz="2400" dirty="0" err="1"/>
              <a:t>bencana</a:t>
            </a:r>
            <a:r>
              <a:rPr lang="en-US" sz="2400" dirty="0"/>
              <a:t>.</a:t>
            </a:r>
          </a:p>
          <a:p>
            <a:r>
              <a:rPr lang="en-US" sz="2400" dirty="0" err="1"/>
              <a:t>Upaya</a:t>
            </a:r>
            <a:r>
              <a:rPr lang="en-US" sz="2400" dirty="0"/>
              <a:t> yang </a:t>
            </a:r>
            <a:r>
              <a:rPr lang="en-US" sz="2400" dirty="0" err="1"/>
              <a:t>dilakukan</a:t>
            </a:r>
            <a:r>
              <a:rPr lang="en-US" sz="2400" dirty="0"/>
              <a:t> </a:t>
            </a:r>
            <a:r>
              <a:rPr lang="en-US" sz="2400" dirty="0" err="1"/>
              <a:t>untuk</a:t>
            </a:r>
            <a:r>
              <a:rPr lang="en-US" sz="2400" dirty="0"/>
              <a:t> </a:t>
            </a:r>
            <a:r>
              <a:rPr lang="en-US" sz="2400" dirty="0" err="1"/>
              <a:t>meminimalkan</a:t>
            </a:r>
            <a:r>
              <a:rPr lang="en-US" sz="2400" dirty="0"/>
              <a:t> </a:t>
            </a:r>
            <a:r>
              <a:rPr lang="en-US" sz="2400" dirty="0" err="1"/>
              <a:t>dampak</a:t>
            </a:r>
            <a:r>
              <a:rPr lang="en-US" sz="2400" dirty="0"/>
              <a:t> yang </a:t>
            </a:r>
            <a:r>
              <a:rPr lang="en-US" sz="2400" dirty="0" err="1"/>
              <a:t>ditimbulkan</a:t>
            </a:r>
            <a:r>
              <a:rPr lang="en-US" sz="2400" dirty="0"/>
              <a:t> </a:t>
            </a:r>
            <a:r>
              <a:rPr lang="en-US" sz="2400" dirty="0" err="1"/>
              <a:t>oleh</a:t>
            </a:r>
            <a:r>
              <a:rPr lang="en-US" sz="2400" dirty="0"/>
              <a:t> </a:t>
            </a:r>
            <a:r>
              <a:rPr lang="en-US" sz="2400" dirty="0" err="1"/>
              <a:t>bencana</a:t>
            </a:r>
            <a:r>
              <a:rPr lang="en-US" sz="2400" dirty="0"/>
              <a:t>. Ada 2 </a:t>
            </a:r>
            <a:r>
              <a:rPr lang="en-US" sz="2400" dirty="0" err="1"/>
              <a:t>bentuk</a:t>
            </a:r>
            <a:r>
              <a:rPr lang="en-US" sz="2400" dirty="0"/>
              <a:t> </a:t>
            </a:r>
            <a:r>
              <a:rPr lang="en-US" sz="2400" b="1" dirty="0" err="1"/>
              <a:t>mitigasi</a:t>
            </a:r>
            <a:r>
              <a:rPr lang="en-US" sz="2400" dirty="0"/>
              <a:t> : (a) </a:t>
            </a:r>
            <a:r>
              <a:rPr lang="en-US" sz="2400" b="1" dirty="0" err="1"/>
              <a:t>Mitigasi</a:t>
            </a:r>
            <a:r>
              <a:rPr lang="en-US" sz="2400" b="1" dirty="0"/>
              <a:t> </a:t>
            </a:r>
            <a:r>
              <a:rPr lang="en-US" sz="2400" b="1" dirty="0" err="1"/>
              <a:t>struktural</a:t>
            </a:r>
            <a:r>
              <a:rPr lang="en-US" sz="2400" dirty="0"/>
              <a:t> (</a:t>
            </a:r>
            <a:r>
              <a:rPr lang="en-US" sz="2400" dirty="0" err="1"/>
              <a:t>membuat</a:t>
            </a:r>
            <a:r>
              <a:rPr lang="en-US" sz="2400" dirty="0"/>
              <a:t> Check Dam/Sabo Dam, </a:t>
            </a:r>
            <a:r>
              <a:rPr lang="en-US" sz="2400" dirty="0" err="1"/>
              <a:t>bendungan</a:t>
            </a:r>
            <a:r>
              <a:rPr lang="en-US" sz="2400" dirty="0"/>
              <a:t>, </a:t>
            </a:r>
            <a:r>
              <a:rPr lang="en-US" sz="2400" dirty="0" err="1"/>
              <a:t>tanggul</a:t>
            </a:r>
            <a:r>
              <a:rPr lang="en-US" sz="2400" dirty="0"/>
              <a:t> </a:t>
            </a:r>
            <a:r>
              <a:rPr lang="en-US" sz="2400" dirty="0" err="1"/>
              <a:t>sungai</a:t>
            </a:r>
            <a:r>
              <a:rPr lang="en-US" sz="2400" dirty="0"/>
              <a:t>, </a:t>
            </a:r>
            <a:r>
              <a:rPr lang="en-US" sz="2400" dirty="0" err="1"/>
              <a:t>dll</a:t>
            </a:r>
            <a:r>
              <a:rPr lang="en-US" sz="2400" dirty="0"/>
              <a:t>.); </a:t>
            </a:r>
            <a:r>
              <a:rPr lang="en-US" sz="2400" dirty="0" err="1"/>
              <a:t>dan</a:t>
            </a:r>
            <a:r>
              <a:rPr lang="en-US" sz="2400" dirty="0"/>
              <a:t> (b) </a:t>
            </a:r>
            <a:r>
              <a:rPr lang="en-US" sz="2400" b="1" dirty="0" err="1"/>
              <a:t>Mitigasi</a:t>
            </a:r>
            <a:r>
              <a:rPr lang="en-US" sz="2400" dirty="0"/>
              <a:t> non </a:t>
            </a:r>
            <a:r>
              <a:rPr lang="en-US" sz="2400" b="1" dirty="0" err="1"/>
              <a:t>struktural</a:t>
            </a:r>
            <a:r>
              <a:rPr lang="en-US" sz="2400" dirty="0"/>
              <a:t> (</a:t>
            </a:r>
            <a:r>
              <a:rPr lang="en-US" sz="2400" dirty="0" err="1"/>
              <a:t>peraturan</a:t>
            </a:r>
            <a:r>
              <a:rPr lang="en-US" sz="2400" dirty="0"/>
              <a:t>, </a:t>
            </a:r>
            <a:r>
              <a:rPr lang="en-US" sz="2400" dirty="0" err="1"/>
              <a:t>tata</a:t>
            </a:r>
            <a:r>
              <a:rPr lang="en-US" sz="2400" dirty="0"/>
              <a:t> </a:t>
            </a:r>
            <a:r>
              <a:rPr lang="en-US" sz="2400" dirty="0" err="1"/>
              <a:t>ruang</a:t>
            </a:r>
            <a:r>
              <a:rPr lang="en-US" sz="2400" dirty="0"/>
              <a:t>, </a:t>
            </a:r>
            <a:r>
              <a:rPr lang="en-US" sz="2400" dirty="0" err="1"/>
              <a:t>pelatihan</a:t>
            </a:r>
            <a:r>
              <a:rPr lang="en-US" sz="2400" dirty="0"/>
              <a:t>, </a:t>
            </a:r>
            <a:r>
              <a:rPr lang="en-US" sz="2400" dirty="0" err="1"/>
              <a:t>dll</a:t>
            </a:r>
            <a:r>
              <a:rPr lang="en-US" sz="2400" dirty="0"/>
              <a:t>). </a:t>
            </a:r>
            <a:r>
              <a:rPr lang="en-US" sz="2400" dirty="0" err="1"/>
              <a:t>Contoh</a:t>
            </a:r>
            <a:r>
              <a:rPr lang="en-US" sz="2400" dirty="0"/>
              <a:t>:</a:t>
            </a:r>
          </a:p>
          <a:p>
            <a:pPr marL="0" indent="0">
              <a:buNone/>
            </a:pPr>
            <a:endParaRPr lang="en-US" sz="2400" dirty="0"/>
          </a:p>
          <a:p>
            <a:endParaRPr lang="en-US" sz="2400" dirty="0"/>
          </a:p>
          <a:p>
            <a:endParaRPr lang="en-US" sz="2400" dirty="0"/>
          </a:p>
        </p:txBody>
      </p:sp>
      <p:sp>
        <p:nvSpPr>
          <p:cNvPr id="4" name="Slide Number Placeholder 3"/>
          <p:cNvSpPr>
            <a:spLocks noGrp="1"/>
          </p:cNvSpPr>
          <p:nvPr>
            <p:ph type="sldNum" sz="quarter" idx="12"/>
          </p:nvPr>
        </p:nvSpPr>
        <p:spPr/>
        <p:txBody>
          <a:bodyPr/>
          <a:lstStyle/>
          <a:p>
            <a:fld id="{56E10F98-B872-294D-A3F6-D573FEF7092E}" type="slidenum">
              <a:rPr lang="en-US" smtClean="0">
                <a:solidFill>
                  <a:prstClr val="black">
                    <a:tint val="75000"/>
                  </a:prstClr>
                </a:solidFill>
              </a:rPr>
              <a:pPr/>
              <a:t>45</a:t>
            </a:fld>
            <a:endParaRPr lang="en-US">
              <a:solidFill>
                <a:prstClr val="black">
                  <a:tint val="75000"/>
                </a:prstClr>
              </a:solidFill>
            </a:endParaRPr>
          </a:p>
        </p:txBody>
      </p:sp>
      <p:pic>
        <p:nvPicPr>
          <p:cNvPr id="1229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2104702" y="2619133"/>
            <a:ext cx="4151936" cy="27363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5071" y="2526665"/>
            <a:ext cx="4243256" cy="28288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0" y="5521746"/>
            <a:ext cx="11870724" cy="1569660"/>
          </a:xfrm>
          <a:prstGeom prst="rect">
            <a:avLst/>
          </a:prstGeom>
          <a:noFill/>
        </p:spPr>
        <p:txBody>
          <a:bodyPr wrap="square" rtlCol="0">
            <a:spAutoFit/>
          </a:bodyPr>
          <a:lstStyle/>
          <a:p>
            <a:pPr marL="285750" indent="-285750">
              <a:buFont typeface="Arial" panose="020B0604020202020204" pitchFamily="34" charset="0"/>
              <a:buChar char="•"/>
            </a:pPr>
            <a:r>
              <a:rPr lang="en-US" sz="2400" dirty="0" err="1">
                <a:latin typeface="Calibri" panose="020F0502020204030204" pitchFamily="34" charset="0"/>
                <a:cs typeface="Calibri" panose="020F0502020204030204" pitchFamily="34" charset="0"/>
              </a:rPr>
              <a:t>Mendorong</a:t>
            </a:r>
            <a:r>
              <a:rPr lang="en-US" sz="2400" dirty="0">
                <a:latin typeface="Calibri" panose="020F0502020204030204" pitchFamily="34" charset="0"/>
                <a:cs typeface="Calibri" panose="020F0502020204030204" pitchFamily="34" charset="0"/>
              </a:rPr>
              <a:t> Program/</a:t>
            </a:r>
            <a:r>
              <a:rPr lang="en-US" sz="2400" dirty="0" err="1">
                <a:latin typeface="Calibri" panose="020F0502020204030204" pitchFamily="34" charset="0"/>
                <a:cs typeface="Calibri" panose="020F0502020204030204" pitchFamily="34" charset="0"/>
              </a:rPr>
              <a:t>Kegiatan</a:t>
            </a:r>
            <a:r>
              <a:rPr lang="en-US" sz="2400" dirty="0">
                <a:latin typeface="Calibri" panose="020F0502020204030204" pitchFamily="34" charset="0"/>
                <a:cs typeface="Calibri" panose="020F0502020204030204" pitchFamily="34" charset="0"/>
              </a:rPr>
              <a:t> K/L </a:t>
            </a:r>
            <a:r>
              <a:rPr lang="en-US" sz="2400" dirty="0" err="1">
                <a:latin typeface="Calibri" panose="020F0502020204030204" pitchFamily="34" charset="0"/>
                <a:cs typeface="Calibri" panose="020F0502020204030204" pitchFamily="34" charset="0"/>
              </a:rPr>
              <a:t>dan</a:t>
            </a:r>
            <a:r>
              <a:rPr lang="en-US" sz="2400" dirty="0">
                <a:latin typeface="Calibri" panose="020F0502020204030204" pitchFamily="34" charset="0"/>
                <a:cs typeface="Calibri" panose="020F0502020204030204" pitchFamily="34" charset="0"/>
              </a:rPr>
              <a:t> di </a:t>
            </a:r>
            <a:r>
              <a:rPr lang="en-US" sz="2400" dirty="0" err="1">
                <a:latin typeface="Calibri" panose="020F0502020204030204" pitchFamily="34" charset="0"/>
                <a:cs typeface="Calibri" panose="020F0502020204030204" pitchFamily="34" charset="0"/>
              </a:rPr>
              <a:t>daerah</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berbasis</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mitigasi</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struktural</a:t>
            </a:r>
            <a:r>
              <a:rPr lang="en-US" sz="2400" dirty="0">
                <a:latin typeface="Calibri" panose="020F0502020204030204" pitchFamily="34" charset="0"/>
                <a:cs typeface="Calibri" panose="020F0502020204030204" pitchFamily="34" charset="0"/>
              </a:rPr>
              <a:t>/non-</a:t>
            </a:r>
            <a:r>
              <a:rPr lang="en-US" sz="2400" dirty="0" err="1">
                <a:latin typeface="Calibri" panose="020F0502020204030204" pitchFamily="34" charset="0"/>
                <a:cs typeface="Calibri" panose="020F0502020204030204" pitchFamily="34" charset="0"/>
              </a:rPr>
              <a:t>struktural</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kemudian</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Mengintegrasikan</a:t>
            </a:r>
            <a:r>
              <a:rPr lang="en-US" sz="2400" dirty="0">
                <a:latin typeface="Calibri" panose="020F0502020204030204" pitchFamily="34" charset="0"/>
                <a:cs typeface="Calibri" panose="020F0502020204030204" pitchFamily="34" charset="0"/>
              </a:rPr>
              <a:t> program/</a:t>
            </a:r>
            <a:r>
              <a:rPr lang="en-US" sz="2400" dirty="0" err="1">
                <a:latin typeface="Calibri" panose="020F0502020204030204" pitchFamily="34" charset="0"/>
                <a:cs typeface="Calibri" panose="020F0502020204030204" pitchFamily="34" charset="0"/>
              </a:rPr>
              <a:t>kegiatan</a:t>
            </a:r>
            <a:r>
              <a:rPr lang="en-US" sz="2400" dirty="0">
                <a:latin typeface="Calibri" panose="020F0502020204030204" pitchFamily="34" charset="0"/>
                <a:cs typeface="Calibri" panose="020F0502020204030204" pitchFamily="34" charset="0"/>
              </a:rPr>
              <a:t> K/L </a:t>
            </a:r>
            <a:r>
              <a:rPr lang="en-US" sz="2400" dirty="0" err="1">
                <a:latin typeface="Calibri" panose="020F0502020204030204" pitchFamily="34" charset="0"/>
                <a:cs typeface="Calibri" panose="020F0502020204030204" pitchFamily="34" charset="0"/>
              </a:rPr>
              <a:t>lintas</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sektor</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berbasis</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mitigasi</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struktural</a:t>
            </a:r>
            <a:r>
              <a:rPr lang="en-US" sz="2400" dirty="0">
                <a:latin typeface="Calibri" panose="020F0502020204030204" pitchFamily="34" charset="0"/>
                <a:cs typeface="Calibri" panose="020F0502020204030204" pitchFamily="34" charset="0"/>
              </a:rPr>
              <a:t>/non-</a:t>
            </a:r>
            <a:r>
              <a:rPr lang="en-US" sz="2400" dirty="0" err="1">
                <a:latin typeface="Calibri" panose="020F0502020204030204" pitchFamily="34" charset="0"/>
                <a:cs typeface="Calibri" panose="020F0502020204030204" pitchFamily="34" charset="0"/>
              </a:rPr>
              <a:t>struktural</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dengan</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kegiatan-kegiatan</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Mitra</a:t>
            </a:r>
            <a:r>
              <a:rPr lang="en-US" sz="2400" dirty="0">
                <a:latin typeface="Calibri" panose="020F0502020204030204" pitchFamily="34" charset="0"/>
                <a:cs typeface="Calibri" panose="020F0502020204030204" pitchFamily="34" charset="0"/>
              </a:rPr>
              <a:t> Pembangunan </a:t>
            </a:r>
            <a:r>
              <a:rPr lang="en-US" sz="2400" dirty="0" err="1">
                <a:latin typeface="Calibri" panose="020F0502020204030204" pitchFamily="34" charset="0"/>
                <a:cs typeface="Calibri" panose="020F0502020204030204" pitchFamily="34" charset="0"/>
              </a:rPr>
              <a:t>maupun</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swasta</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dan</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masyarkat</a:t>
            </a:r>
            <a:r>
              <a:rPr lang="en-US" sz="24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9487501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75275" y="2945889"/>
            <a:ext cx="9144000" cy="1103127"/>
          </a:xfrm>
        </p:spPr>
        <p:txBody>
          <a:bodyPr>
            <a:normAutofit/>
          </a:bodyPr>
          <a:lstStyle/>
          <a:p>
            <a:r>
              <a:rPr lang="id-ID" sz="6000" b="1" dirty="0">
                <a:latin typeface="Candara" panose="020E0502030303020204" pitchFamily="34" charset="0"/>
                <a:cs typeface="Calibri" pitchFamily="34" charset="0"/>
              </a:rPr>
              <a:t>Terima Kasih</a:t>
            </a:r>
          </a:p>
        </p:txBody>
      </p:sp>
    </p:spTree>
    <p:extLst>
      <p:ext uri="{BB962C8B-B14F-4D97-AF65-F5344CB8AC3E}">
        <p14:creationId xmlns:p14="http://schemas.microsoft.com/office/powerpoint/2010/main" val="248094467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N5JeMbcbkU6zVXIrkwqrmw"/>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N5JeMbcbkU6zVXIrkwqrmw"/>
</p:tagLst>
</file>

<file path=ppt/tags/tag4.xml><?xml version="1.0" encoding="utf-8"?>
<p:tagLst xmlns:a="http://schemas.openxmlformats.org/drawingml/2006/main" xmlns:r="http://schemas.openxmlformats.org/officeDocument/2006/relationships" xmlns:p="http://schemas.openxmlformats.org/presentationml/2006/main">
  <p:tag name="NAME" val="DirArrow"/>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ambria">
      <a:maj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10753</TotalTime>
  <Words>3786</Words>
  <Application>Microsoft Office PowerPoint</Application>
  <PresentationFormat>Widescreen</PresentationFormat>
  <Paragraphs>854</Paragraphs>
  <Slides>46</Slides>
  <Notes>11</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PowerPoint Presentation</vt:lpstr>
      <vt:lpstr>OUTLINE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Lingkup Kebencanaan </vt:lpstr>
      <vt:lpstr>PowerPoint Presentation</vt:lpstr>
      <vt:lpstr>Kejadian Bencana di Indonesia</vt:lpstr>
      <vt:lpstr>PowerPoint Presentation</vt:lpstr>
      <vt:lpstr>PowerPoint Presentation</vt:lpstr>
      <vt:lpstr>PowerPoint Presentation</vt:lpstr>
      <vt:lpstr>Kebijakan Penanggulangan Bencana Tahun 2015 – 2019 dalam NAWACITA</vt:lpstr>
      <vt:lpstr>STRATEGI NASIONAL BIDANG PENANGGULANGAN BENCANA DALAM RPJMN 2015 - 2019</vt:lpstr>
      <vt:lpstr>PowerPoint Presentation</vt:lpstr>
      <vt:lpstr>PRIORITAS NASIONAL 2: PENGURANGAN KESENJANGAN ANTARWILAYAH MELALUI PENGUATAN KONEKTIVITAS  DAN KEMARITIMAN </vt:lpstr>
      <vt:lpstr>PROGRAM PRIORITAS 4 PENANGGULANGAN BENCANA</vt:lpstr>
      <vt:lpstr>PowerPoint Presentation</vt:lpstr>
      <vt:lpstr>DAMPAK BENCANA GEMPA BUMI DI ACEH</vt:lpstr>
      <vt:lpstr>RENCANA AKSI PASCA BENCANA GEMPA ACEH</vt:lpstr>
      <vt:lpstr>KEJADIAN BENCANA BANJIR BANDANG DI BIMA</vt:lpstr>
      <vt:lpstr>DAMPAK BENCANA BANJIR BANDANG DI BIMA</vt:lpstr>
      <vt:lpstr>PowerPoint Presentation</vt:lpstr>
      <vt:lpstr> Nilai Kerusakan dan Kerugian akibat Bencana Gempa Lombok  status terakhir 17 Agustus 2018 </vt:lpstr>
      <vt:lpstr>PowerPoint Presentation</vt:lpstr>
      <vt:lpstr>PowerPoint Presentation</vt:lpstr>
      <vt:lpstr>PowerPoint Presentation</vt:lpstr>
      <vt:lpstr>REHABILITASI DAN REKONSTRUKSI INFRASTRUKTUR WILAYAH TERDAMPAK</vt:lpstr>
      <vt:lpstr>REHABILITASI DAN REKONSTRUKSI INFRASTRUKTUR WILAYAH TERDAMPAK</vt:lpstr>
      <vt:lpstr>PowerPoint Presentation</vt:lpstr>
      <vt:lpstr>PowerPoint Presentation</vt:lpstr>
      <vt:lpstr>PowerPoint Presentation</vt:lpstr>
      <vt:lpstr>PowerPoint Presentation</vt:lpstr>
      <vt:lpstr>PowerPoint Presentation</vt:lpstr>
      <vt:lpstr>KERENTANAN INDONESIA TERHADAP RISIKO BENCANA</vt:lpstr>
      <vt:lpstr>FAKTA KEBENCANAAN INDONESIA:  JUMLAH KEJADIAN BENCANA – JUMLAH KORBAN</vt:lpstr>
      <vt:lpstr>FAKTA KEBENCANAAN INDONESIA:  RATA-RATA KORBAN JIWA – JUMLAH JIWA TERDAMPAK</vt:lpstr>
      <vt:lpstr>FAKTA KEBENCANAAN INDONESIA:  KERUGIAN EKONOMI</vt:lpstr>
      <vt:lpstr>PENURUNAN DAN PENYELARASAN (CASCADING) TARGET PENANGGULANGAN BENCANA  UNTUK KAJIAN PENDAHULUAN RPJMN 2020-2024 </vt:lpstr>
      <vt:lpstr>Strategi Penanggulangan Bencana melalui Infrastruktur Tahan Bencana </vt:lpstr>
      <vt:lpstr>Terima Kasih</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Dit Alokasi Pendanaan Pembangunan</dc:creator>
  <cp:lastModifiedBy>Unknown User</cp:lastModifiedBy>
  <cp:revision>995</cp:revision>
  <cp:lastPrinted>2016-08-30T03:31:34Z</cp:lastPrinted>
  <dcterms:created xsi:type="dcterms:W3CDTF">2016-04-01T08:07:01Z</dcterms:created>
  <dcterms:modified xsi:type="dcterms:W3CDTF">2019-05-23T01:17:20Z</dcterms:modified>
</cp:coreProperties>
</file>