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autoCompressPictures="0">
  <p:sldMasterIdLst>
    <p:sldMasterId id="2147483658" r:id="rId1"/>
  </p:sldMasterIdLst>
  <p:notesMasterIdLst>
    <p:notesMasterId r:id="rId31"/>
  </p:notesMasterIdLst>
  <p:sldIdLst>
    <p:sldId id="256" r:id="rId2"/>
    <p:sldId id="259" r:id="rId3"/>
    <p:sldId id="261" r:id="rId4"/>
    <p:sldId id="284" r:id="rId5"/>
    <p:sldId id="307" r:id="rId6"/>
    <p:sldId id="308" r:id="rId7"/>
    <p:sldId id="264" r:id="rId8"/>
    <p:sldId id="309" r:id="rId9"/>
    <p:sldId id="285" r:id="rId10"/>
    <p:sldId id="266" r:id="rId11"/>
    <p:sldId id="289" r:id="rId12"/>
    <p:sldId id="314" r:id="rId13"/>
    <p:sldId id="315" r:id="rId14"/>
    <p:sldId id="316" r:id="rId15"/>
    <p:sldId id="317" r:id="rId16"/>
    <p:sldId id="323" r:id="rId17"/>
    <p:sldId id="318" r:id="rId18"/>
    <p:sldId id="319" r:id="rId19"/>
    <p:sldId id="320" r:id="rId20"/>
    <p:sldId id="324" r:id="rId21"/>
    <p:sldId id="321" r:id="rId22"/>
    <p:sldId id="325" r:id="rId23"/>
    <p:sldId id="326" r:id="rId24"/>
    <p:sldId id="328" r:id="rId25"/>
    <p:sldId id="327" r:id="rId26"/>
    <p:sldId id="322" r:id="rId27"/>
    <p:sldId id="311" r:id="rId28"/>
    <p:sldId id="312" r:id="rId29"/>
    <p:sldId id="279" r:id="rId30"/>
  </p:sldIdLst>
  <p:sldSz cx="9144000" cy="6858000" type="screen4x3"/>
  <p:notesSz cx="6858000" cy="9144000"/>
  <p:embeddedFontLst>
    <p:embeddedFont>
      <p:font typeface="Raleway" panose="020B0604020202020204" charset="0"/>
      <p:regular r:id="rId32"/>
      <p:bold r:id="rId33"/>
      <p:italic r:id="rId34"/>
      <p:boldItalic r:id="rId35"/>
    </p:embeddedFont>
    <p:embeddedFont>
      <p:font typeface="Calibri Light" panose="020F0302020204030204" pitchFamily="34" charset="0"/>
      <p:regular r:id="rId36"/>
      <p:italic r:id="rId37"/>
    </p:embeddedFont>
    <p:embeddedFont>
      <p:font typeface="Tahoma" panose="020B0604030504040204" pitchFamily="34" charset="0"/>
      <p:regular r:id="rId38"/>
      <p:bold r:id="rId39"/>
    </p:embeddedFont>
    <p:embeddedFont>
      <p:font typeface="Calibri" panose="020F0502020204030204" pitchFamily="34" charset="0"/>
      <p:regular r:id="rId40"/>
      <p:bold r:id="rId41"/>
      <p:italic r:id="rId42"/>
      <p:boldItalic r:id="rId43"/>
    </p:embeddedFont>
    <p:embeddedFont>
      <p:font typeface="Lato" panose="020B0604020202020204" charset="0"/>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2E9BD38-C0D4-4DF8-84D7-AFD51DCB6AFB}">
  <a:tblStyle styleId="{F2E9BD38-C0D4-4DF8-84D7-AFD51DCB6AFB}"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71"/>
  </p:normalViewPr>
  <p:slideViewPr>
    <p:cSldViewPr snapToGrid="0" snapToObjects="1">
      <p:cViewPr varScale="1">
        <p:scale>
          <a:sx n="70" d="100"/>
          <a:sy n="70" d="100"/>
        </p:scale>
        <p:origin x="138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font" Target="fonts/font16.fntdata"/><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font" Target="fonts/font1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1064374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6" name="Google Shape;86;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390939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35f391192_029: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9" name="Google Shape;109;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4287321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2" name="Google Shape;12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764938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2" name="Google Shape;12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436786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2" name="Google Shape;12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990742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2" name="Google Shape;12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7275666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35f391192_045: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0" name="Google Shape;15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0175168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35f391192_045: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0" name="Google Shape;15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9037806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35f391192_045: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0" name="Google Shape;15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4270853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35f391192_065: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7" name="Google Shape;167;g35f391192_0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3265951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35f391192_065: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7" name="Google Shape;167;g35f391192_0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813765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35f391192_065: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7" name="Google Shape;167;g35f391192_0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9048794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35f391192_065: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7" name="Google Shape;167;g35f391192_0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33177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35ed75ccf_022: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35" name="Google Shape;335;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1712922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721425" y="3785246"/>
            <a:ext cx="5216700" cy="1546500"/>
          </a:xfrm>
          <a:prstGeom prst="rect">
            <a:avLst/>
          </a:prstGeom>
        </p:spPr>
        <p:txBody>
          <a:bodyPr spcFirstLastPara="1" wrap="square" lIns="91425" tIns="91425" rIns="91425" bIns="91425" anchor="t" anchorCtr="0"/>
          <a:lstStyle>
            <a:lvl1pPr lvl="0">
              <a:spcBef>
                <a:spcPts val="0"/>
              </a:spcBef>
              <a:spcAft>
                <a:spcPts val="0"/>
              </a:spcAft>
              <a:buClr>
                <a:srgbClr val="2185C5"/>
              </a:buClr>
              <a:buSzPts val="4800"/>
              <a:buNone/>
              <a:defRPr sz="4800">
                <a:solidFill>
                  <a:srgbClr val="2185C5"/>
                </a:solidFill>
              </a:defRPr>
            </a:lvl1pPr>
            <a:lvl2pPr lvl="1">
              <a:spcBef>
                <a:spcPts val="0"/>
              </a:spcBef>
              <a:spcAft>
                <a:spcPts val="0"/>
              </a:spcAft>
              <a:buClr>
                <a:srgbClr val="2185C5"/>
              </a:buClr>
              <a:buSzPts val="4800"/>
              <a:buNone/>
              <a:defRPr sz="4800">
                <a:solidFill>
                  <a:srgbClr val="2185C5"/>
                </a:solidFill>
              </a:defRPr>
            </a:lvl2pPr>
            <a:lvl3pPr lvl="2">
              <a:spcBef>
                <a:spcPts val="0"/>
              </a:spcBef>
              <a:spcAft>
                <a:spcPts val="0"/>
              </a:spcAft>
              <a:buClr>
                <a:srgbClr val="2185C5"/>
              </a:buClr>
              <a:buSzPts val="4800"/>
              <a:buNone/>
              <a:defRPr sz="4800">
                <a:solidFill>
                  <a:srgbClr val="2185C5"/>
                </a:solidFill>
              </a:defRPr>
            </a:lvl3pPr>
            <a:lvl4pPr lvl="3">
              <a:spcBef>
                <a:spcPts val="0"/>
              </a:spcBef>
              <a:spcAft>
                <a:spcPts val="0"/>
              </a:spcAft>
              <a:buClr>
                <a:srgbClr val="2185C5"/>
              </a:buClr>
              <a:buSzPts val="4800"/>
              <a:buNone/>
              <a:defRPr sz="4800">
                <a:solidFill>
                  <a:srgbClr val="2185C5"/>
                </a:solidFill>
              </a:defRPr>
            </a:lvl4pPr>
            <a:lvl5pPr lvl="4">
              <a:spcBef>
                <a:spcPts val="0"/>
              </a:spcBef>
              <a:spcAft>
                <a:spcPts val="0"/>
              </a:spcAft>
              <a:buClr>
                <a:srgbClr val="2185C5"/>
              </a:buClr>
              <a:buSzPts val="4800"/>
              <a:buNone/>
              <a:defRPr sz="4800">
                <a:solidFill>
                  <a:srgbClr val="2185C5"/>
                </a:solidFill>
              </a:defRPr>
            </a:lvl5pPr>
            <a:lvl6pPr lvl="5">
              <a:spcBef>
                <a:spcPts val="0"/>
              </a:spcBef>
              <a:spcAft>
                <a:spcPts val="0"/>
              </a:spcAft>
              <a:buClr>
                <a:srgbClr val="2185C5"/>
              </a:buClr>
              <a:buSzPts val="4800"/>
              <a:buNone/>
              <a:defRPr sz="4800">
                <a:solidFill>
                  <a:srgbClr val="2185C5"/>
                </a:solidFill>
              </a:defRPr>
            </a:lvl6pPr>
            <a:lvl7pPr lvl="6">
              <a:spcBef>
                <a:spcPts val="0"/>
              </a:spcBef>
              <a:spcAft>
                <a:spcPts val="0"/>
              </a:spcAft>
              <a:buClr>
                <a:srgbClr val="2185C5"/>
              </a:buClr>
              <a:buSzPts val="4800"/>
              <a:buNone/>
              <a:defRPr sz="4800">
                <a:solidFill>
                  <a:srgbClr val="2185C5"/>
                </a:solidFill>
              </a:defRPr>
            </a:lvl7pPr>
            <a:lvl8pPr lvl="7">
              <a:spcBef>
                <a:spcPts val="0"/>
              </a:spcBef>
              <a:spcAft>
                <a:spcPts val="0"/>
              </a:spcAft>
              <a:buClr>
                <a:srgbClr val="2185C5"/>
              </a:buClr>
              <a:buSzPts val="4800"/>
              <a:buNone/>
              <a:defRPr sz="4800">
                <a:solidFill>
                  <a:srgbClr val="2185C5"/>
                </a:solidFill>
              </a:defRPr>
            </a:lvl8pPr>
            <a:lvl9pPr lvl="8">
              <a:spcBef>
                <a:spcPts val="0"/>
              </a:spcBef>
              <a:spcAft>
                <a:spcPts val="0"/>
              </a:spcAft>
              <a:buClr>
                <a:srgbClr val="2185C5"/>
              </a:buClr>
              <a:buSzPts val="4800"/>
              <a:buNone/>
              <a:defRPr sz="4800">
                <a:solidFill>
                  <a:srgbClr val="2185C5"/>
                </a:solidFill>
              </a:defRPr>
            </a:lvl9pPr>
          </a:lstStyle>
          <a:p>
            <a:endParaRPr/>
          </a:p>
        </p:txBody>
      </p:sp>
      <p:sp>
        <p:nvSpPr>
          <p:cNvPr id="11" name="Google Shape;11;p2"/>
          <p:cNvSpPr/>
          <p:nvPr/>
        </p:nvSpPr>
        <p:spPr>
          <a:xfrm>
            <a:off x="5938246" y="3377550"/>
            <a:ext cx="7218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2" name="Google Shape;12;p2"/>
          <p:cNvSpPr/>
          <p:nvPr/>
        </p:nvSpPr>
        <p:spPr>
          <a:xfrm>
            <a:off x="6659861" y="3377550"/>
            <a:ext cx="7218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3" name="Google Shape;13;p2"/>
          <p:cNvSpPr/>
          <p:nvPr/>
        </p:nvSpPr>
        <p:spPr>
          <a:xfrm>
            <a:off x="-1" y="3377550"/>
            <a:ext cx="7218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4" name="Google Shape;14;p2"/>
          <p:cNvSpPr/>
          <p:nvPr/>
        </p:nvSpPr>
        <p:spPr>
          <a:xfrm>
            <a:off x="721425" y="3377550"/>
            <a:ext cx="5216700" cy="102900"/>
          </a:xfrm>
          <a:prstGeom prst="rect">
            <a:avLst/>
          </a:prstGeom>
          <a:solidFill>
            <a:srgbClr val="2185C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5"/>
        <p:cNvGrpSpPr/>
        <p:nvPr/>
      </p:nvGrpSpPr>
      <p:grpSpPr>
        <a:xfrm>
          <a:off x="0" y="0"/>
          <a:ext cx="0" cy="0"/>
          <a:chOff x="0" y="0"/>
          <a:chExt cx="0" cy="0"/>
        </a:xfrm>
      </p:grpSpPr>
      <p:sp>
        <p:nvSpPr>
          <p:cNvPr id="16" name="Google Shape;16;p3"/>
          <p:cNvSpPr/>
          <p:nvPr/>
        </p:nvSpPr>
        <p:spPr>
          <a:xfrm>
            <a:off x="0" y="0"/>
            <a:ext cx="9144000" cy="5323800"/>
          </a:xfrm>
          <a:prstGeom prst="rect">
            <a:avLst/>
          </a:prstGeom>
          <a:solidFill>
            <a:srgbClr val="2185C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 name="Google Shape;17;p3"/>
          <p:cNvSpPr txBox="1">
            <a:spLocks noGrp="1"/>
          </p:cNvSpPr>
          <p:nvPr>
            <p:ph type="ctrTitle"/>
          </p:nvPr>
        </p:nvSpPr>
        <p:spPr>
          <a:xfrm>
            <a:off x="685800" y="2111123"/>
            <a:ext cx="7772400" cy="1546500"/>
          </a:xfrm>
          <a:prstGeom prst="rect">
            <a:avLst/>
          </a:prstGeom>
        </p:spPr>
        <p:txBody>
          <a:bodyPr spcFirstLastPara="1" wrap="square" lIns="91425" tIns="91425" rIns="91425" bIns="91425" anchor="b" anchorCtr="0"/>
          <a:lstStyle>
            <a:lvl1pPr lvl="0" algn="ctr" rtl="0">
              <a:spcBef>
                <a:spcPts val="0"/>
              </a:spcBef>
              <a:spcAft>
                <a:spcPts val="0"/>
              </a:spcAft>
              <a:buClr>
                <a:srgbClr val="FFFFFF"/>
              </a:buClr>
              <a:buSzPts val="4800"/>
              <a:buNone/>
              <a:defRPr sz="4800">
                <a:solidFill>
                  <a:srgbClr val="FFFFFF"/>
                </a:solidFill>
              </a:defRPr>
            </a:lvl1pPr>
            <a:lvl2pPr lvl="1" algn="ctr" rtl="0">
              <a:spcBef>
                <a:spcPts val="0"/>
              </a:spcBef>
              <a:spcAft>
                <a:spcPts val="0"/>
              </a:spcAft>
              <a:buClr>
                <a:srgbClr val="FFFFFF"/>
              </a:buClr>
              <a:buSzPts val="4800"/>
              <a:buNone/>
              <a:defRPr sz="4800">
                <a:solidFill>
                  <a:srgbClr val="FFFFFF"/>
                </a:solidFill>
              </a:defRPr>
            </a:lvl2pPr>
            <a:lvl3pPr lvl="2" algn="ctr" rtl="0">
              <a:spcBef>
                <a:spcPts val="0"/>
              </a:spcBef>
              <a:spcAft>
                <a:spcPts val="0"/>
              </a:spcAft>
              <a:buClr>
                <a:srgbClr val="FFFFFF"/>
              </a:buClr>
              <a:buSzPts val="4800"/>
              <a:buNone/>
              <a:defRPr sz="4800">
                <a:solidFill>
                  <a:srgbClr val="FFFFFF"/>
                </a:solidFill>
              </a:defRPr>
            </a:lvl3pPr>
            <a:lvl4pPr lvl="3" algn="ctr" rtl="0">
              <a:spcBef>
                <a:spcPts val="0"/>
              </a:spcBef>
              <a:spcAft>
                <a:spcPts val="0"/>
              </a:spcAft>
              <a:buClr>
                <a:srgbClr val="FFFFFF"/>
              </a:buClr>
              <a:buSzPts val="4800"/>
              <a:buNone/>
              <a:defRPr sz="4800">
                <a:solidFill>
                  <a:srgbClr val="FFFFFF"/>
                </a:solidFill>
              </a:defRPr>
            </a:lvl4pPr>
            <a:lvl5pPr lvl="4" algn="ctr" rtl="0">
              <a:spcBef>
                <a:spcPts val="0"/>
              </a:spcBef>
              <a:spcAft>
                <a:spcPts val="0"/>
              </a:spcAft>
              <a:buClr>
                <a:srgbClr val="FFFFFF"/>
              </a:buClr>
              <a:buSzPts val="4800"/>
              <a:buNone/>
              <a:defRPr sz="4800">
                <a:solidFill>
                  <a:srgbClr val="FFFFFF"/>
                </a:solidFill>
              </a:defRPr>
            </a:lvl5pPr>
            <a:lvl6pPr lvl="5" algn="ctr" rtl="0">
              <a:spcBef>
                <a:spcPts val="0"/>
              </a:spcBef>
              <a:spcAft>
                <a:spcPts val="0"/>
              </a:spcAft>
              <a:buClr>
                <a:srgbClr val="FFFFFF"/>
              </a:buClr>
              <a:buSzPts val="4800"/>
              <a:buNone/>
              <a:defRPr sz="4800">
                <a:solidFill>
                  <a:srgbClr val="FFFFFF"/>
                </a:solidFill>
              </a:defRPr>
            </a:lvl6pPr>
            <a:lvl7pPr lvl="6" algn="ctr" rtl="0">
              <a:spcBef>
                <a:spcPts val="0"/>
              </a:spcBef>
              <a:spcAft>
                <a:spcPts val="0"/>
              </a:spcAft>
              <a:buClr>
                <a:srgbClr val="FFFFFF"/>
              </a:buClr>
              <a:buSzPts val="4800"/>
              <a:buNone/>
              <a:defRPr sz="4800">
                <a:solidFill>
                  <a:srgbClr val="FFFFFF"/>
                </a:solidFill>
              </a:defRPr>
            </a:lvl7pPr>
            <a:lvl8pPr lvl="7" algn="ctr" rtl="0">
              <a:spcBef>
                <a:spcPts val="0"/>
              </a:spcBef>
              <a:spcAft>
                <a:spcPts val="0"/>
              </a:spcAft>
              <a:buClr>
                <a:srgbClr val="FFFFFF"/>
              </a:buClr>
              <a:buSzPts val="4800"/>
              <a:buNone/>
              <a:defRPr sz="4800">
                <a:solidFill>
                  <a:srgbClr val="FFFFFF"/>
                </a:solidFill>
              </a:defRPr>
            </a:lvl8pPr>
            <a:lvl9pPr lvl="8" algn="ctr" rtl="0">
              <a:spcBef>
                <a:spcPts val="0"/>
              </a:spcBef>
              <a:spcAft>
                <a:spcPts val="0"/>
              </a:spcAft>
              <a:buClr>
                <a:srgbClr val="FFFFFF"/>
              </a:buClr>
              <a:buSzPts val="4800"/>
              <a:buNone/>
              <a:defRPr sz="4800">
                <a:solidFill>
                  <a:srgbClr val="FFFFFF"/>
                </a:solidFill>
              </a:defRPr>
            </a:lvl9pPr>
          </a:lstStyle>
          <a:p>
            <a:endParaRPr/>
          </a:p>
        </p:txBody>
      </p:sp>
      <p:sp>
        <p:nvSpPr>
          <p:cNvPr id="18" name="Google Shape;18;p3"/>
          <p:cNvSpPr txBox="1">
            <a:spLocks noGrp="1"/>
          </p:cNvSpPr>
          <p:nvPr>
            <p:ph type="subTitle" idx="1"/>
          </p:nvPr>
        </p:nvSpPr>
        <p:spPr>
          <a:xfrm>
            <a:off x="685800" y="3786738"/>
            <a:ext cx="7772400" cy="1046400"/>
          </a:xfrm>
          <a:prstGeom prst="rect">
            <a:avLst/>
          </a:prstGeom>
        </p:spPr>
        <p:txBody>
          <a:bodyPr spcFirstLastPara="1" wrap="square" lIns="91425" tIns="91425" rIns="91425" bIns="91425" anchor="t" anchorCtr="0"/>
          <a:lstStyle>
            <a:lvl1pPr lvl="0" algn="ctr" rtl="0">
              <a:spcBef>
                <a:spcPts val="0"/>
              </a:spcBef>
              <a:spcAft>
                <a:spcPts val="0"/>
              </a:spcAft>
              <a:buClr>
                <a:srgbClr val="FFFFFF"/>
              </a:buClr>
              <a:buSzPts val="2400"/>
              <a:buNone/>
              <a:defRPr sz="2400" b="1">
                <a:solidFill>
                  <a:srgbClr val="FFFFFF"/>
                </a:solidFill>
              </a:defRPr>
            </a:lvl1pPr>
            <a:lvl2pPr lvl="1" algn="ctr" rtl="0">
              <a:spcBef>
                <a:spcPts val="0"/>
              </a:spcBef>
              <a:spcAft>
                <a:spcPts val="0"/>
              </a:spcAft>
              <a:buClr>
                <a:srgbClr val="FFFFFF"/>
              </a:buClr>
              <a:buSzPts val="2400"/>
              <a:buNone/>
              <a:defRPr b="1">
                <a:solidFill>
                  <a:srgbClr val="FFFFFF"/>
                </a:solidFill>
              </a:defRPr>
            </a:lvl2pPr>
            <a:lvl3pPr lvl="2" algn="ctr" rtl="0">
              <a:spcBef>
                <a:spcPts val="0"/>
              </a:spcBef>
              <a:spcAft>
                <a:spcPts val="0"/>
              </a:spcAft>
              <a:buClr>
                <a:srgbClr val="FFFFFF"/>
              </a:buClr>
              <a:buSzPts val="2400"/>
              <a:buNone/>
              <a:defRPr b="1">
                <a:solidFill>
                  <a:srgbClr val="FFFFFF"/>
                </a:solidFill>
              </a:defRPr>
            </a:lvl3pPr>
            <a:lvl4pPr lvl="3" algn="ctr" rtl="0">
              <a:spcBef>
                <a:spcPts val="0"/>
              </a:spcBef>
              <a:spcAft>
                <a:spcPts val="0"/>
              </a:spcAft>
              <a:buClr>
                <a:srgbClr val="FFFFFF"/>
              </a:buClr>
              <a:buSzPts val="2400"/>
              <a:buNone/>
              <a:defRPr sz="2400" b="1">
                <a:solidFill>
                  <a:srgbClr val="FFFFFF"/>
                </a:solidFill>
              </a:defRPr>
            </a:lvl4pPr>
            <a:lvl5pPr lvl="4" algn="ctr" rtl="0">
              <a:spcBef>
                <a:spcPts val="0"/>
              </a:spcBef>
              <a:spcAft>
                <a:spcPts val="0"/>
              </a:spcAft>
              <a:buClr>
                <a:srgbClr val="FFFFFF"/>
              </a:buClr>
              <a:buSzPts val="2400"/>
              <a:buNone/>
              <a:defRPr sz="2400" b="1">
                <a:solidFill>
                  <a:srgbClr val="FFFFFF"/>
                </a:solidFill>
              </a:defRPr>
            </a:lvl5pPr>
            <a:lvl6pPr lvl="5" algn="ctr" rtl="0">
              <a:spcBef>
                <a:spcPts val="0"/>
              </a:spcBef>
              <a:spcAft>
                <a:spcPts val="0"/>
              </a:spcAft>
              <a:buClr>
                <a:srgbClr val="FFFFFF"/>
              </a:buClr>
              <a:buSzPts val="2400"/>
              <a:buNone/>
              <a:defRPr sz="2400" b="1">
                <a:solidFill>
                  <a:srgbClr val="FFFFFF"/>
                </a:solidFill>
              </a:defRPr>
            </a:lvl6pPr>
            <a:lvl7pPr lvl="6" algn="ctr" rtl="0">
              <a:spcBef>
                <a:spcPts val="0"/>
              </a:spcBef>
              <a:spcAft>
                <a:spcPts val="0"/>
              </a:spcAft>
              <a:buClr>
                <a:srgbClr val="FFFFFF"/>
              </a:buClr>
              <a:buSzPts val="2400"/>
              <a:buNone/>
              <a:defRPr sz="2400" b="1">
                <a:solidFill>
                  <a:srgbClr val="FFFFFF"/>
                </a:solidFill>
              </a:defRPr>
            </a:lvl7pPr>
            <a:lvl8pPr lvl="7" algn="ctr" rtl="0">
              <a:spcBef>
                <a:spcPts val="0"/>
              </a:spcBef>
              <a:spcAft>
                <a:spcPts val="0"/>
              </a:spcAft>
              <a:buClr>
                <a:srgbClr val="FFFFFF"/>
              </a:buClr>
              <a:buSzPts val="2400"/>
              <a:buNone/>
              <a:defRPr sz="2400" b="1">
                <a:solidFill>
                  <a:srgbClr val="FFFFFF"/>
                </a:solidFill>
              </a:defRPr>
            </a:lvl8pPr>
            <a:lvl9pPr lvl="8" algn="ctr" rtl="0">
              <a:spcBef>
                <a:spcPts val="0"/>
              </a:spcBef>
              <a:spcAft>
                <a:spcPts val="0"/>
              </a:spcAft>
              <a:buClr>
                <a:srgbClr val="FFFFFF"/>
              </a:buClr>
              <a:buSzPts val="2400"/>
              <a:buNone/>
              <a:defRPr sz="2400" b="1">
                <a:solidFill>
                  <a:srgbClr val="FFFFFF"/>
                </a:solidFill>
              </a:defRPr>
            </a:lvl9pPr>
          </a:lstStyle>
          <a:p>
            <a:endParaRPr/>
          </a:p>
        </p:txBody>
      </p:sp>
      <p:sp>
        <p:nvSpPr>
          <p:cNvPr id="19" name="Google Shape;19;p3"/>
          <p:cNvSpPr/>
          <p:nvPr/>
        </p:nvSpPr>
        <p:spPr>
          <a:xfrm>
            <a:off x="3047704" y="5323800"/>
            <a:ext cx="30477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 name="Google Shape;20;p3"/>
          <p:cNvSpPr/>
          <p:nvPr/>
        </p:nvSpPr>
        <p:spPr>
          <a:xfrm>
            <a:off x="6096271" y="5323800"/>
            <a:ext cx="30477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1" name="Google Shape;21;p3"/>
          <p:cNvSpPr/>
          <p:nvPr/>
        </p:nvSpPr>
        <p:spPr>
          <a:xfrm>
            <a:off x="1" y="5323800"/>
            <a:ext cx="30477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2" name="Google Shape;22;p3"/>
          <p:cNvSpPr txBox="1">
            <a:spLocks noGrp="1"/>
          </p:cNvSpPr>
          <p:nvPr>
            <p:ph type="sldNum" idx="12"/>
          </p:nvPr>
        </p:nvSpPr>
        <p:spPr>
          <a:xfrm>
            <a:off x="-125" y="6440375"/>
            <a:ext cx="9144000" cy="417900"/>
          </a:xfrm>
          <a:prstGeom prst="rect">
            <a:avLst/>
          </a:prstGeom>
        </p:spPr>
        <p:txBody>
          <a:bodyPr spcFirstLastPara="1" wrap="square" lIns="91425" tIns="91425" rIns="91425" bIns="91425" anchor="t" anchorCtr="0">
            <a:noAutofit/>
          </a:bodyPr>
          <a:lstStyle>
            <a:lvl1pPr lvl="0" algn="ctr">
              <a:buNone/>
              <a:defRPr/>
            </a:lvl1pPr>
            <a:lvl2pPr lvl="1" algn="ctr">
              <a:buNone/>
              <a:defRPr/>
            </a:lvl2pPr>
            <a:lvl3pPr lvl="2" algn="ctr">
              <a:buNone/>
              <a:defRPr/>
            </a:lvl3pPr>
            <a:lvl4pPr lvl="3" algn="ctr">
              <a:buNone/>
              <a:defRPr/>
            </a:lvl4pPr>
            <a:lvl5pPr lvl="4" algn="ctr">
              <a:buNone/>
              <a:defRPr/>
            </a:lvl5pPr>
            <a:lvl6pPr lvl="5" algn="ctr">
              <a:buNone/>
              <a:defRPr/>
            </a:lvl6pPr>
            <a:lvl7pPr lvl="6" algn="ctr">
              <a:buNone/>
              <a:defRPr/>
            </a:lvl7pPr>
            <a:lvl8pPr lvl="7" algn="ctr">
              <a:buNone/>
              <a:defRPr/>
            </a:lvl8pPr>
            <a:lvl9pPr lvl="8" algn="ctr">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893700" y="274650"/>
            <a:ext cx="6462600" cy="1143000"/>
          </a:xfrm>
          <a:prstGeom prst="rect">
            <a:avLst/>
          </a:prstGeom>
        </p:spPr>
        <p:txBody>
          <a:bodyPr spcFirstLastPara="1" wrap="square" lIns="91425" tIns="91425" rIns="91425" bIns="91425" anchor="b" anchorCtr="0"/>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3" name="Google Shape;33;p5"/>
          <p:cNvSpPr txBox="1">
            <a:spLocks noGrp="1"/>
          </p:cNvSpPr>
          <p:nvPr>
            <p:ph type="body" idx="1"/>
          </p:nvPr>
        </p:nvSpPr>
        <p:spPr>
          <a:xfrm>
            <a:off x="893700" y="1831450"/>
            <a:ext cx="6462600" cy="4736400"/>
          </a:xfrm>
          <a:prstGeom prst="rect">
            <a:avLst/>
          </a:prstGeom>
        </p:spPr>
        <p:txBody>
          <a:bodyPr spcFirstLastPara="1" wrap="square" lIns="91425" tIns="91425" rIns="91425" bIns="91425" anchor="t" anchorCtr="0"/>
          <a:lstStyle>
            <a:lvl1pPr marL="457200" lvl="0" indent="-419100">
              <a:spcBef>
                <a:spcPts val="600"/>
              </a:spcBef>
              <a:spcAft>
                <a:spcPts val="0"/>
              </a:spcAft>
              <a:buSzPts val="30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4" name="Google Shape;34;p5"/>
          <p:cNvSpPr/>
          <p:nvPr/>
        </p:nvSpPr>
        <p:spPr>
          <a:xfrm>
            <a:off x="7356366" y="6755100"/>
            <a:ext cx="8937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5" name="Google Shape;35;p5"/>
          <p:cNvSpPr/>
          <p:nvPr/>
        </p:nvSpPr>
        <p:spPr>
          <a:xfrm>
            <a:off x="8250312" y="6755100"/>
            <a:ext cx="8937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6" name="Google Shape;36;p5"/>
          <p:cNvSpPr/>
          <p:nvPr/>
        </p:nvSpPr>
        <p:spPr>
          <a:xfrm>
            <a:off x="0" y="6755100"/>
            <a:ext cx="8937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7" name="Google Shape;37;p5"/>
          <p:cNvSpPr/>
          <p:nvPr/>
        </p:nvSpPr>
        <p:spPr>
          <a:xfrm>
            <a:off x="893710" y="6755100"/>
            <a:ext cx="6462600" cy="102900"/>
          </a:xfrm>
          <a:prstGeom prst="rect">
            <a:avLst/>
          </a:prstGeom>
          <a:solidFill>
            <a:srgbClr val="2185C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8" name="Google Shape;38;p5"/>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spTree>
      <p:nvGrpSpPr>
        <p:cNvPr id="1" name="Shape 48"/>
        <p:cNvGrpSpPr/>
        <p:nvPr/>
      </p:nvGrpSpPr>
      <p:grpSpPr>
        <a:xfrm>
          <a:off x="0" y="0"/>
          <a:ext cx="0" cy="0"/>
          <a:chOff x="0" y="0"/>
          <a:chExt cx="0" cy="0"/>
        </a:xfrm>
      </p:grpSpPr>
      <p:sp>
        <p:nvSpPr>
          <p:cNvPr id="49" name="Google Shape;49;p7"/>
          <p:cNvSpPr txBox="1">
            <a:spLocks noGrp="1"/>
          </p:cNvSpPr>
          <p:nvPr>
            <p:ph type="title"/>
          </p:nvPr>
        </p:nvSpPr>
        <p:spPr>
          <a:xfrm>
            <a:off x="893700" y="274650"/>
            <a:ext cx="6462600" cy="1143000"/>
          </a:xfrm>
          <a:prstGeom prst="rect">
            <a:avLst/>
          </a:prstGeom>
        </p:spPr>
        <p:txBody>
          <a:bodyPr spcFirstLastPara="1" wrap="square" lIns="91425" tIns="91425" rIns="91425" bIns="91425" anchor="b" anchorCtr="0"/>
          <a:lstStyle>
            <a:lvl1pPr lvl="0" rtl="0">
              <a:spcBef>
                <a:spcPts val="0"/>
              </a:spcBef>
              <a:spcAft>
                <a:spcPts val="0"/>
              </a:spcAft>
              <a:buSzPts val="3600"/>
              <a:buNone/>
              <a:defRPr/>
            </a:lvl1pPr>
            <a:lvl2pPr lvl="1" rtl="0">
              <a:spcBef>
                <a:spcPts val="0"/>
              </a:spcBef>
              <a:spcAft>
                <a:spcPts val="0"/>
              </a:spcAft>
              <a:buSzPts val="3600"/>
              <a:buNone/>
              <a:defRPr/>
            </a:lvl2pPr>
            <a:lvl3pPr lvl="2" rtl="0">
              <a:spcBef>
                <a:spcPts val="0"/>
              </a:spcBef>
              <a:spcAft>
                <a:spcPts val="0"/>
              </a:spcAft>
              <a:buSzPts val="3600"/>
              <a:buNone/>
              <a:defRPr/>
            </a:lvl3pPr>
            <a:lvl4pPr lvl="3" rtl="0">
              <a:spcBef>
                <a:spcPts val="0"/>
              </a:spcBef>
              <a:spcAft>
                <a:spcPts val="0"/>
              </a:spcAft>
              <a:buSzPts val="3600"/>
              <a:buNone/>
              <a:defRPr/>
            </a:lvl4pPr>
            <a:lvl5pPr lvl="4" rtl="0">
              <a:spcBef>
                <a:spcPts val="0"/>
              </a:spcBef>
              <a:spcAft>
                <a:spcPts val="0"/>
              </a:spcAft>
              <a:buSzPts val="3600"/>
              <a:buNone/>
              <a:defRPr/>
            </a:lvl5pPr>
            <a:lvl6pPr lvl="5" rtl="0">
              <a:spcBef>
                <a:spcPts val="0"/>
              </a:spcBef>
              <a:spcAft>
                <a:spcPts val="0"/>
              </a:spcAft>
              <a:buSzPts val="3600"/>
              <a:buNone/>
              <a:defRPr/>
            </a:lvl6pPr>
            <a:lvl7pPr lvl="6" rtl="0">
              <a:spcBef>
                <a:spcPts val="0"/>
              </a:spcBef>
              <a:spcAft>
                <a:spcPts val="0"/>
              </a:spcAft>
              <a:buSzPts val="3600"/>
              <a:buNone/>
              <a:defRPr/>
            </a:lvl7pPr>
            <a:lvl8pPr lvl="7" rtl="0">
              <a:spcBef>
                <a:spcPts val="0"/>
              </a:spcBef>
              <a:spcAft>
                <a:spcPts val="0"/>
              </a:spcAft>
              <a:buSzPts val="3600"/>
              <a:buNone/>
              <a:defRPr/>
            </a:lvl8pPr>
            <a:lvl9pPr lvl="8" rtl="0">
              <a:spcBef>
                <a:spcPts val="0"/>
              </a:spcBef>
              <a:spcAft>
                <a:spcPts val="0"/>
              </a:spcAft>
              <a:buSzPts val="3600"/>
              <a:buNone/>
              <a:defRPr/>
            </a:lvl9pPr>
          </a:lstStyle>
          <a:p>
            <a:endParaRPr/>
          </a:p>
        </p:txBody>
      </p:sp>
      <p:sp>
        <p:nvSpPr>
          <p:cNvPr id="50" name="Google Shape;50;p7"/>
          <p:cNvSpPr txBox="1">
            <a:spLocks noGrp="1"/>
          </p:cNvSpPr>
          <p:nvPr>
            <p:ph type="body" idx="1"/>
          </p:nvPr>
        </p:nvSpPr>
        <p:spPr>
          <a:xfrm>
            <a:off x="893700" y="1600200"/>
            <a:ext cx="2371200" cy="4967700"/>
          </a:xfrm>
          <a:prstGeom prst="rect">
            <a:avLst/>
          </a:prstGeom>
        </p:spPr>
        <p:txBody>
          <a:bodyPr spcFirstLastPara="1" wrap="square" lIns="91425" tIns="91425" rIns="91425" bIns="91425" anchor="t" anchorCtr="0"/>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51" name="Google Shape;51;p7"/>
          <p:cNvSpPr txBox="1">
            <a:spLocks noGrp="1"/>
          </p:cNvSpPr>
          <p:nvPr>
            <p:ph type="body" idx="2"/>
          </p:nvPr>
        </p:nvSpPr>
        <p:spPr>
          <a:xfrm>
            <a:off x="3386404" y="1600200"/>
            <a:ext cx="2371200" cy="4967700"/>
          </a:xfrm>
          <a:prstGeom prst="rect">
            <a:avLst/>
          </a:prstGeom>
        </p:spPr>
        <p:txBody>
          <a:bodyPr spcFirstLastPara="1" wrap="square" lIns="91425" tIns="91425" rIns="91425" bIns="91425" anchor="t" anchorCtr="0"/>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52" name="Google Shape;52;p7"/>
          <p:cNvSpPr txBox="1">
            <a:spLocks noGrp="1"/>
          </p:cNvSpPr>
          <p:nvPr>
            <p:ph type="body" idx="3"/>
          </p:nvPr>
        </p:nvSpPr>
        <p:spPr>
          <a:xfrm>
            <a:off x="5879107" y="1600200"/>
            <a:ext cx="2371200" cy="4967700"/>
          </a:xfrm>
          <a:prstGeom prst="rect">
            <a:avLst/>
          </a:prstGeom>
        </p:spPr>
        <p:txBody>
          <a:bodyPr spcFirstLastPara="1" wrap="square" lIns="91425" tIns="91425" rIns="91425" bIns="91425" anchor="t" anchorCtr="0"/>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53" name="Google Shape;53;p7"/>
          <p:cNvSpPr/>
          <p:nvPr/>
        </p:nvSpPr>
        <p:spPr>
          <a:xfrm>
            <a:off x="7356366" y="6755100"/>
            <a:ext cx="8937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4" name="Google Shape;54;p7"/>
          <p:cNvSpPr/>
          <p:nvPr/>
        </p:nvSpPr>
        <p:spPr>
          <a:xfrm>
            <a:off x="8250312" y="6755100"/>
            <a:ext cx="8937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5" name="Google Shape;55;p7"/>
          <p:cNvSpPr/>
          <p:nvPr/>
        </p:nvSpPr>
        <p:spPr>
          <a:xfrm>
            <a:off x="0" y="6755100"/>
            <a:ext cx="8937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6" name="Google Shape;56;p7"/>
          <p:cNvSpPr/>
          <p:nvPr/>
        </p:nvSpPr>
        <p:spPr>
          <a:xfrm>
            <a:off x="893710" y="6755100"/>
            <a:ext cx="6462600" cy="102900"/>
          </a:xfrm>
          <a:prstGeom prst="rect">
            <a:avLst/>
          </a:prstGeom>
          <a:solidFill>
            <a:srgbClr val="2185C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7" name="Google Shape;57;p7"/>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color background">
  <p:cSld name="BLANK_1">
    <p:bg>
      <p:bgPr>
        <a:solidFill>
          <a:srgbClr val="2185C5"/>
        </a:solidFill>
        <a:effectLst/>
      </p:bgPr>
    </p:bg>
    <p:spTree>
      <p:nvGrpSpPr>
        <p:cNvPr id="1" name="Shape 78"/>
        <p:cNvGrpSpPr/>
        <p:nvPr/>
      </p:nvGrpSpPr>
      <p:grpSpPr>
        <a:xfrm>
          <a:off x="0" y="0"/>
          <a:ext cx="0" cy="0"/>
          <a:chOff x="0" y="0"/>
          <a:chExt cx="0" cy="0"/>
        </a:xfrm>
      </p:grpSpPr>
      <p:sp>
        <p:nvSpPr>
          <p:cNvPr id="79" name="Google Shape;79;p11"/>
          <p:cNvSpPr/>
          <p:nvPr/>
        </p:nvSpPr>
        <p:spPr>
          <a:xfrm>
            <a:off x="7356366" y="6755100"/>
            <a:ext cx="8937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0" name="Google Shape;80;p11"/>
          <p:cNvSpPr/>
          <p:nvPr/>
        </p:nvSpPr>
        <p:spPr>
          <a:xfrm>
            <a:off x="8250312" y="6755100"/>
            <a:ext cx="8937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1" name="Google Shape;81;p11"/>
          <p:cNvSpPr/>
          <p:nvPr/>
        </p:nvSpPr>
        <p:spPr>
          <a:xfrm>
            <a:off x="0" y="6755100"/>
            <a:ext cx="893700" cy="102900"/>
          </a:xfrm>
          <a:prstGeom prst="rect">
            <a:avLst/>
          </a:prstGeom>
          <a:solidFill>
            <a:srgbClr val="FFFFFF"/>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Google Shape;82;p11"/>
          <p:cNvSpPr/>
          <p:nvPr/>
        </p:nvSpPr>
        <p:spPr>
          <a:xfrm>
            <a:off x="893710" y="6755100"/>
            <a:ext cx="64626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3" name="Google Shape;83;p11"/>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lvl1pPr lvl="0">
              <a:buNone/>
              <a:defRPr>
                <a:solidFill>
                  <a:srgbClr val="FFFFFF"/>
                </a:solidFill>
              </a:defRPr>
            </a:lvl1pPr>
            <a:lvl2pPr lvl="1">
              <a:buNone/>
              <a:defRPr>
                <a:solidFill>
                  <a:srgbClr val="FFFFFF"/>
                </a:solidFill>
              </a:defRPr>
            </a:lvl2pPr>
            <a:lvl3pPr lvl="2">
              <a:buNone/>
              <a:defRPr>
                <a:solidFill>
                  <a:srgbClr val="FFFFFF"/>
                </a:solidFill>
              </a:defRPr>
            </a:lvl3pPr>
            <a:lvl4pPr lvl="3">
              <a:buNone/>
              <a:defRPr>
                <a:solidFill>
                  <a:srgbClr val="FFFFFF"/>
                </a:solidFill>
              </a:defRPr>
            </a:lvl4pPr>
            <a:lvl5pPr lvl="4">
              <a:buNone/>
              <a:defRPr>
                <a:solidFill>
                  <a:srgbClr val="FFFFFF"/>
                </a:solidFill>
              </a:defRPr>
            </a:lvl5pPr>
            <a:lvl6pPr lvl="5">
              <a:buNone/>
              <a:defRPr>
                <a:solidFill>
                  <a:srgbClr val="FFFFFF"/>
                </a:solidFill>
              </a:defRPr>
            </a:lvl6pPr>
            <a:lvl7pPr lvl="6">
              <a:buNone/>
              <a:defRPr>
                <a:solidFill>
                  <a:srgbClr val="FFFFFF"/>
                </a:solidFill>
              </a:defRPr>
            </a:lvl7pPr>
            <a:lvl8pPr lvl="7">
              <a:buNone/>
              <a:defRPr>
                <a:solidFill>
                  <a:srgbClr val="FFFFFF"/>
                </a:solidFill>
              </a:defRPr>
            </a:lvl8pPr>
            <a:lvl9pPr lvl="8">
              <a:buNone/>
              <a:defRPr>
                <a:solidFill>
                  <a:srgbClr val="FFFFFF"/>
                </a:solidFill>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93700" y="274650"/>
            <a:ext cx="6462600" cy="1143000"/>
          </a:xfrm>
          <a:prstGeom prst="rect">
            <a:avLst/>
          </a:prstGeom>
          <a:noFill/>
          <a:ln>
            <a:noFill/>
          </a:ln>
        </p:spPr>
        <p:txBody>
          <a:bodyPr spcFirstLastPara="1" wrap="square" lIns="91425" tIns="91425" rIns="91425" bIns="91425" anchor="b" anchorCtr="0"/>
          <a:lstStyle>
            <a:lvl1pPr lvl="0">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1pPr>
            <a:lvl2pPr lvl="1">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2pPr>
            <a:lvl3pPr lvl="2">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3pPr>
            <a:lvl4pPr lvl="3">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4pPr>
            <a:lvl5pPr lvl="4">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5pPr>
            <a:lvl6pPr lvl="5">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6pPr>
            <a:lvl7pPr lvl="6">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7pPr>
            <a:lvl8pPr lvl="7">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8pPr>
            <a:lvl9pPr lvl="8">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893700" y="1831450"/>
            <a:ext cx="6462600" cy="4736400"/>
          </a:xfrm>
          <a:prstGeom prst="rect">
            <a:avLst/>
          </a:prstGeom>
          <a:noFill/>
          <a:ln>
            <a:noFill/>
          </a:ln>
        </p:spPr>
        <p:txBody>
          <a:bodyPr spcFirstLastPara="1" wrap="square" lIns="91425" tIns="91425" rIns="91425" bIns="91425" anchor="t" anchorCtr="0"/>
          <a:lstStyle>
            <a:lvl1pPr marL="457200" lvl="0" indent="-419100">
              <a:spcBef>
                <a:spcPts val="600"/>
              </a:spcBef>
              <a:spcAft>
                <a:spcPts val="0"/>
              </a:spcAft>
              <a:buClr>
                <a:srgbClr val="677480"/>
              </a:buClr>
              <a:buSzPts val="3000"/>
              <a:buFont typeface="Lato"/>
              <a:buChar char="▷"/>
              <a:defRPr sz="3000">
                <a:solidFill>
                  <a:srgbClr val="677480"/>
                </a:solidFill>
                <a:latin typeface="Lato"/>
                <a:ea typeface="Lato"/>
                <a:cs typeface="Lato"/>
                <a:sym typeface="Lato"/>
              </a:defRPr>
            </a:lvl1pPr>
            <a:lvl2pPr marL="914400" lvl="1" indent="-381000">
              <a:spcBef>
                <a:spcPts val="0"/>
              </a:spcBef>
              <a:spcAft>
                <a:spcPts val="0"/>
              </a:spcAft>
              <a:buClr>
                <a:srgbClr val="677480"/>
              </a:buClr>
              <a:buSzPts val="2400"/>
              <a:buFont typeface="Lato"/>
              <a:buChar char="○"/>
              <a:defRPr sz="2400">
                <a:solidFill>
                  <a:srgbClr val="677480"/>
                </a:solidFill>
                <a:latin typeface="Lato"/>
                <a:ea typeface="Lato"/>
                <a:cs typeface="Lato"/>
                <a:sym typeface="Lato"/>
              </a:defRPr>
            </a:lvl2pPr>
            <a:lvl3pPr marL="1371600" lvl="2" indent="-381000">
              <a:spcBef>
                <a:spcPts val="0"/>
              </a:spcBef>
              <a:spcAft>
                <a:spcPts val="0"/>
              </a:spcAft>
              <a:buClr>
                <a:srgbClr val="677480"/>
              </a:buClr>
              <a:buSzPts val="2400"/>
              <a:buFont typeface="Lato"/>
              <a:buChar char="■"/>
              <a:defRPr sz="2400">
                <a:solidFill>
                  <a:srgbClr val="677480"/>
                </a:solidFill>
                <a:latin typeface="Lato"/>
                <a:ea typeface="Lato"/>
                <a:cs typeface="Lato"/>
                <a:sym typeface="Lato"/>
              </a:defRPr>
            </a:lvl3pPr>
            <a:lvl4pPr marL="1828800" lvl="3" indent="-342900">
              <a:spcBef>
                <a:spcPts val="0"/>
              </a:spcBef>
              <a:spcAft>
                <a:spcPts val="0"/>
              </a:spcAft>
              <a:buClr>
                <a:srgbClr val="677480"/>
              </a:buClr>
              <a:buSzPts val="1800"/>
              <a:buFont typeface="Lato"/>
              <a:buChar char="●"/>
              <a:defRPr sz="1800">
                <a:solidFill>
                  <a:srgbClr val="677480"/>
                </a:solidFill>
                <a:latin typeface="Lato"/>
                <a:ea typeface="Lato"/>
                <a:cs typeface="Lato"/>
                <a:sym typeface="Lato"/>
              </a:defRPr>
            </a:lvl4pPr>
            <a:lvl5pPr marL="2286000" lvl="4" indent="-342900">
              <a:spcBef>
                <a:spcPts val="0"/>
              </a:spcBef>
              <a:spcAft>
                <a:spcPts val="0"/>
              </a:spcAft>
              <a:buClr>
                <a:srgbClr val="677480"/>
              </a:buClr>
              <a:buSzPts val="1800"/>
              <a:buFont typeface="Lato"/>
              <a:buChar char="○"/>
              <a:defRPr sz="1800">
                <a:solidFill>
                  <a:srgbClr val="677480"/>
                </a:solidFill>
                <a:latin typeface="Lato"/>
                <a:ea typeface="Lato"/>
                <a:cs typeface="Lato"/>
                <a:sym typeface="Lato"/>
              </a:defRPr>
            </a:lvl5pPr>
            <a:lvl6pPr marL="2743200" lvl="5" indent="-342900">
              <a:spcBef>
                <a:spcPts val="0"/>
              </a:spcBef>
              <a:spcAft>
                <a:spcPts val="0"/>
              </a:spcAft>
              <a:buClr>
                <a:srgbClr val="677480"/>
              </a:buClr>
              <a:buSzPts val="1800"/>
              <a:buFont typeface="Lato"/>
              <a:buChar char="■"/>
              <a:defRPr sz="1800">
                <a:solidFill>
                  <a:srgbClr val="677480"/>
                </a:solidFill>
                <a:latin typeface="Lato"/>
                <a:ea typeface="Lato"/>
                <a:cs typeface="Lato"/>
                <a:sym typeface="Lato"/>
              </a:defRPr>
            </a:lvl6pPr>
            <a:lvl7pPr marL="3200400" lvl="6" indent="-342900">
              <a:spcBef>
                <a:spcPts val="0"/>
              </a:spcBef>
              <a:spcAft>
                <a:spcPts val="0"/>
              </a:spcAft>
              <a:buClr>
                <a:srgbClr val="677480"/>
              </a:buClr>
              <a:buSzPts val="1800"/>
              <a:buFont typeface="Lato"/>
              <a:buChar char="●"/>
              <a:defRPr sz="1800">
                <a:solidFill>
                  <a:srgbClr val="677480"/>
                </a:solidFill>
                <a:latin typeface="Lato"/>
                <a:ea typeface="Lato"/>
                <a:cs typeface="Lato"/>
                <a:sym typeface="Lato"/>
              </a:defRPr>
            </a:lvl7pPr>
            <a:lvl8pPr marL="3657600" lvl="7" indent="-342900">
              <a:spcBef>
                <a:spcPts val="0"/>
              </a:spcBef>
              <a:spcAft>
                <a:spcPts val="0"/>
              </a:spcAft>
              <a:buClr>
                <a:srgbClr val="677480"/>
              </a:buClr>
              <a:buSzPts val="1800"/>
              <a:buFont typeface="Lato"/>
              <a:buChar char="○"/>
              <a:defRPr sz="1800">
                <a:solidFill>
                  <a:srgbClr val="677480"/>
                </a:solidFill>
                <a:latin typeface="Lato"/>
                <a:ea typeface="Lato"/>
                <a:cs typeface="Lato"/>
                <a:sym typeface="Lato"/>
              </a:defRPr>
            </a:lvl8pPr>
            <a:lvl9pPr marL="4114800" lvl="8" indent="-342900">
              <a:spcBef>
                <a:spcPts val="0"/>
              </a:spcBef>
              <a:spcAft>
                <a:spcPts val="0"/>
              </a:spcAft>
              <a:buClr>
                <a:srgbClr val="677480"/>
              </a:buClr>
              <a:buSzPts val="1800"/>
              <a:buFont typeface="Lato"/>
              <a:buChar char="■"/>
              <a:defRPr sz="1800">
                <a:solidFill>
                  <a:srgbClr val="677480"/>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80575" y="6364177"/>
            <a:ext cx="548700" cy="417900"/>
          </a:xfrm>
          <a:prstGeom prst="rect">
            <a:avLst/>
          </a:prstGeom>
          <a:noFill/>
          <a:ln>
            <a:noFill/>
          </a:ln>
        </p:spPr>
        <p:txBody>
          <a:bodyPr spcFirstLastPara="1" wrap="square" lIns="91425" tIns="91425" rIns="91425" bIns="91425" anchor="t" anchorCtr="0">
            <a:noAutofit/>
          </a:bodyPr>
          <a:lstStyle>
            <a:lvl1pPr lvl="0" algn="r">
              <a:buNone/>
              <a:defRPr sz="1300">
                <a:solidFill>
                  <a:srgbClr val="97ABBC"/>
                </a:solidFill>
                <a:latin typeface="Lato"/>
                <a:ea typeface="Lato"/>
                <a:cs typeface="Lato"/>
                <a:sym typeface="Lato"/>
              </a:defRPr>
            </a:lvl1pPr>
            <a:lvl2pPr lvl="1" algn="r">
              <a:buNone/>
              <a:defRPr sz="1300">
                <a:solidFill>
                  <a:srgbClr val="97ABBC"/>
                </a:solidFill>
                <a:latin typeface="Lato"/>
                <a:ea typeface="Lato"/>
                <a:cs typeface="Lato"/>
                <a:sym typeface="Lato"/>
              </a:defRPr>
            </a:lvl2pPr>
            <a:lvl3pPr lvl="2" algn="r">
              <a:buNone/>
              <a:defRPr sz="1300">
                <a:solidFill>
                  <a:srgbClr val="97ABBC"/>
                </a:solidFill>
                <a:latin typeface="Lato"/>
                <a:ea typeface="Lato"/>
                <a:cs typeface="Lato"/>
                <a:sym typeface="Lato"/>
              </a:defRPr>
            </a:lvl3pPr>
            <a:lvl4pPr lvl="3" algn="r">
              <a:buNone/>
              <a:defRPr sz="1300">
                <a:solidFill>
                  <a:srgbClr val="97ABBC"/>
                </a:solidFill>
                <a:latin typeface="Lato"/>
                <a:ea typeface="Lato"/>
                <a:cs typeface="Lato"/>
                <a:sym typeface="Lato"/>
              </a:defRPr>
            </a:lvl4pPr>
            <a:lvl5pPr lvl="4" algn="r">
              <a:buNone/>
              <a:defRPr sz="1300">
                <a:solidFill>
                  <a:srgbClr val="97ABBC"/>
                </a:solidFill>
                <a:latin typeface="Lato"/>
                <a:ea typeface="Lato"/>
                <a:cs typeface="Lato"/>
                <a:sym typeface="Lato"/>
              </a:defRPr>
            </a:lvl5pPr>
            <a:lvl6pPr lvl="5" algn="r">
              <a:buNone/>
              <a:defRPr sz="1300">
                <a:solidFill>
                  <a:srgbClr val="97ABBC"/>
                </a:solidFill>
                <a:latin typeface="Lato"/>
                <a:ea typeface="Lato"/>
                <a:cs typeface="Lato"/>
                <a:sym typeface="Lato"/>
              </a:defRPr>
            </a:lvl6pPr>
            <a:lvl7pPr lvl="6" algn="r">
              <a:buNone/>
              <a:defRPr sz="1300">
                <a:solidFill>
                  <a:srgbClr val="97ABBC"/>
                </a:solidFill>
                <a:latin typeface="Lato"/>
                <a:ea typeface="Lato"/>
                <a:cs typeface="Lato"/>
                <a:sym typeface="Lato"/>
              </a:defRPr>
            </a:lvl7pPr>
            <a:lvl8pPr lvl="7" algn="r">
              <a:buNone/>
              <a:defRPr sz="1300">
                <a:solidFill>
                  <a:srgbClr val="97ABBC"/>
                </a:solidFill>
                <a:latin typeface="Lato"/>
                <a:ea typeface="Lato"/>
                <a:cs typeface="Lato"/>
                <a:sym typeface="Lato"/>
              </a:defRPr>
            </a:lvl8pPr>
            <a:lvl9pPr lvl="8" algn="r">
              <a:buNone/>
              <a:defRPr sz="1300">
                <a:solidFill>
                  <a:srgbClr val="97ABBC"/>
                </a:solidFill>
                <a:latin typeface="Lato"/>
                <a:ea typeface="Lato"/>
                <a:cs typeface="Lato"/>
                <a:sym typeface="Lato"/>
              </a:defRPr>
            </a:lvl9pPr>
          </a:lstStyle>
          <a:p>
            <a:pPr marL="0" lvl="0" indent="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3" r:id="rId4"/>
    <p:sldLayoutId id="2147483657" r:id="rId5"/>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2"/>
          <p:cNvSpPr txBox="1">
            <a:spLocks noGrp="1"/>
          </p:cNvSpPr>
          <p:nvPr>
            <p:ph type="ctrTitle"/>
          </p:nvPr>
        </p:nvSpPr>
        <p:spPr>
          <a:xfrm>
            <a:off x="165369" y="3748175"/>
            <a:ext cx="8855061" cy="1546500"/>
          </a:xfrm>
          <a:prstGeom prst="rect">
            <a:avLst/>
          </a:prstGeom>
        </p:spPr>
        <p:txBody>
          <a:bodyPr spcFirstLastPara="1" wrap="square" lIns="91425" tIns="91425" rIns="91425" bIns="91425" anchor="t" anchorCtr="0">
            <a:noAutofit/>
          </a:bodyPr>
          <a:lstStyle/>
          <a:p>
            <a:pPr marL="0" lvl="0" indent="0" algn="ctr">
              <a:spcBef>
                <a:spcPts val="0"/>
              </a:spcBef>
              <a:spcAft>
                <a:spcPts val="0"/>
              </a:spcAft>
              <a:buNone/>
            </a:pPr>
            <a:r>
              <a:rPr lang="en"/>
              <a:t>APLIKASI</a:t>
            </a:r>
            <a:br>
              <a:rPr lang="en"/>
            </a:br>
            <a:r>
              <a:rPr lang="en" sz="4000"/>
              <a:t>SISTEM INFORMASI MANAGEMENT</a:t>
            </a:r>
            <a:br>
              <a:rPr lang="en" sz="4000"/>
            </a:br>
            <a:r>
              <a:rPr lang="en" sz="4000"/>
              <a:t>SATUAN POLISI PAMONG PRAJA</a:t>
            </a:r>
            <a:endParaRPr sz="4000"/>
          </a:p>
        </p:txBody>
      </p:sp>
      <p:pic>
        <p:nvPicPr>
          <p:cNvPr id="3" name="Picture 2">
            <a:extLst>
              <a:ext uri="{FF2B5EF4-FFF2-40B4-BE49-F238E27FC236}">
                <a16:creationId xmlns:a16="http://schemas.microsoft.com/office/drawing/2014/main" xmlns="" id="{FED4A123-5C97-6644-9CDB-0354B4054782}"/>
              </a:ext>
            </a:extLst>
          </p:cNvPr>
          <p:cNvPicPr>
            <a:picLocks noChangeAspect="1"/>
          </p:cNvPicPr>
          <p:nvPr/>
        </p:nvPicPr>
        <p:blipFill>
          <a:blip r:embed="rId3"/>
          <a:stretch>
            <a:fillRect/>
          </a:stretch>
        </p:blipFill>
        <p:spPr>
          <a:xfrm>
            <a:off x="0" y="135925"/>
            <a:ext cx="1841156" cy="1380867"/>
          </a:xfrm>
          <a:prstGeom prst="rect">
            <a:avLst/>
          </a:prstGeom>
        </p:spPr>
      </p:pic>
      <p:pic>
        <p:nvPicPr>
          <p:cNvPr id="4" name="Picture 3">
            <a:extLst>
              <a:ext uri="{FF2B5EF4-FFF2-40B4-BE49-F238E27FC236}">
                <a16:creationId xmlns:a16="http://schemas.microsoft.com/office/drawing/2014/main" xmlns="" id="{BA8A1FB0-C98C-9145-8C0A-F70E28AD6850}"/>
              </a:ext>
            </a:extLst>
          </p:cNvPr>
          <p:cNvPicPr>
            <a:picLocks noChangeAspect="1"/>
          </p:cNvPicPr>
          <p:nvPr/>
        </p:nvPicPr>
        <p:blipFill>
          <a:blip r:embed="rId4"/>
          <a:stretch>
            <a:fillRect/>
          </a:stretch>
        </p:blipFill>
        <p:spPr>
          <a:xfrm>
            <a:off x="7661704" y="135925"/>
            <a:ext cx="1080207" cy="1260389"/>
          </a:xfrm>
          <a:prstGeom prst="rect">
            <a:avLst/>
          </a:prstGeom>
        </p:spPr>
      </p:pic>
      <p:sp>
        <p:nvSpPr>
          <p:cNvPr id="5" name="Rectangle 4">
            <a:extLst>
              <a:ext uri="{FF2B5EF4-FFF2-40B4-BE49-F238E27FC236}">
                <a16:creationId xmlns:a16="http://schemas.microsoft.com/office/drawing/2014/main" xmlns="" id="{04C4728A-E115-C14D-8214-2FAD696613DB}"/>
              </a:ext>
            </a:extLst>
          </p:cNvPr>
          <p:cNvSpPr/>
          <p:nvPr/>
        </p:nvSpPr>
        <p:spPr>
          <a:xfrm>
            <a:off x="2567344" y="334203"/>
            <a:ext cx="4051109" cy="400110"/>
          </a:xfrm>
          <a:prstGeom prst="rect">
            <a:avLst/>
          </a:prstGeom>
        </p:spPr>
        <p:txBody>
          <a:bodyPr wrap="none">
            <a:spAutoFit/>
          </a:bodyPr>
          <a:lstStyle/>
          <a:p>
            <a:r>
              <a:rPr lang="id-ID" sz="2000" dirty="0" smtClean="0"/>
              <a:t>KEMENTERIAN DALAM NEGERI</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5"/>
          <p:cNvSpPr txBox="1">
            <a:spLocks noGrp="1"/>
          </p:cNvSpPr>
          <p:nvPr>
            <p:ph type="ctrTitle"/>
          </p:nvPr>
        </p:nvSpPr>
        <p:spPr>
          <a:xfrm>
            <a:off x="685675" y="2038865"/>
            <a:ext cx="7772400" cy="1099774"/>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a:t>GAMBARAN UMUM</a:t>
            </a:r>
            <a:endParaRPr/>
          </a:p>
        </p:txBody>
      </p:sp>
      <p:sp>
        <p:nvSpPr>
          <p:cNvPr id="113" name="Google Shape;113;p15"/>
          <p:cNvSpPr txBox="1">
            <a:spLocks noGrp="1"/>
          </p:cNvSpPr>
          <p:nvPr>
            <p:ph type="sldNum" idx="12"/>
          </p:nvPr>
        </p:nvSpPr>
        <p:spPr>
          <a:xfrm>
            <a:off x="-125" y="6440375"/>
            <a:ext cx="91440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6" name="Google Shape;126;p17"/>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3</a:t>
            </a:fld>
            <a:endParaRPr/>
          </a:p>
        </p:txBody>
      </p:sp>
      <p:sp>
        <p:nvSpPr>
          <p:cNvPr id="11" name="Oval 10">
            <a:extLst>
              <a:ext uri="{FF2B5EF4-FFF2-40B4-BE49-F238E27FC236}">
                <a16:creationId xmlns:a16="http://schemas.microsoft.com/office/drawing/2014/main" xmlns="" id="{2AFF3173-6826-3C4D-A1FA-B64EEEF3FA95}"/>
              </a:ext>
            </a:extLst>
          </p:cNvPr>
          <p:cNvSpPr/>
          <p:nvPr/>
        </p:nvSpPr>
        <p:spPr>
          <a:xfrm>
            <a:off x="135803" y="2071511"/>
            <a:ext cx="791780" cy="723275"/>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id-ID" sz="3200" b="1" dirty="0"/>
              <a:t>1</a:t>
            </a:r>
          </a:p>
        </p:txBody>
      </p:sp>
      <p:sp>
        <p:nvSpPr>
          <p:cNvPr id="12" name="Oval 11">
            <a:extLst>
              <a:ext uri="{FF2B5EF4-FFF2-40B4-BE49-F238E27FC236}">
                <a16:creationId xmlns:a16="http://schemas.microsoft.com/office/drawing/2014/main" xmlns="" id="{D3A91819-8248-0A49-A717-1E865EB58301}"/>
              </a:ext>
            </a:extLst>
          </p:cNvPr>
          <p:cNvSpPr/>
          <p:nvPr/>
        </p:nvSpPr>
        <p:spPr>
          <a:xfrm>
            <a:off x="135803" y="3799704"/>
            <a:ext cx="791780" cy="7232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3200" b="1" dirty="0"/>
              <a:t>2</a:t>
            </a:r>
          </a:p>
        </p:txBody>
      </p:sp>
      <p:sp>
        <p:nvSpPr>
          <p:cNvPr id="13" name="TextBox 12">
            <a:extLst>
              <a:ext uri="{FF2B5EF4-FFF2-40B4-BE49-F238E27FC236}">
                <a16:creationId xmlns:a16="http://schemas.microsoft.com/office/drawing/2014/main" xmlns="" id="{358C82C5-BF7D-1047-87B8-FECCB395D8F2}"/>
              </a:ext>
            </a:extLst>
          </p:cNvPr>
          <p:cNvSpPr txBox="1"/>
          <p:nvPr/>
        </p:nvSpPr>
        <p:spPr>
          <a:xfrm>
            <a:off x="4332678" y="234780"/>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Latar Belakang</a:t>
            </a:r>
          </a:p>
        </p:txBody>
      </p:sp>
      <p:sp>
        <p:nvSpPr>
          <p:cNvPr id="10" name="Rectangle 9">
            <a:extLst>
              <a:ext uri="{FF2B5EF4-FFF2-40B4-BE49-F238E27FC236}">
                <a16:creationId xmlns:a16="http://schemas.microsoft.com/office/drawing/2014/main" xmlns="" id="{87A80B98-2B14-5141-BB48-6D4C19AFA1BF}"/>
              </a:ext>
            </a:extLst>
          </p:cNvPr>
          <p:cNvSpPr/>
          <p:nvPr/>
        </p:nvSpPr>
        <p:spPr>
          <a:xfrm>
            <a:off x="681864" y="4004570"/>
            <a:ext cx="8190910" cy="1169551"/>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id-ID"/>
              <a:t>Berdasarkan penjelasan di atas, khususnya pada poin 11 dinyatakan bahwa sebagai Instansi Pembina Jabatan Fungsional Satpol PP, Kementerian Dalam Negeri memiliki tugas untuk mengembangkan sistem informasi Jabatan Fungsional Pol PP. Oleh karena itu, pada Tahun 2018 Direktorat Jenderal Bina Administrasi Kewilayahan melakukan kegiatan Pembuatan Sistem Informasi Jabatan Fungsional Satpol PP.</a:t>
            </a:r>
            <a:endParaRPr lang="en-ID"/>
          </a:p>
        </p:txBody>
      </p:sp>
      <p:sp>
        <p:nvSpPr>
          <p:cNvPr id="9" name="Rectangle 8">
            <a:extLst>
              <a:ext uri="{FF2B5EF4-FFF2-40B4-BE49-F238E27FC236}">
                <a16:creationId xmlns:a16="http://schemas.microsoft.com/office/drawing/2014/main" xmlns="" id="{538AE8E6-EF20-224E-A225-08ECE846AB5E}"/>
              </a:ext>
            </a:extLst>
          </p:cNvPr>
          <p:cNvSpPr/>
          <p:nvPr/>
        </p:nvSpPr>
        <p:spPr>
          <a:xfrm>
            <a:off x="681864" y="2276378"/>
            <a:ext cx="8190910" cy="129266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id-ID"/>
              <a:t>Jabatan Fungsional Polisi Pamong Praja (Pol PP) merupakan salah satu jabatan fungsional baru,   yang diatur oleh MenPAN dan RB sebagaimana tertuang dalam Peraturan Menteri Pendayagunaan Aparatur Negara dan Reformasi Birokrasi Nomor 4 Tahun 2014 tentang Jabatan Fungsional Polisi Pamong Praja dan Angka Kreditnya.</a:t>
            </a:r>
            <a:endParaRPr lang="en-ID"/>
          </a:p>
          <a:p>
            <a:pPr algn="ctr"/>
            <a:endParaRPr lang="id-ID" sz="22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6" name="Google Shape;126;p17"/>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4</a:t>
            </a:fld>
            <a:endParaRPr/>
          </a:p>
        </p:txBody>
      </p:sp>
      <p:sp>
        <p:nvSpPr>
          <p:cNvPr id="11" name="Oval 10">
            <a:extLst>
              <a:ext uri="{FF2B5EF4-FFF2-40B4-BE49-F238E27FC236}">
                <a16:creationId xmlns:a16="http://schemas.microsoft.com/office/drawing/2014/main" xmlns="" id="{2AFF3173-6826-3C4D-A1FA-B64EEEF3FA95}"/>
              </a:ext>
            </a:extLst>
          </p:cNvPr>
          <p:cNvSpPr/>
          <p:nvPr/>
        </p:nvSpPr>
        <p:spPr>
          <a:xfrm>
            <a:off x="135803" y="2071511"/>
            <a:ext cx="791780" cy="723275"/>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id-ID" sz="3200" b="1" dirty="0"/>
              <a:t>1</a:t>
            </a:r>
          </a:p>
        </p:txBody>
      </p:sp>
      <p:sp>
        <p:nvSpPr>
          <p:cNvPr id="12" name="Oval 11">
            <a:extLst>
              <a:ext uri="{FF2B5EF4-FFF2-40B4-BE49-F238E27FC236}">
                <a16:creationId xmlns:a16="http://schemas.microsoft.com/office/drawing/2014/main" xmlns="" id="{D3A91819-8248-0A49-A717-1E865EB58301}"/>
              </a:ext>
            </a:extLst>
          </p:cNvPr>
          <p:cNvSpPr/>
          <p:nvPr/>
        </p:nvSpPr>
        <p:spPr>
          <a:xfrm>
            <a:off x="135803" y="3799704"/>
            <a:ext cx="791780" cy="7232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3200" b="1" dirty="0"/>
              <a:t>2</a:t>
            </a:r>
          </a:p>
        </p:txBody>
      </p:sp>
      <p:sp>
        <p:nvSpPr>
          <p:cNvPr id="13" name="TextBox 12">
            <a:extLst>
              <a:ext uri="{FF2B5EF4-FFF2-40B4-BE49-F238E27FC236}">
                <a16:creationId xmlns:a16="http://schemas.microsoft.com/office/drawing/2014/main" xmlns="" id="{358C82C5-BF7D-1047-87B8-FECCB395D8F2}"/>
              </a:ext>
            </a:extLst>
          </p:cNvPr>
          <p:cNvSpPr txBox="1"/>
          <p:nvPr/>
        </p:nvSpPr>
        <p:spPr>
          <a:xfrm>
            <a:off x="4320321" y="308921"/>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Informasi Sistem</a:t>
            </a:r>
          </a:p>
        </p:txBody>
      </p:sp>
      <p:sp>
        <p:nvSpPr>
          <p:cNvPr id="9" name="Rectangle 8">
            <a:extLst>
              <a:ext uri="{FF2B5EF4-FFF2-40B4-BE49-F238E27FC236}">
                <a16:creationId xmlns:a16="http://schemas.microsoft.com/office/drawing/2014/main" xmlns="" id="{538AE8E6-EF20-224E-A225-08ECE846AB5E}"/>
              </a:ext>
            </a:extLst>
          </p:cNvPr>
          <p:cNvSpPr/>
          <p:nvPr/>
        </p:nvSpPr>
        <p:spPr>
          <a:xfrm>
            <a:off x="681864" y="2276378"/>
            <a:ext cx="8190910" cy="954107"/>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1"/>
            <a:r>
              <a:rPr lang="en-US" b="1"/>
              <a:t>Jenis Sistem</a:t>
            </a:r>
            <a:endParaRPr lang="en-ID" b="1"/>
          </a:p>
          <a:p>
            <a:r>
              <a:rPr lang="en-US"/>
              <a:t>Jenis sistem ini, yaitu system informasi berupa website dapat diakses secara online oleh user dengan menggunakan browser yang diinstal pada perangkat komputer atau smartphone yang terhubung dengan internet atau dijalankan di localhost perangkat komputer.</a:t>
            </a:r>
            <a:endParaRPr lang="en-ID"/>
          </a:p>
        </p:txBody>
      </p:sp>
      <p:sp>
        <p:nvSpPr>
          <p:cNvPr id="10" name="Rectangle 9">
            <a:extLst>
              <a:ext uri="{FF2B5EF4-FFF2-40B4-BE49-F238E27FC236}">
                <a16:creationId xmlns:a16="http://schemas.microsoft.com/office/drawing/2014/main" xmlns="" id="{87A80B98-2B14-5141-BB48-6D4C19AFA1BF}"/>
              </a:ext>
            </a:extLst>
          </p:cNvPr>
          <p:cNvSpPr/>
          <p:nvPr/>
        </p:nvSpPr>
        <p:spPr>
          <a:xfrm>
            <a:off x="681864" y="4004570"/>
            <a:ext cx="8190910" cy="1600438"/>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lvl="1"/>
            <a:r>
              <a:rPr lang="en-US" b="1"/>
              <a:t>Detil Pemrograman</a:t>
            </a:r>
            <a:endParaRPr lang="en-ID" b="1"/>
          </a:p>
          <a:p>
            <a:r>
              <a:rPr lang="en-US"/>
              <a:t>Bahasa pemrograman komputer yang digunakan untuk membuat system informasi ini, sebagai berikut:</a:t>
            </a:r>
            <a:endParaRPr lang="en-ID"/>
          </a:p>
          <a:p>
            <a:pPr lvl="2"/>
            <a:r>
              <a:rPr lang="en-US"/>
              <a:t>Bahasa pemrograman utama : PHP versi 5.6.38</a:t>
            </a:r>
            <a:endParaRPr lang="en-ID" sz="1800"/>
          </a:p>
          <a:p>
            <a:pPr lvl="2"/>
            <a:r>
              <a:rPr lang="en-US"/>
              <a:t>Tampilan interface program : HTML versi 3.0, Cascade Style Sheet versi 1.0</a:t>
            </a:r>
            <a:endParaRPr lang="en-ID" sz="1800"/>
          </a:p>
          <a:p>
            <a:pPr lvl="2"/>
            <a:r>
              <a:rPr lang="en-US"/>
              <a:t>System function	: Javascript &amp; JQuery</a:t>
            </a:r>
            <a:endParaRPr lang="en-ID" sz="1800"/>
          </a:p>
          <a:p>
            <a:pPr lvl="2"/>
            <a:r>
              <a:rPr lang="en-US"/>
              <a:t>Responsive design	: Bootstrap versi 2.0</a:t>
            </a:r>
            <a:endParaRPr lang="en-ID" sz="1800"/>
          </a:p>
        </p:txBody>
      </p:sp>
    </p:spTree>
    <p:extLst>
      <p:ext uri="{BB962C8B-B14F-4D97-AF65-F5344CB8AC3E}">
        <p14:creationId xmlns:p14="http://schemas.microsoft.com/office/powerpoint/2010/main" val="4202610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6" name="Google Shape;126;p17"/>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5</a:t>
            </a:fld>
            <a:endParaRPr/>
          </a:p>
        </p:txBody>
      </p:sp>
      <p:sp>
        <p:nvSpPr>
          <p:cNvPr id="11" name="Oval 10">
            <a:extLst>
              <a:ext uri="{FF2B5EF4-FFF2-40B4-BE49-F238E27FC236}">
                <a16:creationId xmlns:a16="http://schemas.microsoft.com/office/drawing/2014/main" xmlns="" id="{2AFF3173-6826-3C4D-A1FA-B64EEEF3FA95}"/>
              </a:ext>
            </a:extLst>
          </p:cNvPr>
          <p:cNvSpPr/>
          <p:nvPr/>
        </p:nvSpPr>
        <p:spPr>
          <a:xfrm>
            <a:off x="135803" y="2071511"/>
            <a:ext cx="791780" cy="723275"/>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id-ID" sz="3200" b="1" dirty="0"/>
              <a:t>3</a:t>
            </a:r>
          </a:p>
        </p:txBody>
      </p:sp>
      <p:sp>
        <p:nvSpPr>
          <p:cNvPr id="12" name="Oval 11">
            <a:extLst>
              <a:ext uri="{FF2B5EF4-FFF2-40B4-BE49-F238E27FC236}">
                <a16:creationId xmlns:a16="http://schemas.microsoft.com/office/drawing/2014/main" xmlns="" id="{D3A91819-8248-0A49-A717-1E865EB58301}"/>
              </a:ext>
            </a:extLst>
          </p:cNvPr>
          <p:cNvSpPr/>
          <p:nvPr/>
        </p:nvSpPr>
        <p:spPr>
          <a:xfrm>
            <a:off x="135803" y="3799704"/>
            <a:ext cx="791780" cy="7232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3200" b="1" dirty="0"/>
              <a:t>4</a:t>
            </a:r>
          </a:p>
        </p:txBody>
      </p:sp>
      <p:sp>
        <p:nvSpPr>
          <p:cNvPr id="13" name="TextBox 12">
            <a:extLst>
              <a:ext uri="{FF2B5EF4-FFF2-40B4-BE49-F238E27FC236}">
                <a16:creationId xmlns:a16="http://schemas.microsoft.com/office/drawing/2014/main" xmlns="" id="{358C82C5-BF7D-1047-87B8-FECCB395D8F2}"/>
              </a:ext>
            </a:extLst>
          </p:cNvPr>
          <p:cNvSpPr txBox="1"/>
          <p:nvPr/>
        </p:nvSpPr>
        <p:spPr>
          <a:xfrm>
            <a:off x="4320321" y="308921"/>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Informasi Sistem</a:t>
            </a:r>
          </a:p>
        </p:txBody>
      </p:sp>
      <p:sp>
        <p:nvSpPr>
          <p:cNvPr id="9" name="Rectangle 8">
            <a:extLst>
              <a:ext uri="{FF2B5EF4-FFF2-40B4-BE49-F238E27FC236}">
                <a16:creationId xmlns:a16="http://schemas.microsoft.com/office/drawing/2014/main" xmlns="" id="{538AE8E6-EF20-224E-A225-08ECE846AB5E}"/>
              </a:ext>
            </a:extLst>
          </p:cNvPr>
          <p:cNvSpPr/>
          <p:nvPr/>
        </p:nvSpPr>
        <p:spPr>
          <a:xfrm>
            <a:off x="681864" y="2276378"/>
            <a:ext cx="8190910" cy="138499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1"/>
            <a:r>
              <a:rPr lang="en-US" b="1"/>
              <a:t>Database</a:t>
            </a:r>
            <a:endParaRPr lang="en-ID" b="1"/>
          </a:p>
          <a:p>
            <a:r>
              <a:rPr lang="en-US"/>
              <a:t>Untuk membuat system informasi yang dapat menginput, memproses &amp; mengeluarkan output yang sesuai dengan kebutuhan user, dibutuhkan database yang berfungsi untuk menampung data-data yang diinput oleh user dengan spesifikasi, sebagai berikut:</a:t>
            </a:r>
            <a:endParaRPr lang="en-ID"/>
          </a:p>
          <a:p>
            <a:pPr lvl="2"/>
            <a:r>
              <a:rPr lang="en-US"/>
              <a:t>Jenis database : MYSQL versi 5.6.30 &amp; MariaDB versi 8.0</a:t>
            </a:r>
            <a:endParaRPr lang="en-ID" sz="1800"/>
          </a:p>
          <a:p>
            <a:pPr lvl="2"/>
            <a:r>
              <a:rPr lang="en-US"/>
              <a:t>Database editor : HeidiSQL versi 7.0 &amp; phpMyAdmin versi 3.0</a:t>
            </a:r>
            <a:endParaRPr lang="en-ID" sz="1800"/>
          </a:p>
        </p:txBody>
      </p:sp>
      <p:sp>
        <p:nvSpPr>
          <p:cNvPr id="10" name="Rectangle 9">
            <a:extLst>
              <a:ext uri="{FF2B5EF4-FFF2-40B4-BE49-F238E27FC236}">
                <a16:creationId xmlns:a16="http://schemas.microsoft.com/office/drawing/2014/main" xmlns="" id="{87A80B98-2B14-5141-BB48-6D4C19AFA1BF}"/>
              </a:ext>
            </a:extLst>
          </p:cNvPr>
          <p:cNvSpPr/>
          <p:nvPr/>
        </p:nvSpPr>
        <p:spPr>
          <a:xfrm>
            <a:off x="681864" y="4004570"/>
            <a:ext cx="8190910" cy="1169551"/>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lvl="1"/>
            <a:r>
              <a:rPr lang="en-US" b="1"/>
              <a:t>Device</a:t>
            </a:r>
            <a:endParaRPr lang="en-ID" b="1"/>
          </a:p>
          <a:p>
            <a:r>
              <a:rPr lang="en-US"/>
              <a:t>Sistem informasi ini dapat diakses menggunakan berbagai device, seperti komputer dan smartphone dengan menggunakan browser, seperti Google Chrome atau Mozilla Firefox yang terhubung dengan internet. Sistem ini juga dapat dijalankan hanya di komputer pribadi atau Local Area Network (LAN) menggunakan software Client-Server seperti XAMPP.</a:t>
            </a:r>
            <a:endParaRPr lang="en-ID"/>
          </a:p>
        </p:txBody>
      </p:sp>
    </p:spTree>
    <p:extLst>
      <p:ext uri="{BB962C8B-B14F-4D97-AF65-F5344CB8AC3E}">
        <p14:creationId xmlns:p14="http://schemas.microsoft.com/office/powerpoint/2010/main" val="113640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6" name="Google Shape;126;p17"/>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6</a:t>
            </a:fld>
            <a:endParaRPr/>
          </a:p>
        </p:txBody>
      </p:sp>
      <p:sp>
        <p:nvSpPr>
          <p:cNvPr id="11" name="Oval 10">
            <a:extLst>
              <a:ext uri="{FF2B5EF4-FFF2-40B4-BE49-F238E27FC236}">
                <a16:creationId xmlns:a16="http://schemas.microsoft.com/office/drawing/2014/main" xmlns="" id="{2AFF3173-6826-3C4D-A1FA-B64EEEF3FA95}"/>
              </a:ext>
            </a:extLst>
          </p:cNvPr>
          <p:cNvSpPr/>
          <p:nvPr/>
        </p:nvSpPr>
        <p:spPr>
          <a:xfrm>
            <a:off x="135803" y="2071511"/>
            <a:ext cx="791780" cy="723275"/>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id-ID" sz="3200" b="1" dirty="0"/>
              <a:t>5</a:t>
            </a:r>
          </a:p>
        </p:txBody>
      </p:sp>
      <p:sp>
        <p:nvSpPr>
          <p:cNvPr id="13" name="TextBox 12">
            <a:extLst>
              <a:ext uri="{FF2B5EF4-FFF2-40B4-BE49-F238E27FC236}">
                <a16:creationId xmlns:a16="http://schemas.microsoft.com/office/drawing/2014/main" xmlns="" id="{358C82C5-BF7D-1047-87B8-FECCB395D8F2}"/>
              </a:ext>
            </a:extLst>
          </p:cNvPr>
          <p:cNvSpPr txBox="1"/>
          <p:nvPr/>
        </p:nvSpPr>
        <p:spPr>
          <a:xfrm>
            <a:off x="4320321" y="308921"/>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Informasi Sistem</a:t>
            </a:r>
          </a:p>
        </p:txBody>
      </p:sp>
      <p:sp>
        <p:nvSpPr>
          <p:cNvPr id="9" name="Rectangle 8">
            <a:extLst>
              <a:ext uri="{FF2B5EF4-FFF2-40B4-BE49-F238E27FC236}">
                <a16:creationId xmlns:a16="http://schemas.microsoft.com/office/drawing/2014/main" xmlns="" id="{538AE8E6-EF20-224E-A225-08ECE846AB5E}"/>
              </a:ext>
            </a:extLst>
          </p:cNvPr>
          <p:cNvSpPr/>
          <p:nvPr/>
        </p:nvSpPr>
        <p:spPr>
          <a:xfrm>
            <a:off x="681864" y="2276378"/>
            <a:ext cx="8190910" cy="181588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1"/>
            <a:r>
              <a:rPr lang="en-US" b="1"/>
              <a:t>Jangkauan Penggunaan Sistem</a:t>
            </a:r>
            <a:endParaRPr lang="en-ID" b="1"/>
          </a:p>
          <a:p>
            <a:r>
              <a:rPr lang="en-US"/>
              <a:t>Sistem informasi ini dapat diakses secara online sehingga dapat diakses oleh semua orang dari berbagai tempat yang menggunakan layanan internet dengan ketentuan orang tersebut memiliki akun yang aktif dalam sistem berupa NIP dan Password untuk melakukan login ke dalam sistem.</a:t>
            </a:r>
            <a:endParaRPr lang="en-ID"/>
          </a:p>
          <a:p>
            <a:r>
              <a:rPr lang="en-US"/>
              <a:t>Sistem informasi ini akan mempermudah manajemen data pegawai, data jabatan dan data pengajuan assessment sehingga proses pengajuan assessment yang dilakukan oleh pegawai, verifikasi assessment dan menaikan jabatan pegawai akan lebih efisien, serta dapat dilakukan dimana saja selama pegawai dapat mengakses sistem ini yang terkoneksi dengan internet.</a:t>
            </a:r>
            <a:endParaRPr lang="en-ID"/>
          </a:p>
        </p:txBody>
      </p:sp>
    </p:spTree>
    <p:extLst>
      <p:ext uri="{BB962C8B-B14F-4D97-AF65-F5344CB8AC3E}">
        <p14:creationId xmlns:p14="http://schemas.microsoft.com/office/powerpoint/2010/main" val="2398947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6" name="Google Shape;156;p20"/>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7</a:t>
            </a:fld>
            <a:endParaRPr/>
          </a:p>
        </p:txBody>
      </p:sp>
      <p:sp>
        <p:nvSpPr>
          <p:cNvPr id="15" name="Rounded Rectangle 14">
            <a:extLst>
              <a:ext uri="{FF2B5EF4-FFF2-40B4-BE49-F238E27FC236}">
                <a16:creationId xmlns:a16="http://schemas.microsoft.com/office/drawing/2014/main" xmlns="" id="{785E2F84-DDAB-E644-88F5-7B24E3E13C10}"/>
              </a:ext>
            </a:extLst>
          </p:cNvPr>
          <p:cNvSpPr/>
          <p:nvPr/>
        </p:nvSpPr>
        <p:spPr>
          <a:xfrm>
            <a:off x="924589" y="1007539"/>
            <a:ext cx="8104686" cy="2797173"/>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lvl="1"/>
            <a:r>
              <a:rPr lang="en-US" b="1"/>
              <a:t>Analisa pengguna</a:t>
            </a:r>
            <a:endParaRPr lang="en-ID" b="1"/>
          </a:p>
          <a:p>
            <a:r>
              <a:rPr lang="en-US"/>
              <a:t>Sistem informasi ini dapat digunakan oleh semua pegawai yang aktif bertugas dan dapat memiliki hak untuk mengakses sistem yang dibedakan berdasarkan wewenangnya sehingga user-user dan hak aksesnya, sebagai berikut:</a:t>
            </a:r>
            <a:endParaRPr lang="en-ID"/>
          </a:p>
          <a:p>
            <a:pPr lvl="2"/>
            <a:r>
              <a:rPr lang="en-US"/>
              <a:t>Hak akses level Administrator, yaitu pegawai-pegawai yang memiliki wewenang untuk memanajemen seluruh data-data dalam sistem.</a:t>
            </a:r>
            <a:endParaRPr lang="en-ID" sz="1800"/>
          </a:p>
          <a:p>
            <a:pPr lvl="2"/>
            <a:r>
              <a:rPr lang="en-US"/>
              <a:t/>
            </a:r>
            <a:br>
              <a:rPr lang="en-US"/>
            </a:br>
            <a:r>
              <a:rPr lang="en-US"/>
              <a:t>Hak akses level Verifikator, yaitu pehawai-pegawai yang memiliki wewenang untuk memverifikasi pengajuan yang dilakukan oleh pegawai dan dapat menaikan jabatan pegawai.</a:t>
            </a:r>
            <a:endParaRPr lang="en-ID" sz="1800"/>
          </a:p>
          <a:p>
            <a:pPr lvl="2"/>
            <a:r>
              <a:rPr lang="en-US"/>
              <a:t>Hak akses levek Pegawai, yaitu pegawai-pegawai yang hanya dapat melakukan pengajuan</a:t>
            </a:r>
            <a:endParaRPr lang="en-ID" sz="1800"/>
          </a:p>
          <a:p>
            <a:r>
              <a:rPr lang="en-US"/>
              <a:t>assessment untuk mendapatkan angka kredit yang digunakan sebagai tolak ukur penilaian</a:t>
            </a:r>
            <a:endParaRPr lang="en-ID"/>
          </a:p>
          <a:p>
            <a:r>
              <a:rPr lang="en-US"/>
              <a:t>kenaikan jabatan pegawai.</a:t>
            </a:r>
            <a:endParaRPr lang="en-ID"/>
          </a:p>
        </p:txBody>
      </p:sp>
      <p:sp>
        <p:nvSpPr>
          <p:cNvPr id="16" name="Rounded Rectangle 15">
            <a:extLst>
              <a:ext uri="{FF2B5EF4-FFF2-40B4-BE49-F238E27FC236}">
                <a16:creationId xmlns:a16="http://schemas.microsoft.com/office/drawing/2014/main" xmlns="" id="{29CD2A40-3491-2541-B244-EA4D28A0820A}"/>
              </a:ext>
            </a:extLst>
          </p:cNvPr>
          <p:cNvSpPr/>
          <p:nvPr/>
        </p:nvSpPr>
        <p:spPr>
          <a:xfrm>
            <a:off x="1293116" y="4210864"/>
            <a:ext cx="7736159" cy="1702296"/>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lvl="1"/>
            <a:r>
              <a:rPr lang="en-US" b="1"/>
              <a:t>Kebutuhan-Kebuthan Sistem</a:t>
            </a:r>
            <a:endParaRPr lang="en-ID" b="1"/>
          </a:p>
          <a:p>
            <a:r>
              <a:rPr lang="en-US"/>
              <a:t>Untuk dapat menghasilkan sistem informasi yang sesuai dengan kebutuhan-kebutuhan user, maka perlu dilakukan analisa kebutuhan-kebutuhan sistem, sebagai berikut:</a:t>
            </a:r>
            <a:endParaRPr lang="en-ID"/>
          </a:p>
        </p:txBody>
      </p:sp>
      <p:sp>
        <p:nvSpPr>
          <p:cNvPr id="17" name="Oval 16">
            <a:extLst>
              <a:ext uri="{FF2B5EF4-FFF2-40B4-BE49-F238E27FC236}">
                <a16:creationId xmlns:a16="http://schemas.microsoft.com/office/drawing/2014/main" xmlns="" id="{EDCD232D-B07B-9C42-A9FC-E9F8204AC3FC}"/>
              </a:ext>
            </a:extLst>
          </p:cNvPr>
          <p:cNvSpPr/>
          <p:nvPr/>
        </p:nvSpPr>
        <p:spPr>
          <a:xfrm>
            <a:off x="429288" y="1830780"/>
            <a:ext cx="660400" cy="609600"/>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id-ID" sz="2400" b="1" dirty="0"/>
              <a:t>1</a:t>
            </a:r>
          </a:p>
        </p:txBody>
      </p:sp>
      <p:sp>
        <p:nvSpPr>
          <p:cNvPr id="18" name="Oval 17">
            <a:extLst>
              <a:ext uri="{FF2B5EF4-FFF2-40B4-BE49-F238E27FC236}">
                <a16:creationId xmlns:a16="http://schemas.microsoft.com/office/drawing/2014/main" xmlns="" id="{408E4FC0-96BE-E84D-A496-D2879E7B7743}"/>
              </a:ext>
            </a:extLst>
          </p:cNvPr>
          <p:cNvSpPr/>
          <p:nvPr/>
        </p:nvSpPr>
        <p:spPr>
          <a:xfrm>
            <a:off x="816522" y="4325164"/>
            <a:ext cx="660400" cy="609600"/>
          </a:xfrm>
          <a:prstGeom prst="ellipse">
            <a:avLst/>
          </a:prstGeom>
          <a:solidFill>
            <a:srgbClr val="0070C0"/>
          </a:solidFill>
        </p:spPr>
        <p:style>
          <a:lnRef idx="0">
            <a:schemeClr val="accent5"/>
          </a:lnRef>
          <a:fillRef idx="3">
            <a:schemeClr val="accent5"/>
          </a:fillRef>
          <a:effectRef idx="3">
            <a:schemeClr val="accent5"/>
          </a:effectRef>
          <a:fontRef idx="minor">
            <a:schemeClr val="lt1"/>
          </a:fontRef>
        </p:style>
        <p:txBody>
          <a:bodyPr rtlCol="0" anchor="ctr"/>
          <a:lstStyle/>
          <a:p>
            <a:pPr algn="ctr"/>
            <a:r>
              <a:rPr lang="id-ID" sz="2400" b="1" dirty="0"/>
              <a:t>2</a:t>
            </a:r>
          </a:p>
        </p:txBody>
      </p:sp>
      <p:cxnSp>
        <p:nvCxnSpPr>
          <p:cNvPr id="19" name="Elbow Connector 18">
            <a:extLst>
              <a:ext uri="{FF2B5EF4-FFF2-40B4-BE49-F238E27FC236}">
                <a16:creationId xmlns:a16="http://schemas.microsoft.com/office/drawing/2014/main" xmlns="" id="{64AC1BCE-3501-544D-B7D8-7D75A1B38ACF}"/>
              </a:ext>
            </a:extLst>
          </p:cNvPr>
          <p:cNvCxnSpPr>
            <a:stCxn id="17" idx="2"/>
            <a:endCxn id="18" idx="2"/>
          </p:cNvCxnSpPr>
          <p:nvPr/>
        </p:nvCxnSpPr>
        <p:spPr>
          <a:xfrm rot="10800000" flipH="1" flipV="1">
            <a:off x="429288" y="2135580"/>
            <a:ext cx="387234" cy="2494384"/>
          </a:xfrm>
          <a:prstGeom prst="bentConnector3">
            <a:avLst>
              <a:gd name="adj1" fmla="val -59034"/>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xmlns="" id="{C081042D-69E8-CF45-835E-811DAD72E424}"/>
              </a:ext>
            </a:extLst>
          </p:cNvPr>
          <p:cNvSpPr txBox="1"/>
          <p:nvPr/>
        </p:nvSpPr>
        <p:spPr>
          <a:xfrm>
            <a:off x="3887835" y="18535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Analisa Sistem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6" name="Google Shape;156;p20"/>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8</a:t>
            </a:fld>
            <a:endParaRPr/>
          </a:p>
        </p:txBody>
      </p:sp>
      <p:sp>
        <p:nvSpPr>
          <p:cNvPr id="8" name="TextBox 7">
            <a:extLst>
              <a:ext uri="{FF2B5EF4-FFF2-40B4-BE49-F238E27FC236}">
                <a16:creationId xmlns:a16="http://schemas.microsoft.com/office/drawing/2014/main" xmlns="" id="{C081042D-69E8-CF45-835E-811DAD72E424}"/>
              </a:ext>
            </a:extLst>
          </p:cNvPr>
          <p:cNvSpPr txBox="1"/>
          <p:nvPr/>
        </p:nvSpPr>
        <p:spPr>
          <a:xfrm>
            <a:off x="3887835" y="18535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Analisa Sistem</a:t>
            </a:r>
          </a:p>
        </p:txBody>
      </p:sp>
      <p:graphicFrame>
        <p:nvGraphicFramePr>
          <p:cNvPr id="2" name="Table 1">
            <a:extLst>
              <a:ext uri="{FF2B5EF4-FFF2-40B4-BE49-F238E27FC236}">
                <a16:creationId xmlns:a16="http://schemas.microsoft.com/office/drawing/2014/main" xmlns="" id="{3A0E3CEE-0EB2-9F44-927E-144A9CF5C8F7}"/>
              </a:ext>
            </a:extLst>
          </p:cNvPr>
          <p:cNvGraphicFramePr>
            <a:graphicFrameLocks noGrp="1"/>
          </p:cNvGraphicFramePr>
          <p:nvPr>
            <p:extLst>
              <p:ext uri="{D42A27DB-BD31-4B8C-83A1-F6EECF244321}">
                <p14:modId xmlns:p14="http://schemas.microsoft.com/office/powerpoint/2010/main" val="3671780735"/>
              </p:ext>
            </p:extLst>
          </p:nvPr>
        </p:nvGraphicFramePr>
        <p:xfrm>
          <a:off x="926757" y="1072808"/>
          <a:ext cx="7278129" cy="4802210"/>
        </p:xfrm>
        <a:graphic>
          <a:graphicData uri="http://schemas.openxmlformats.org/drawingml/2006/table">
            <a:tbl>
              <a:tblPr firstRow="1" firstCol="1" lastRow="1" lastCol="1" bandRow="1" bandCol="1">
                <a:tableStyleId>{F2E9BD38-C0D4-4DF8-84D7-AFD51DCB6AFB}</a:tableStyleId>
              </a:tblPr>
              <a:tblGrid>
                <a:gridCol w="452991">
                  <a:extLst>
                    <a:ext uri="{9D8B030D-6E8A-4147-A177-3AD203B41FA5}">
                      <a16:colId xmlns:a16="http://schemas.microsoft.com/office/drawing/2014/main" xmlns="" val="3208542578"/>
                    </a:ext>
                  </a:extLst>
                </a:gridCol>
                <a:gridCol w="2430934">
                  <a:extLst>
                    <a:ext uri="{9D8B030D-6E8A-4147-A177-3AD203B41FA5}">
                      <a16:colId xmlns:a16="http://schemas.microsoft.com/office/drawing/2014/main" xmlns="" val="3215389215"/>
                    </a:ext>
                  </a:extLst>
                </a:gridCol>
                <a:gridCol w="1466264">
                  <a:extLst>
                    <a:ext uri="{9D8B030D-6E8A-4147-A177-3AD203B41FA5}">
                      <a16:colId xmlns:a16="http://schemas.microsoft.com/office/drawing/2014/main" xmlns="" val="2472467773"/>
                    </a:ext>
                  </a:extLst>
                </a:gridCol>
                <a:gridCol w="1439670">
                  <a:extLst>
                    <a:ext uri="{9D8B030D-6E8A-4147-A177-3AD203B41FA5}">
                      <a16:colId xmlns:a16="http://schemas.microsoft.com/office/drawing/2014/main" xmlns="" val="3100856739"/>
                    </a:ext>
                  </a:extLst>
                </a:gridCol>
                <a:gridCol w="1488270">
                  <a:extLst>
                    <a:ext uri="{9D8B030D-6E8A-4147-A177-3AD203B41FA5}">
                      <a16:colId xmlns:a16="http://schemas.microsoft.com/office/drawing/2014/main" xmlns="" val="1895951748"/>
                    </a:ext>
                  </a:extLst>
                </a:gridCol>
              </a:tblGrid>
              <a:tr h="322410">
                <a:tc>
                  <a:txBody>
                    <a:bodyPr/>
                    <a:lstStyle/>
                    <a:p>
                      <a:pPr marL="69850">
                        <a:lnSpc>
                          <a:spcPts val="1170"/>
                        </a:lnSpc>
                        <a:spcAft>
                          <a:spcPts val="0"/>
                        </a:spcAft>
                      </a:pPr>
                      <a:r>
                        <a:rPr lang="en-US" sz="700">
                          <a:effectLst/>
                        </a:rPr>
                        <a:t>No</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16205">
                        <a:lnSpc>
                          <a:spcPts val="1170"/>
                        </a:lnSpc>
                        <a:spcAft>
                          <a:spcPts val="0"/>
                        </a:spcAft>
                      </a:pPr>
                      <a:r>
                        <a:rPr lang="en-US" sz="700">
                          <a:effectLst/>
                        </a:rPr>
                        <a:t>Kebutuhan-Kebutuhan</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58115" marR="139700" indent="185420">
                        <a:lnSpc>
                          <a:spcPct val="98000"/>
                        </a:lnSpc>
                        <a:spcAft>
                          <a:spcPts val="0"/>
                        </a:spcAft>
                      </a:pPr>
                      <a:r>
                        <a:rPr lang="en-US" sz="700">
                          <a:effectLst/>
                        </a:rPr>
                        <a:t>Jenis Kebutuhan</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06680" marR="88265" indent="54610">
                        <a:lnSpc>
                          <a:spcPct val="98000"/>
                        </a:lnSpc>
                        <a:spcAft>
                          <a:spcPts val="0"/>
                        </a:spcAft>
                      </a:pPr>
                      <a:r>
                        <a:rPr lang="en-US" sz="700">
                          <a:effectLst/>
                        </a:rPr>
                        <a:t>Form yang Akan Dibuat</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12395" marR="102870" indent="-1905" algn="ctr">
                        <a:lnSpc>
                          <a:spcPts val="1200"/>
                        </a:lnSpc>
                        <a:spcAft>
                          <a:spcPts val="0"/>
                        </a:spcAft>
                      </a:pPr>
                      <a:r>
                        <a:rPr lang="en-US" sz="700">
                          <a:effectLst/>
                        </a:rPr>
                        <a:t>User Berdasarkan Hak Akses</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3781240219"/>
                  </a:ext>
                </a:extLst>
              </a:tr>
              <a:tr h="536608">
                <a:tc>
                  <a:txBody>
                    <a:bodyPr/>
                    <a:lstStyle/>
                    <a:p>
                      <a:pPr marL="121285">
                        <a:lnSpc>
                          <a:spcPts val="1170"/>
                        </a:lnSpc>
                        <a:spcAft>
                          <a:spcPts val="0"/>
                        </a:spcAft>
                      </a:pPr>
                      <a:r>
                        <a:rPr lang="en-US" sz="700">
                          <a:effectLst/>
                        </a:rPr>
                        <a:t>1</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7785" algn="just">
                        <a:lnSpc>
                          <a:spcPts val="1190"/>
                        </a:lnSpc>
                        <a:spcAft>
                          <a:spcPts val="0"/>
                        </a:spcAft>
                      </a:pPr>
                      <a:r>
                        <a:rPr lang="en-US" sz="700">
                          <a:effectLst/>
                        </a:rPr>
                        <a:t>Sistem informasi dapat diakses oleh semua pegawai berdasarkan wewenang sebagai</a:t>
                      </a:r>
                      <a:r>
                        <a:rPr lang="en-US" sz="700" spc="285">
                          <a:effectLst/>
                        </a:rPr>
                        <a:t> </a:t>
                      </a:r>
                      <a:r>
                        <a:rPr lang="en-US" sz="700">
                          <a:effectLst/>
                        </a:rPr>
                        <a:t>hak</a:t>
                      </a:r>
                      <a:endParaRPr lang="en-ID" sz="800">
                        <a:effectLst/>
                      </a:endParaRPr>
                    </a:p>
                    <a:p>
                      <a:pPr marL="67310" algn="just">
                        <a:lnSpc>
                          <a:spcPts val="1135"/>
                        </a:lnSpc>
                        <a:spcAft>
                          <a:spcPts val="0"/>
                        </a:spcAft>
                      </a:pPr>
                      <a:r>
                        <a:rPr lang="en-US" sz="700">
                          <a:effectLst/>
                        </a:rPr>
                        <a:t>aksesnya</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70"/>
                        </a:lnSpc>
                        <a:spcAft>
                          <a:spcPts val="0"/>
                        </a:spcAft>
                      </a:pPr>
                      <a:r>
                        <a:rPr lang="en-US" sz="700">
                          <a:effectLst/>
                        </a:rPr>
                        <a:t>Functional</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00965" marR="90805" algn="ctr">
                        <a:lnSpc>
                          <a:spcPts val="1170"/>
                        </a:lnSpc>
                        <a:spcAft>
                          <a:spcPts val="0"/>
                        </a:spcAft>
                      </a:pPr>
                      <a:r>
                        <a:rPr lang="en-US" sz="700">
                          <a:effectLst/>
                        </a:rPr>
                        <a:t>Login</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marR="129540" algn="ctr">
                        <a:lnSpc>
                          <a:spcPct val="98000"/>
                        </a:lnSpc>
                        <a:spcAft>
                          <a:spcPts val="0"/>
                        </a:spcAft>
                      </a:pPr>
                      <a:r>
                        <a:rPr lang="en-US" sz="700">
                          <a:effectLst/>
                        </a:rPr>
                        <a:t>Administrator Verifikator Pegawai</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4282853833"/>
                  </a:ext>
                </a:extLst>
              </a:tr>
              <a:tr h="329535">
                <a:tc>
                  <a:txBody>
                    <a:bodyPr/>
                    <a:lstStyle/>
                    <a:p>
                      <a:pPr marL="121285">
                        <a:lnSpc>
                          <a:spcPts val="1170"/>
                        </a:lnSpc>
                        <a:spcAft>
                          <a:spcPts val="0"/>
                        </a:spcAft>
                      </a:pPr>
                      <a:r>
                        <a:rPr lang="en-US" sz="700">
                          <a:effectLst/>
                        </a:rPr>
                        <a:t>2</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a:lnSpc>
                          <a:spcPts val="1170"/>
                        </a:lnSpc>
                        <a:spcAft>
                          <a:spcPts val="0"/>
                        </a:spcAft>
                        <a:tabLst>
                          <a:tab pos="581660" algn="l"/>
                          <a:tab pos="1038860" algn="l"/>
                        </a:tabLst>
                      </a:pPr>
                      <a:r>
                        <a:rPr lang="en-US" sz="700">
                          <a:effectLst/>
                        </a:rPr>
                        <a:t>Sistem	dapat	digunakan</a:t>
                      </a:r>
                      <a:endParaRPr lang="en-ID" sz="800">
                        <a:effectLst/>
                      </a:endParaRPr>
                    </a:p>
                    <a:p>
                      <a:pPr marL="67310">
                        <a:lnSpc>
                          <a:spcPts val="1200"/>
                        </a:lnSpc>
                        <a:spcBef>
                          <a:spcPts val="55"/>
                        </a:spcBef>
                        <a:spcAft>
                          <a:spcPts val="0"/>
                        </a:spcAft>
                      </a:pPr>
                      <a:r>
                        <a:rPr lang="en-US" sz="700">
                          <a:effectLst/>
                        </a:rPr>
                        <a:t>untuk memanajemen data pegawai</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70"/>
                        </a:lnSpc>
                        <a:spcAft>
                          <a:spcPts val="0"/>
                        </a:spcAft>
                      </a:pPr>
                      <a:r>
                        <a:rPr lang="en-US" sz="700">
                          <a:effectLst/>
                        </a:rPr>
                        <a:t>Functional</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15570">
                        <a:lnSpc>
                          <a:spcPts val="1170"/>
                        </a:lnSpc>
                        <a:spcAft>
                          <a:spcPts val="0"/>
                        </a:spcAft>
                      </a:pPr>
                      <a:r>
                        <a:rPr lang="en-US" sz="700">
                          <a:effectLst/>
                        </a:rPr>
                        <a:t>Data Pegawai</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a:lnSpc>
                          <a:spcPts val="1170"/>
                        </a:lnSpc>
                        <a:spcAft>
                          <a:spcPts val="0"/>
                        </a:spcAft>
                      </a:pPr>
                      <a:r>
                        <a:rPr lang="en-US" sz="700">
                          <a:effectLst/>
                        </a:rPr>
                        <a:t>Administrator</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2620414727"/>
                  </a:ext>
                </a:extLst>
              </a:tr>
              <a:tr h="431513">
                <a:tc>
                  <a:txBody>
                    <a:bodyPr/>
                    <a:lstStyle/>
                    <a:p>
                      <a:pPr marL="121285">
                        <a:lnSpc>
                          <a:spcPts val="1165"/>
                        </a:lnSpc>
                        <a:spcAft>
                          <a:spcPts val="0"/>
                        </a:spcAft>
                      </a:pPr>
                      <a:r>
                        <a:rPr lang="en-US" sz="700">
                          <a:effectLst/>
                        </a:rPr>
                        <a:t>3</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9055">
                        <a:lnSpc>
                          <a:spcPct val="101000"/>
                        </a:lnSpc>
                        <a:spcAft>
                          <a:spcPts val="0"/>
                        </a:spcAft>
                        <a:tabLst>
                          <a:tab pos="581660" algn="l"/>
                          <a:tab pos="1038860" algn="l"/>
                        </a:tabLst>
                      </a:pPr>
                      <a:r>
                        <a:rPr lang="en-US" sz="700">
                          <a:effectLst/>
                        </a:rPr>
                        <a:t>Sistem	dapat	</a:t>
                      </a:r>
                      <a:r>
                        <a:rPr lang="en-US" sz="700" spc="-5">
                          <a:effectLst/>
                        </a:rPr>
                        <a:t>digunakan </a:t>
                      </a:r>
                      <a:r>
                        <a:rPr lang="en-US" sz="700">
                          <a:effectLst/>
                        </a:rPr>
                        <a:t>untuk memanajemen</a:t>
                      </a:r>
                      <a:r>
                        <a:rPr lang="en-US" sz="700" spc="230">
                          <a:effectLst/>
                        </a:rPr>
                        <a:t> </a:t>
                      </a:r>
                      <a:r>
                        <a:rPr lang="en-US" sz="700">
                          <a:effectLst/>
                        </a:rPr>
                        <a:t>data</a:t>
                      </a:r>
                      <a:endParaRPr lang="en-ID" sz="800">
                        <a:effectLst/>
                      </a:endParaRPr>
                    </a:p>
                    <a:p>
                      <a:pPr marL="67310" marR="61595">
                        <a:lnSpc>
                          <a:spcPts val="1200"/>
                        </a:lnSpc>
                        <a:spcAft>
                          <a:spcPts val="0"/>
                        </a:spcAft>
                        <a:tabLst>
                          <a:tab pos="621665" algn="l"/>
                          <a:tab pos="1151890" algn="l"/>
                        </a:tabLst>
                      </a:pPr>
                      <a:r>
                        <a:rPr lang="en-US" sz="700">
                          <a:effectLst/>
                        </a:rPr>
                        <a:t>wilayah	tempat	</a:t>
                      </a:r>
                      <a:r>
                        <a:rPr lang="en-US" sz="700" spc="-10">
                          <a:effectLst/>
                        </a:rPr>
                        <a:t>pegawai </a:t>
                      </a:r>
                      <a:r>
                        <a:rPr lang="en-US" sz="700">
                          <a:effectLst/>
                        </a:rPr>
                        <a:t>bertugas</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65"/>
                        </a:lnSpc>
                        <a:spcAft>
                          <a:spcPts val="0"/>
                        </a:spcAft>
                      </a:pPr>
                      <a:r>
                        <a:rPr lang="en-US" sz="700">
                          <a:effectLst/>
                        </a:rPr>
                        <a:t>Functional</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27635">
                        <a:lnSpc>
                          <a:spcPts val="1165"/>
                        </a:lnSpc>
                        <a:spcAft>
                          <a:spcPts val="0"/>
                        </a:spcAft>
                      </a:pPr>
                      <a:r>
                        <a:rPr lang="en-US" sz="700">
                          <a:effectLst/>
                        </a:rPr>
                        <a:t>Data Wilayah</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a:lnSpc>
                          <a:spcPts val="1165"/>
                        </a:lnSpc>
                        <a:spcAft>
                          <a:spcPts val="0"/>
                        </a:spcAft>
                      </a:pPr>
                      <a:r>
                        <a:rPr lang="en-US" sz="700">
                          <a:effectLst/>
                        </a:rPr>
                        <a:t>Administartor</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2714645660"/>
                  </a:ext>
                </a:extLst>
              </a:tr>
              <a:tr h="321074">
                <a:tc>
                  <a:txBody>
                    <a:bodyPr/>
                    <a:lstStyle/>
                    <a:p>
                      <a:pPr marL="121285">
                        <a:lnSpc>
                          <a:spcPts val="1155"/>
                        </a:lnSpc>
                        <a:spcAft>
                          <a:spcPts val="0"/>
                        </a:spcAft>
                      </a:pPr>
                      <a:r>
                        <a:rPr lang="en-US" sz="700">
                          <a:effectLst/>
                        </a:rPr>
                        <a:t>4</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9055">
                        <a:lnSpc>
                          <a:spcPct val="98000"/>
                        </a:lnSpc>
                        <a:spcAft>
                          <a:spcPts val="0"/>
                        </a:spcAft>
                        <a:tabLst>
                          <a:tab pos="581660" algn="l"/>
                          <a:tab pos="1038860" algn="l"/>
                        </a:tabLst>
                      </a:pPr>
                      <a:r>
                        <a:rPr lang="en-US" sz="700">
                          <a:effectLst/>
                        </a:rPr>
                        <a:t>Sistem	dapat	</a:t>
                      </a:r>
                      <a:r>
                        <a:rPr lang="en-US" sz="700" spc="-5">
                          <a:effectLst/>
                        </a:rPr>
                        <a:t>digunakan </a:t>
                      </a:r>
                      <a:r>
                        <a:rPr lang="en-US" sz="700">
                          <a:effectLst/>
                        </a:rPr>
                        <a:t>untuk memanajemen</a:t>
                      </a:r>
                      <a:r>
                        <a:rPr lang="en-US" sz="700" spc="230">
                          <a:effectLst/>
                        </a:rPr>
                        <a:t> </a:t>
                      </a:r>
                      <a:r>
                        <a:rPr lang="en-US" sz="700">
                          <a:effectLst/>
                        </a:rPr>
                        <a:t>data</a:t>
                      </a:r>
                      <a:endParaRPr lang="en-ID" sz="800">
                        <a:effectLst/>
                      </a:endParaRPr>
                    </a:p>
                    <a:p>
                      <a:pPr marL="67310">
                        <a:lnSpc>
                          <a:spcPts val="1160"/>
                        </a:lnSpc>
                        <a:spcAft>
                          <a:spcPts val="0"/>
                        </a:spcAft>
                      </a:pPr>
                      <a:r>
                        <a:rPr lang="en-US" sz="700">
                          <a:effectLst/>
                        </a:rPr>
                        <a:t>tingkatan pegawai</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55"/>
                        </a:lnSpc>
                        <a:spcAft>
                          <a:spcPts val="0"/>
                        </a:spcAft>
                      </a:pPr>
                      <a:r>
                        <a:rPr lang="en-US" sz="700">
                          <a:effectLst/>
                        </a:rPr>
                        <a:t>Functional</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9850">
                        <a:lnSpc>
                          <a:spcPts val="1155"/>
                        </a:lnSpc>
                        <a:spcAft>
                          <a:spcPts val="0"/>
                        </a:spcAft>
                      </a:pPr>
                      <a:r>
                        <a:rPr lang="en-US" sz="700">
                          <a:effectLst/>
                        </a:rPr>
                        <a:t>Data Tingkatan</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a:lnSpc>
                          <a:spcPts val="1155"/>
                        </a:lnSpc>
                        <a:spcAft>
                          <a:spcPts val="0"/>
                        </a:spcAft>
                      </a:pPr>
                      <a:r>
                        <a:rPr lang="en-US" sz="700">
                          <a:effectLst/>
                        </a:rPr>
                        <a:t>Administrator</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934737630"/>
                  </a:ext>
                </a:extLst>
              </a:tr>
              <a:tr h="320629">
                <a:tc>
                  <a:txBody>
                    <a:bodyPr/>
                    <a:lstStyle/>
                    <a:p>
                      <a:pPr marL="121285">
                        <a:lnSpc>
                          <a:spcPts val="1170"/>
                        </a:lnSpc>
                        <a:spcAft>
                          <a:spcPts val="0"/>
                        </a:spcAft>
                      </a:pPr>
                      <a:r>
                        <a:rPr lang="en-US" sz="700">
                          <a:effectLst/>
                        </a:rPr>
                        <a:t>5</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9055" algn="just">
                        <a:lnSpc>
                          <a:spcPts val="1200"/>
                        </a:lnSpc>
                        <a:spcAft>
                          <a:spcPts val="0"/>
                        </a:spcAft>
                      </a:pPr>
                      <a:r>
                        <a:rPr lang="en-US" sz="700">
                          <a:effectLst/>
                        </a:rPr>
                        <a:t>Sistem dapat digunakan untuk memanajemen data jabatan pegawai</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70"/>
                        </a:lnSpc>
                        <a:spcAft>
                          <a:spcPts val="0"/>
                        </a:spcAft>
                      </a:pPr>
                      <a:r>
                        <a:rPr lang="en-US" sz="700">
                          <a:effectLst/>
                        </a:rPr>
                        <a:t>Functional</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30810">
                        <a:lnSpc>
                          <a:spcPts val="1170"/>
                        </a:lnSpc>
                        <a:spcAft>
                          <a:spcPts val="0"/>
                        </a:spcAft>
                      </a:pPr>
                      <a:r>
                        <a:rPr lang="en-US" sz="700">
                          <a:effectLst/>
                        </a:rPr>
                        <a:t>Data Jabatan</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a:lnSpc>
                          <a:spcPts val="1170"/>
                        </a:lnSpc>
                        <a:spcAft>
                          <a:spcPts val="0"/>
                        </a:spcAft>
                      </a:pPr>
                      <a:r>
                        <a:rPr lang="en-US" sz="700">
                          <a:effectLst/>
                        </a:rPr>
                        <a:t>Administrator</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1906046130"/>
                  </a:ext>
                </a:extLst>
              </a:tr>
              <a:tr h="322410">
                <a:tc>
                  <a:txBody>
                    <a:bodyPr/>
                    <a:lstStyle/>
                    <a:p>
                      <a:pPr marL="121285">
                        <a:lnSpc>
                          <a:spcPts val="1195"/>
                        </a:lnSpc>
                        <a:spcAft>
                          <a:spcPts val="0"/>
                        </a:spcAft>
                      </a:pPr>
                      <a:r>
                        <a:rPr lang="en-US" sz="700">
                          <a:effectLst/>
                        </a:rPr>
                        <a:t>6</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9055" algn="just">
                        <a:lnSpc>
                          <a:spcPts val="1200"/>
                        </a:lnSpc>
                        <a:spcBef>
                          <a:spcPts val="25"/>
                        </a:spcBef>
                        <a:spcAft>
                          <a:spcPts val="0"/>
                        </a:spcAft>
                      </a:pPr>
                      <a:r>
                        <a:rPr lang="en-US" sz="700">
                          <a:effectLst/>
                        </a:rPr>
                        <a:t>Sistem dapat digunakan untuk memanajemen data pangkat pegawai</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95"/>
                        </a:lnSpc>
                        <a:spcAft>
                          <a:spcPts val="0"/>
                        </a:spcAft>
                      </a:pPr>
                      <a:r>
                        <a:rPr lang="en-US" sz="700">
                          <a:effectLst/>
                        </a:rPr>
                        <a:t>Functional</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21920">
                        <a:lnSpc>
                          <a:spcPts val="1195"/>
                        </a:lnSpc>
                        <a:spcAft>
                          <a:spcPts val="0"/>
                        </a:spcAft>
                      </a:pPr>
                      <a:r>
                        <a:rPr lang="en-US" sz="700">
                          <a:effectLst/>
                        </a:rPr>
                        <a:t>Data Pangkat</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a:lnSpc>
                          <a:spcPts val="1195"/>
                        </a:lnSpc>
                        <a:spcAft>
                          <a:spcPts val="0"/>
                        </a:spcAft>
                      </a:pPr>
                      <a:r>
                        <a:rPr lang="en-US" sz="700">
                          <a:effectLst/>
                        </a:rPr>
                        <a:t>Administrator</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3335964515"/>
                  </a:ext>
                </a:extLst>
              </a:tr>
              <a:tr h="322410">
                <a:tc>
                  <a:txBody>
                    <a:bodyPr/>
                    <a:lstStyle/>
                    <a:p>
                      <a:pPr marL="121285">
                        <a:lnSpc>
                          <a:spcPts val="1190"/>
                        </a:lnSpc>
                        <a:spcAft>
                          <a:spcPts val="0"/>
                        </a:spcAft>
                      </a:pPr>
                      <a:r>
                        <a:rPr lang="en-US" sz="700">
                          <a:effectLst/>
                        </a:rPr>
                        <a:t>7</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9055">
                        <a:lnSpc>
                          <a:spcPct val="98000"/>
                        </a:lnSpc>
                        <a:spcAft>
                          <a:spcPts val="0"/>
                        </a:spcAft>
                        <a:tabLst>
                          <a:tab pos="581660" algn="l"/>
                          <a:tab pos="1038860" algn="l"/>
                        </a:tabLst>
                      </a:pPr>
                      <a:r>
                        <a:rPr lang="en-US" sz="700">
                          <a:effectLst/>
                        </a:rPr>
                        <a:t>Sistem	dapat	</a:t>
                      </a:r>
                      <a:r>
                        <a:rPr lang="en-US" sz="700" spc="-5">
                          <a:effectLst/>
                        </a:rPr>
                        <a:t>digunakan </a:t>
                      </a:r>
                      <a:r>
                        <a:rPr lang="en-US" sz="700">
                          <a:effectLst/>
                        </a:rPr>
                        <a:t>untuk memanajemen</a:t>
                      </a:r>
                      <a:r>
                        <a:rPr lang="en-US" sz="700" spc="230">
                          <a:effectLst/>
                        </a:rPr>
                        <a:t> </a:t>
                      </a:r>
                      <a:r>
                        <a:rPr lang="en-US" sz="700">
                          <a:effectLst/>
                        </a:rPr>
                        <a:t>data</a:t>
                      </a:r>
                      <a:endParaRPr lang="en-ID" sz="800">
                        <a:effectLst/>
                      </a:endParaRPr>
                    </a:p>
                    <a:p>
                      <a:pPr marL="67310">
                        <a:lnSpc>
                          <a:spcPts val="1135"/>
                        </a:lnSpc>
                        <a:spcAft>
                          <a:spcPts val="0"/>
                        </a:spcAft>
                      </a:pPr>
                      <a:r>
                        <a:rPr lang="en-US" sz="700">
                          <a:effectLst/>
                        </a:rPr>
                        <a:t>golongan pegawai</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90"/>
                        </a:lnSpc>
                        <a:spcAft>
                          <a:spcPts val="0"/>
                        </a:spcAft>
                      </a:pPr>
                      <a:r>
                        <a:rPr lang="en-US" sz="700">
                          <a:effectLst/>
                        </a:rPr>
                        <a:t>Functional</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81915">
                        <a:lnSpc>
                          <a:spcPts val="1190"/>
                        </a:lnSpc>
                        <a:spcAft>
                          <a:spcPts val="0"/>
                        </a:spcAft>
                      </a:pPr>
                      <a:r>
                        <a:rPr lang="en-US" sz="700">
                          <a:effectLst/>
                        </a:rPr>
                        <a:t>Data Golongan</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a:lnSpc>
                          <a:spcPts val="1190"/>
                        </a:lnSpc>
                        <a:spcAft>
                          <a:spcPts val="0"/>
                        </a:spcAft>
                      </a:pPr>
                      <a:r>
                        <a:rPr lang="en-US" sz="700">
                          <a:effectLst/>
                        </a:rPr>
                        <a:t>Administrator</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4235966991"/>
                  </a:ext>
                </a:extLst>
              </a:tr>
              <a:tr h="754369">
                <a:tc>
                  <a:txBody>
                    <a:bodyPr/>
                    <a:lstStyle/>
                    <a:p>
                      <a:pPr marL="121285">
                        <a:lnSpc>
                          <a:spcPts val="1170"/>
                        </a:lnSpc>
                        <a:spcAft>
                          <a:spcPts val="0"/>
                        </a:spcAft>
                      </a:pPr>
                      <a:r>
                        <a:rPr lang="en-US" sz="700">
                          <a:effectLst/>
                        </a:rPr>
                        <a:t>8</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8420" algn="just">
                        <a:lnSpc>
                          <a:spcPts val="1190"/>
                        </a:lnSpc>
                        <a:spcAft>
                          <a:spcPts val="0"/>
                        </a:spcAft>
                      </a:pPr>
                      <a:r>
                        <a:rPr lang="en-US" sz="700">
                          <a:effectLst/>
                        </a:rPr>
                        <a:t>Sistem dapat digunakan untuk memanajemen data unsur penilaian sehingga angka kredit dapat ditampilkan secara</a:t>
                      </a:r>
                      <a:r>
                        <a:rPr lang="en-US" sz="700" spc="-215">
                          <a:effectLst/>
                        </a:rPr>
                        <a:t> </a:t>
                      </a:r>
                      <a:r>
                        <a:rPr lang="en-US" sz="700">
                          <a:effectLst/>
                        </a:rPr>
                        <a:t>otomatis</a:t>
                      </a:r>
                      <a:endParaRPr lang="en-ID" sz="800">
                        <a:effectLst/>
                      </a:endParaRPr>
                    </a:p>
                    <a:p>
                      <a:pPr marL="67310" marR="58420" algn="just">
                        <a:lnSpc>
                          <a:spcPts val="1200"/>
                        </a:lnSpc>
                        <a:spcBef>
                          <a:spcPts val="15"/>
                        </a:spcBef>
                        <a:spcAft>
                          <a:spcPts val="0"/>
                        </a:spcAft>
                      </a:pPr>
                      <a:r>
                        <a:rPr lang="en-US" sz="700">
                          <a:effectLst/>
                        </a:rPr>
                        <a:t>berdasarkan ketentuan- ketentuan yang berlaku</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70"/>
                        </a:lnSpc>
                        <a:spcAft>
                          <a:spcPts val="0"/>
                        </a:spcAft>
                      </a:pPr>
                      <a:r>
                        <a:rPr lang="en-US" sz="700">
                          <a:effectLst/>
                        </a:rPr>
                        <a:t>Functional</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249555" marR="166370" indent="-67310">
                        <a:lnSpc>
                          <a:spcPct val="100000"/>
                        </a:lnSpc>
                        <a:spcAft>
                          <a:spcPts val="0"/>
                        </a:spcAft>
                      </a:pPr>
                      <a:r>
                        <a:rPr lang="en-US" sz="700">
                          <a:effectLst/>
                        </a:rPr>
                        <a:t>Data Unsur Penilaian</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a:lnSpc>
                          <a:spcPts val="1170"/>
                        </a:lnSpc>
                        <a:spcAft>
                          <a:spcPts val="0"/>
                        </a:spcAft>
                      </a:pPr>
                      <a:r>
                        <a:rPr lang="en-US" sz="700">
                          <a:effectLst/>
                        </a:rPr>
                        <a:t>Administrator</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276986063"/>
                  </a:ext>
                </a:extLst>
              </a:tr>
              <a:tr h="643039">
                <a:tc>
                  <a:txBody>
                    <a:bodyPr/>
                    <a:lstStyle/>
                    <a:p>
                      <a:pPr marL="121285">
                        <a:lnSpc>
                          <a:spcPts val="1170"/>
                        </a:lnSpc>
                        <a:spcAft>
                          <a:spcPts val="0"/>
                        </a:spcAft>
                      </a:pPr>
                      <a:r>
                        <a:rPr lang="en-US" sz="700">
                          <a:effectLst/>
                        </a:rPr>
                        <a:t>9</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9055" algn="just">
                        <a:lnSpc>
                          <a:spcPts val="1190"/>
                        </a:lnSpc>
                        <a:spcAft>
                          <a:spcPts val="0"/>
                        </a:spcAft>
                      </a:pPr>
                      <a:r>
                        <a:rPr lang="en-US" sz="700">
                          <a:effectLst/>
                        </a:rPr>
                        <a:t>Sistem dapat digunakan untuk memanajemen data satuan hasil yang digunakan sebagai jenis dokumen saat mengupload</a:t>
                      </a:r>
                      <a:endParaRPr lang="en-ID" sz="800">
                        <a:effectLst/>
                      </a:endParaRPr>
                    </a:p>
                    <a:p>
                      <a:pPr marL="67310" algn="just">
                        <a:lnSpc>
                          <a:spcPts val="1125"/>
                        </a:lnSpc>
                        <a:spcAft>
                          <a:spcPts val="0"/>
                        </a:spcAft>
                      </a:pPr>
                      <a:r>
                        <a:rPr lang="en-US" sz="700">
                          <a:effectLst/>
                        </a:rPr>
                        <a:t>dokumen pengajuan</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70"/>
                        </a:lnSpc>
                        <a:spcAft>
                          <a:spcPts val="0"/>
                        </a:spcAft>
                      </a:pPr>
                      <a:r>
                        <a:rPr lang="en-US" sz="700">
                          <a:effectLst/>
                        </a:rPr>
                        <a:t>Functional</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365760" marR="132715" indent="-210820">
                        <a:lnSpc>
                          <a:spcPct val="98000"/>
                        </a:lnSpc>
                        <a:spcAft>
                          <a:spcPts val="0"/>
                        </a:spcAft>
                      </a:pPr>
                      <a:r>
                        <a:rPr lang="en-US" sz="700">
                          <a:effectLst/>
                        </a:rPr>
                        <a:t>Data Satuan Hasil</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a:lnSpc>
                          <a:spcPts val="1170"/>
                        </a:lnSpc>
                        <a:spcAft>
                          <a:spcPts val="0"/>
                        </a:spcAft>
                      </a:pPr>
                      <a:r>
                        <a:rPr lang="en-US" sz="700">
                          <a:effectLst/>
                        </a:rPr>
                        <a:t>Administrator</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1926538871"/>
                  </a:ext>
                </a:extLst>
              </a:tr>
              <a:tr h="431513">
                <a:tc>
                  <a:txBody>
                    <a:bodyPr/>
                    <a:lstStyle/>
                    <a:p>
                      <a:pPr marL="88265">
                        <a:lnSpc>
                          <a:spcPts val="1170"/>
                        </a:lnSpc>
                        <a:spcAft>
                          <a:spcPts val="0"/>
                        </a:spcAft>
                      </a:pPr>
                      <a:r>
                        <a:rPr lang="en-US" sz="700">
                          <a:effectLst/>
                        </a:rPr>
                        <a:t>10</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9055">
                        <a:lnSpc>
                          <a:spcPct val="100000"/>
                        </a:lnSpc>
                        <a:spcAft>
                          <a:spcPts val="0"/>
                        </a:spcAft>
                        <a:tabLst>
                          <a:tab pos="569595" algn="l"/>
                          <a:tab pos="1038860" algn="l"/>
                          <a:tab pos="1297305" algn="l"/>
                        </a:tabLst>
                      </a:pPr>
                      <a:r>
                        <a:rPr lang="en-US" sz="700">
                          <a:effectLst/>
                        </a:rPr>
                        <a:t>Sistem	dapat	</a:t>
                      </a:r>
                      <a:r>
                        <a:rPr lang="en-US" sz="700" spc="-5">
                          <a:effectLst/>
                        </a:rPr>
                        <a:t>digunakan </a:t>
                      </a:r>
                      <a:r>
                        <a:rPr lang="en-US" sz="700">
                          <a:effectLst/>
                        </a:rPr>
                        <a:t>oleh	</a:t>
                      </a:r>
                      <a:r>
                        <a:rPr lang="en-US" sz="700" spc="-5">
                          <a:effectLst/>
                        </a:rPr>
                        <a:t>pegawai		untuk</a:t>
                      </a:r>
                      <a:endParaRPr lang="en-ID" sz="800">
                        <a:effectLst/>
                      </a:endParaRPr>
                    </a:p>
                    <a:p>
                      <a:pPr marL="67310" marR="59055">
                        <a:lnSpc>
                          <a:spcPts val="1200"/>
                        </a:lnSpc>
                        <a:spcAft>
                          <a:spcPts val="0"/>
                        </a:spcAft>
                        <a:tabLst>
                          <a:tab pos="1026795" algn="l"/>
                        </a:tabLst>
                      </a:pPr>
                      <a:r>
                        <a:rPr lang="en-US" sz="700">
                          <a:effectLst/>
                        </a:rPr>
                        <a:t>melakukan	</a:t>
                      </a:r>
                      <a:r>
                        <a:rPr lang="en-US" sz="700" spc="-5">
                          <a:effectLst/>
                        </a:rPr>
                        <a:t>pengajuan </a:t>
                      </a:r>
                      <a:r>
                        <a:rPr lang="en-US" sz="700">
                          <a:effectLst/>
                        </a:rPr>
                        <a:t>assessment</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70"/>
                        </a:lnSpc>
                        <a:spcAft>
                          <a:spcPts val="0"/>
                        </a:spcAft>
                      </a:pPr>
                      <a:r>
                        <a:rPr lang="en-US" sz="700">
                          <a:effectLst/>
                        </a:rPr>
                        <a:t>Functional</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203835" marR="185420" indent="146050">
                        <a:lnSpc>
                          <a:spcPct val="100000"/>
                        </a:lnSpc>
                        <a:spcAft>
                          <a:spcPts val="0"/>
                        </a:spcAft>
                      </a:pPr>
                      <a:r>
                        <a:rPr lang="en-US" sz="700">
                          <a:effectLst/>
                        </a:rPr>
                        <a:t>Entry Pengajuan</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marR="129540" algn="ctr">
                        <a:lnSpc>
                          <a:spcPts val="1190"/>
                        </a:lnSpc>
                        <a:spcAft>
                          <a:spcPts val="0"/>
                        </a:spcAft>
                      </a:pPr>
                      <a:r>
                        <a:rPr lang="en-US" sz="700">
                          <a:effectLst/>
                        </a:rPr>
                        <a:t>Administrator Verifikator Pegawai</a:t>
                      </a:r>
                      <a:endParaRPr lang="en-ID" sz="8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1376004861"/>
                  </a:ext>
                </a:extLst>
              </a:tr>
            </a:tbl>
          </a:graphicData>
        </a:graphic>
      </p:graphicFrame>
    </p:spTree>
    <p:extLst>
      <p:ext uri="{BB962C8B-B14F-4D97-AF65-F5344CB8AC3E}">
        <p14:creationId xmlns:p14="http://schemas.microsoft.com/office/powerpoint/2010/main" val="870897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6" name="Google Shape;156;p20"/>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9</a:t>
            </a:fld>
            <a:endParaRPr/>
          </a:p>
        </p:txBody>
      </p:sp>
      <p:graphicFrame>
        <p:nvGraphicFramePr>
          <p:cNvPr id="2" name="Table 1">
            <a:extLst>
              <a:ext uri="{FF2B5EF4-FFF2-40B4-BE49-F238E27FC236}">
                <a16:creationId xmlns:a16="http://schemas.microsoft.com/office/drawing/2014/main" xmlns="" id="{CDE3BE61-BB7F-C846-BC99-578AF147DC63}"/>
              </a:ext>
            </a:extLst>
          </p:cNvPr>
          <p:cNvGraphicFramePr>
            <a:graphicFrameLocks noGrp="1"/>
          </p:cNvGraphicFramePr>
          <p:nvPr>
            <p:extLst>
              <p:ext uri="{D42A27DB-BD31-4B8C-83A1-F6EECF244321}">
                <p14:modId xmlns:p14="http://schemas.microsoft.com/office/powerpoint/2010/main" val="737913707"/>
              </p:ext>
            </p:extLst>
          </p:nvPr>
        </p:nvGraphicFramePr>
        <p:xfrm>
          <a:off x="543697" y="1244483"/>
          <a:ext cx="7936878" cy="4735512"/>
        </p:xfrm>
        <a:graphic>
          <a:graphicData uri="http://schemas.openxmlformats.org/drawingml/2006/table">
            <a:tbl>
              <a:tblPr firstRow="1" firstCol="1" lastRow="1" lastCol="1" bandRow="1" bandCol="1">
                <a:tableStyleId>{F2E9BD38-C0D4-4DF8-84D7-AFD51DCB6AFB}</a:tableStyleId>
              </a:tblPr>
              <a:tblGrid>
                <a:gridCol w="493992">
                  <a:extLst>
                    <a:ext uri="{9D8B030D-6E8A-4147-A177-3AD203B41FA5}">
                      <a16:colId xmlns:a16="http://schemas.microsoft.com/office/drawing/2014/main" xmlns="" val="1418028807"/>
                    </a:ext>
                  </a:extLst>
                </a:gridCol>
                <a:gridCol w="2650958">
                  <a:extLst>
                    <a:ext uri="{9D8B030D-6E8A-4147-A177-3AD203B41FA5}">
                      <a16:colId xmlns:a16="http://schemas.microsoft.com/office/drawing/2014/main" xmlns="" val="3670584598"/>
                    </a:ext>
                  </a:extLst>
                </a:gridCol>
                <a:gridCol w="1598976">
                  <a:extLst>
                    <a:ext uri="{9D8B030D-6E8A-4147-A177-3AD203B41FA5}">
                      <a16:colId xmlns:a16="http://schemas.microsoft.com/office/drawing/2014/main" xmlns="" val="579495680"/>
                    </a:ext>
                  </a:extLst>
                </a:gridCol>
                <a:gridCol w="1569976">
                  <a:extLst>
                    <a:ext uri="{9D8B030D-6E8A-4147-A177-3AD203B41FA5}">
                      <a16:colId xmlns:a16="http://schemas.microsoft.com/office/drawing/2014/main" xmlns="" val="278969995"/>
                    </a:ext>
                  </a:extLst>
                </a:gridCol>
                <a:gridCol w="1622976">
                  <a:extLst>
                    <a:ext uri="{9D8B030D-6E8A-4147-A177-3AD203B41FA5}">
                      <a16:colId xmlns:a16="http://schemas.microsoft.com/office/drawing/2014/main" xmlns="" val="3949587480"/>
                    </a:ext>
                  </a:extLst>
                </a:gridCol>
              </a:tblGrid>
              <a:tr h="444165">
                <a:tc>
                  <a:txBody>
                    <a:bodyPr/>
                    <a:lstStyle/>
                    <a:p>
                      <a:pPr marL="88265">
                        <a:lnSpc>
                          <a:spcPts val="1190"/>
                        </a:lnSpc>
                        <a:spcAft>
                          <a:spcPts val="0"/>
                        </a:spcAft>
                      </a:pPr>
                      <a:r>
                        <a:rPr lang="en-US" sz="1000">
                          <a:effectLst/>
                        </a:rPr>
                        <a:t>11</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9055">
                        <a:lnSpc>
                          <a:spcPct val="98000"/>
                        </a:lnSpc>
                        <a:spcAft>
                          <a:spcPts val="0"/>
                        </a:spcAft>
                        <a:tabLst>
                          <a:tab pos="581660" algn="l"/>
                          <a:tab pos="1038860" algn="l"/>
                        </a:tabLst>
                      </a:pPr>
                      <a:r>
                        <a:rPr lang="en-US" sz="1000">
                          <a:effectLst/>
                        </a:rPr>
                        <a:t>Sistem	dapat	</a:t>
                      </a:r>
                      <a:r>
                        <a:rPr lang="en-US" sz="1000" spc="-5">
                          <a:effectLst/>
                        </a:rPr>
                        <a:t>digunakan </a:t>
                      </a:r>
                      <a:r>
                        <a:rPr lang="en-US" sz="1000">
                          <a:effectLst/>
                        </a:rPr>
                        <a:t>untuk melakukan</a:t>
                      </a:r>
                      <a:r>
                        <a:rPr lang="en-US" sz="1000" spc="55">
                          <a:effectLst/>
                        </a:rPr>
                        <a:t> </a:t>
                      </a:r>
                      <a:r>
                        <a:rPr lang="en-US" sz="1000">
                          <a:effectLst/>
                        </a:rPr>
                        <a:t>verifikasi</a:t>
                      </a:r>
                      <a:endParaRPr lang="en-ID" sz="1100">
                        <a:effectLst/>
                      </a:endParaRPr>
                    </a:p>
                    <a:p>
                      <a:pPr marL="67310">
                        <a:lnSpc>
                          <a:spcPts val="1115"/>
                        </a:lnSpc>
                        <a:spcBef>
                          <a:spcPts val="15"/>
                        </a:spcBef>
                        <a:spcAft>
                          <a:spcPts val="0"/>
                        </a:spcAft>
                      </a:pPr>
                      <a:r>
                        <a:rPr lang="en-US" sz="1000">
                          <a:effectLst/>
                        </a:rPr>
                        <a:t>pengajuan yang dilakukan</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90"/>
                        </a:lnSpc>
                        <a:spcAft>
                          <a:spcPts val="0"/>
                        </a:spcAft>
                      </a:pPr>
                      <a:r>
                        <a:rPr lang="en-US" sz="1000">
                          <a:effectLst/>
                        </a:rPr>
                        <a:t>Functional</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97790" marR="90805" algn="ctr">
                        <a:lnSpc>
                          <a:spcPts val="1190"/>
                        </a:lnSpc>
                        <a:spcAft>
                          <a:spcPts val="0"/>
                        </a:spcAft>
                      </a:pPr>
                      <a:r>
                        <a:rPr lang="en-US" sz="1000">
                          <a:effectLst/>
                        </a:rPr>
                        <a:t>Verifikasi</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228600" marR="120650" indent="-88900">
                        <a:lnSpc>
                          <a:spcPct val="98000"/>
                        </a:lnSpc>
                        <a:spcAft>
                          <a:spcPts val="0"/>
                        </a:spcAft>
                      </a:pPr>
                      <a:r>
                        <a:rPr lang="en-US" sz="1000">
                          <a:effectLst/>
                        </a:rPr>
                        <a:t>Administrator Verifikator</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3399285226"/>
                  </a:ext>
                </a:extLst>
              </a:tr>
              <a:tr h="741707">
                <a:tc>
                  <a:txBody>
                    <a:bodyPr/>
                    <a:lstStyle/>
                    <a:p>
                      <a:pPr marL="88265">
                        <a:lnSpc>
                          <a:spcPts val="1190"/>
                        </a:lnSpc>
                        <a:spcAft>
                          <a:spcPts val="0"/>
                        </a:spcAft>
                      </a:pPr>
                      <a:r>
                        <a:rPr lang="en-US" sz="1000">
                          <a:effectLst/>
                        </a:rPr>
                        <a:t>12</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8420" algn="just">
                        <a:lnSpc>
                          <a:spcPct val="100000"/>
                        </a:lnSpc>
                        <a:spcAft>
                          <a:spcPts val="0"/>
                        </a:spcAft>
                      </a:pPr>
                      <a:r>
                        <a:rPr lang="en-US" sz="1000">
                          <a:effectLst/>
                        </a:rPr>
                        <a:t>Sistem dapat digunakan untuk menaikan jabatan pegawai</a:t>
                      </a:r>
                      <a:r>
                        <a:rPr lang="en-US" sz="1000" spc="260">
                          <a:effectLst/>
                        </a:rPr>
                        <a:t> </a:t>
                      </a:r>
                      <a:r>
                        <a:rPr lang="en-US" sz="1000">
                          <a:effectLst/>
                        </a:rPr>
                        <a:t>berdasarkan</a:t>
                      </a:r>
                      <a:endParaRPr lang="en-ID" sz="1100">
                        <a:effectLst/>
                      </a:endParaRPr>
                    </a:p>
                    <a:p>
                      <a:pPr marL="67310" marR="60325" algn="just">
                        <a:lnSpc>
                          <a:spcPts val="1200"/>
                        </a:lnSpc>
                        <a:spcAft>
                          <a:spcPts val="0"/>
                        </a:spcAft>
                      </a:pPr>
                      <a:r>
                        <a:rPr lang="en-US" sz="1000">
                          <a:effectLst/>
                        </a:rPr>
                        <a:t>akumulasi angka kredit yang dimiliki oleh pegawai</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90"/>
                        </a:lnSpc>
                        <a:spcAft>
                          <a:spcPts val="0"/>
                        </a:spcAft>
                      </a:pPr>
                      <a:r>
                        <a:rPr lang="en-US" sz="1000">
                          <a:effectLst/>
                        </a:rPr>
                        <a:t>Functional</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280035" marR="225425" indent="-36830">
                        <a:lnSpc>
                          <a:spcPts val="1190"/>
                        </a:lnSpc>
                        <a:spcAft>
                          <a:spcPts val="0"/>
                        </a:spcAft>
                      </a:pPr>
                      <a:r>
                        <a:rPr lang="en-US" sz="1000">
                          <a:effectLst/>
                        </a:rPr>
                        <a:t>Kenaikan Jabatan</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228600" marR="120650" indent="-88900">
                        <a:lnSpc>
                          <a:spcPts val="1190"/>
                        </a:lnSpc>
                        <a:spcAft>
                          <a:spcPts val="0"/>
                        </a:spcAft>
                      </a:pPr>
                      <a:r>
                        <a:rPr lang="en-US" sz="1000">
                          <a:effectLst/>
                        </a:rPr>
                        <a:t>Administrator Verifikator</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549828892"/>
                  </a:ext>
                </a:extLst>
              </a:tr>
              <a:tr h="441711">
                <a:tc>
                  <a:txBody>
                    <a:bodyPr/>
                    <a:lstStyle/>
                    <a:p>
                      <a:pPr marL="88265">
                        <a:lnSpc>
                          <a:spcPts val="1180"/>
                        </a:lnSpc>
                        <a:spcAft>
                          <a:spcPts val="0"/>
                        </a:spcAft>
                      </a:pPr>
                      <a:r>
                        <a:rPr lang="en-US" sz="1000">
                          <a:effectLst/>
                        </a:rPr>
                        <a:t>13</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8420" algn="just">
                        <a:lnSpc>
                          <a:spcPts val="1200"/>
                        </a:lnSpc>
                        <a:spcBef>
                          <a:spcPts val="15"/>
                        </a:spcBef>
                        <a:spcAft>
                          <a:spcPts val="0"/>
                        </a:spcAft>
                      </a:pPr>
                      <a:r>
                        <a:rPr lang="en-US" sz="1000">
                          <a:effectLst/>
                        </a:rPr>
                        <a:t>Pengajuan yang dilakukan oleh pegawai, dapat diubah oleh administrator</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80"/>
                        </a:lnSpc>
                        <a:spcAft>
                          <a:spcPts val="0"/>
                        </a:spcAft>
                      </a:pPr>
                      <a:r>
                        <a:rPr lang="en-US" sz="1000">
                          <a:effectLst/>
                        </a:rPr>
                        <a:t>Functional</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203835" marR="135890" indent="-45720">
                        <a:lnSpc>
                          <a:spcPct val="98000"/>
                        </a:lnSpc>
                        <a:spcAft>
                          <a:spcPts val="0"/>
                        </a:spcAft>
                      </a:pPr>
                      <a:r>
                        <a:rPr lang="en-US" sz="1000">
                          <a:effectLst/>
                        </a:rPr>
                        <a:t>Semua Data Pengajuan</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a:lnSpc>
                          <a:spcPts val="1180"/>
                        </a:lnSpc>
                        <a:spcAft>
                          <a:spcPts val="0"/>
                        </a:spcAft>
                      </a:pPr>
                      <a:r>
                        <a:rPr lang="en-US" sz="1000">
                          <a:effectLst/>
                        </a:rPr>
                        <a:t>Administrator</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3221193509"/>
                  </a:ext>
                </a:extLst>
              </a:tr>
              <a:tr h="738639">
                <a:tc>
                  <a:txBody>
                    <a:bodyPr/>
                    <a:lstStyle/>
                    <a:p>
                      <a:pPr marL="88265">
                        <a:lnSpc>
                          <a:spcPts val="1190"/>
                        </a:lnSpc>
                        <a:spcAft>
                          <a:spcPts val="0"/>
                        </a:spcAft>
                      </a:pPr>
                      <a:r>
                        <a:rPr lang="en-US" sz="1000">
                          <a:effectLst/>
                        </a:rPr>
                        <a:t>14</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9690" algn="just">
                        <a:lnSpc>
                          <a:spcPct val="98000"/>
                        </a:lnSpc>
                        <a:spcAft>
                          <a:spcPts val="0"/>
                        </a:spcAft>
                        <a:tabLst>
                          <a:tab pos="1297940" algn="l"/>
                        </a:tabLst>
                      </a:pPr>
                      <a:r>
                        <a:rPr lang="en-US" sz="1000">
                          <a:effectLst/>
                        </a:rPr>
                        <a:t>Administrator	</a:t>
                      </a:r>
                      <a:r>
                        <a:rPr lang="en-US" sz="1000" spc="-5">
                          <a:effectLst/>
                        </a:rPr>
                        <a:t>dapat </a:t>
                      </a:r>
                      <a:r>
                        <a:rPr lang="en-US" sz="1000">
                          <a:effectLst/>
                        </a:rPr>
                        <a:t>mengentry jabatan</a:t>
                      </a:r>
                      <a:r>
                        <a:rPr lang="en-US" sz="1000" spc="-200">
                          <a:effectLst/>
                        </a:rPr>
                        <a:t> </a:t>
                      </a:r>
                      <a:r>
                        <a:rPr lang="en-US" sz="1000">
                          <a:effectLst/>
                        </a:rPr>
                        <a:t>pegawai baru, meskipun pegawai baru tersebut</a:t>
                      </a:r>
                      <a:r>
                        <a:rPr lang="en-US" sz="1000" spc="60">
                          <a:effectLst/>
                        </a:rPr>
                        <a:t> </a:t>
                      </a:r>
                      <a:r>
                        <a:rPr lang="en-US" sz="1000">
                          <a:effectLst/>
                        </a:rPr>
                        <a:t>belum</a:t>
                      </a:r>
                      <a:endParaRPr lang="en-ID" sz="1100">
                        <a:effectLst/>
                      </a:endParaRPr>
                    </a:p>
                    <a:p>
                      <a:pPr marL="67310" algn="just">
                        <a:lnSpc>
                          <a:spcPts val="1115"/>
                        </a:lnSpc>
                        <a:spcBef>
                          <a:spcPts val="25"/>
                        </a:spcBef>
                        <a:spcAft>
                          <a:spcPts val="0"/>
                        </a:spcAft>
                      </a:pPr>
                      <a:r>
                        <a:rPr lang="en-US" sz="1000">
                          <a:effectLst/>
                        </a:rPr>
                        <a:t>memiliki angka kredit</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90"/>
                        </a:lnSpc>
                        <a:spcAft>
                          <a:spcPts val="0"/>
                        </a:spcAft>
                      </a:pPr>
                      <a:r>
                        <a:rPr lang="en-US" sz="1000">
                          <a:effectLst/>
                        </a:rPr>
                        <a:t>Functional</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03505" marR="90805" algn="ctr">
                        <a:lnSpc>
                          <a:spcPts val="1190"/>
                        </a:lnSpc>
                        <a:spcAft>
                          <a:spcPts val="0"/>
                        </a:spcAft>
                      </a:pPr>
                      <a:r>
                        <a:rPr lang="en-US" sz="1000">
                          <a:effectLst/>
                        </a:rPr>
                        <a:t>Entry Jabatan</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a:lnSpc>
                          <a:spcPts val="1190"/>
                        </a:lnSpc>
                        <a:spcAft>
                          <a:spcPts val="0"/>
                        </a:spcAft>
                      </a:pPr>
                      <a:r>
                        <a:rPr lang="en-US" sz="1000">
                          <a:effectLst/>
                        </a:rPr>
                        <a:t>Administrator</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3996598104"/>
                  </a:ext>
                </a:extLst>
              </a:tr>
              <a:tr h="888944">
                <a:tc>
                  <a:txBody>
                    <a:bodyPr/>
                    <a:lstStyle/>
                    <a:p>
                      <a:pPr marL="88265">
                        <a:lnSpc>
                          <a:spcPts val="1190"/>
                        </a:lnSpc>
                        <a:spcAft>
                          <a:spcPts val="0"/>
                        </a:spcAft>
                      </a:pPr>
                      <a:r>
                        <a:rPr lang="en-US" sz="1000">
                          <a:effectLst/>
                        </a:rPr>
                        <a:t>15</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8420" algn="just">
                        <a:lnSpc>
                          <a:spcPts val="1190"/>
                        </a:lnSpc>
                        <a:spcAft>
                          <a:spcPts val="0"/>
                        </a:spcAft>
                      </a:pPr>
                      <a:r>
                        <a:rPr lang="en-US" sz="1000">
                          <a:effectLst/>
                        </a:rPr>
                        <a:t>Pegawai dapat melihat history jabatan yang dimilikinya selama bekerja, namun hanya data-data dirinya saja</a:t>
                      </a:r>
                      <a:r>
                        <a:rPr lang="en-US" sz="1000" spc="275">
                          <a:effectLst/>
                        </a:rPr>
                        <a:t> </a:t>
                      </a:r>
                      <a:r>
                        <a:rPr lang="en-US" sz="1000">
                          <a:effectLst/>
                        </a:rPr>
                        <a:t>yang</a:t>
                      </a:r>
                      <a:endParaRPr lang="en-ID" sz="1100">
                        <a:effectLst/>
                      </a:endParaRPr>
                    </a:p>
                    <a:p>
                      <a:pPr marL="67310" algn="just">
                        <a:lnSpc>
                          <a:spcPts val="1115"/>
                        </a:lnSpc>
                        <a:spcAft>
                          <a:spcPts val="0"/>
                        </a:spcAft>
                      </a:pPr>
                      <a:r>
                        <a:rPr lang="en-US" sz="1000">
                          <a:effectLst/>
                        </a:rPr>
                        <a:t>ditampilkan</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9215" algn="ctr">
                        <a:lnSpc>
                          <a:spcPts val="1190"/>
                        </a:lnSpc>
                        <a:spcAft>
                          <a:spcPts val="0"/>
                        </a:spcAft>
                      </a:pPr>
                      <a:r>
                        <a:rPr lang="en-US" sz="1000">
                          <a:effectLst/>
                        </a:rPr>
                        <a:t>Non Functional</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280035" marR="260985" indent="20955">
                        <a:lnSpc>
                          <a:spcPct val="98000"/>
                        </a:lnSpc>
                        <a:spcAft>
                          <a:spcPts val="0"/>
                        </a:spcAft>
                      </a:pPr>
                      <a:r>
                        <a:rPr lang="en-US" sz="1000">
                          <a:effectLst/>
                        </a:rPr>
                        <a:t>History Jabatan</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marR="129540" algn="ctr">
                        <a:lnSpc>
                          <a:spcPct val="100000"/>
                        </a:lnSpc>
                        <a:spcAft>
                          <a:spcPts val="0"/>
                        </a:spcAft>
                      </a:pPr>
                      <a:r>
                        <a:rPr lang="en-US" sz="1000">
                          <a:effectLst/>
                        </a:rPr>
                        <a:t>Administrator Verifikator Pegawai</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3288694386"/>
                  </a:ext>
                </a:extLst>
              </a:tr>
              <a:tr h="444165">
                <a:tc>
                  <a:txBody>
                    <a:bodyPr/>
                    <a:lstStyle/>
                    <a:p>
                      <a:pPr marL="88265">
                        <a:lnSpc>
                          <a:spcPts val="1190"/>
                        </a:lnSpc>
                        <a:spcAft>
                          <a:spcPts val="0"/>
                        </a:spcAft>
                      </a:pPr>
                      <a:r>
                        <a:rPr lang="en-US" sz="1000">
                          <a:effectLst/>
                        </a:rPr>
                        <a:t>16</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9690">
                        <a:lnSpc>
                          <a:spcPct val="98000"/>
                        </a:lnSpc>
                        <a:spcAft>
                          <a:spcPts val="0"/>
                        </a:spcAft>
                        <a:tabLst>
                          <a:tab pos="614680" algn="l"/>
                          <a:tab pos="1203325" algn="l"/>
                        </a:tabLst>
                      </a:pPr>
                      <a:r>
                        <a:rPr lang="en-US" sz="1000">
                          <a:effectLst/>
                        </a:rPr>
                        <a:t>Administrator dapat</a:t>
                      </a:r>
                      <a:r>
                        <a:rPr lang="en-US" sz="1000" spc="-130">
                          <a:effectLst/>
                        </a:rPr>
                        <a:t> </a:t>
                      </a:r>
                      <a:r>
                        <a:rPr lang="en-US" sz="1000">
                          <a:effectLst/>
                        </a:rPr>
                        <a:t>melihat history	jabatan	</a:t>
                      </a:r>
                      <a:r>
                        <a:rPr lang="en-US" sz="1000" spc="-5">
                          <a:effectLst/>
                        </a:rPr>
                        <a:t>seluruh</a:t>
                      </a:r>
                      <a:endParaRPr lang="en-ID" sz="1100">
                        <a:effectLst/>
                      </a:endParaRPr>
                    </a:p>
                    <a:p>
                      <a:pPr marL="67310">
                        <a:lnSpc>
                          <a:spcPts val="1115"/>
                        </a:lnSpc>
                        <a:spcBef>
                          <a:spcPts val="15"/>
                        </a:spcBef>
                        <a:spcAft>
                          <a:spcPts val="0"/>
                        </a:spcAft>
                      </a:pPr>
                      <a:r>
                        <a:rPr lang="en-US" sz="1000">
                          <a:effectLst/>
                        </a:rPr>
                        <a:t>pegawai</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9215" algn="ctr">
                        <a:lnSpc>
                          <a:spcPts val="1190"/>
                        </a:lnSpc>
                        <a:spcAft>
                          <a:spcPts val="0"/>
                        </a:spcAft>
                      </a:pPr>
                      <a:r>
                        <a:rPr lang="en-US" sz="1000">
                          <a:effectLst/>
                        </a:rPr>
                        <a:t>Non Functional</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280035" marR="73660" indent="-189230">
                        <a:lnSpc>
                          <a:spcPct val="98000"/>
                        </a:lnSpc>
                        <a:spcAft>
                          <a:spcPts val="0"/>
                        </a:spcAft>
                      </a:pPr>
                      <a:r>
                        <a:rPr lang="en-US" sz="1000">
                          <a:effectLst/>
                        </a:rPr>
                        <a:t>History Semua Jabatan</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a:lnSpc>
                          <a:spcPts val="1190"/>
                        </a:lnSpc>
                        <a:spcAft>
                          <a:spcPts val="0"/>
                        </a:spcAft>
                      </a:pPr>
                      <a:r>
                        <a:rPr lang="en-US" sz="1000">
                          <a:effectLst/>
                        </a:rPr>
                        <a:t>Administrator</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2573464395"/>
                  </a:ext>
                </a:extLst>
              </a:tr>
              <a:tr h="1036181">
                <a:tc>
                  <a:txBody>
                    <a:bodyPr/>
                    <a:lstStyle/>
                    <a:p>
                      <a:pPr marL="88265">
                        <a:lnSpc>
                          <a:spcPts val="1190"/>
                        </a:lnSpc>
                        <a:spcAft>
                          <a:spcPts val="0"/>
                        </a:spcAft>
                      </a:pPr>
                      <a:r>
                        <a:rPr lang="en-US" sz="1000">
                          <a:effectLst/>
                        </a:rPr>
                        <a:t>17</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67310" marR="58420" algn="just">
                        <a:lnSpc>
                          <a:spcPts val="1190"/>
                        </a:lnSpc>
                        <a:spcAft>
                          <a:spcPts val="0"/>
                        </a:spcAft>
                      </a:pPr>
                      <a:r>
                        <a:rPr lang="en-US" sz="1000">
                          <a:effectLst/>
                        </a:rPr>
                        <a:t>Pegawai data mengubah data pribadinya, seperti nama lengkap, password akun, alamat dan telepon yang dapat berubah menyesuaikan dengan</a:t>
                      </a:r>
                      <a:endParaRPr lang="en-ID" sz="1100">
                        <a:effectLst/>
                      </a:endParaRPr>
                    </a:p>
                    <a:p>
                      <a:pPr marL="67310" algn="just">
                        <a:lnSpc>
                          <a:spcPts val="1115"/>
                        </a:lnSpc>
                        <a:spcAft>
                          <a:spcPts val="0"/>
                        </a:spcAft>
                      </a:pPr>
                      <a:r>
                        <a:rPr lang="en-US" sz="1000">
                          <a:effectLst/>
                        </a:rPr>
                        <a:t>kebutuhan pegawai</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76200" marR="66040" algn="ctr">
                        <a:lnSpc>
                          <a:spcPts val="1190"/>
                        </a:lnSpc>
                        <a:spcAft>
                          <a:spcPts val="0"/>
                        </a:spcAft>
                      </a:pPr>
                      <a:r>
                        <a:rPr lang="en-US" sz="1000">
                          <a:effectLst/>
                        </a:rPr>
                        <a:t>Functional</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276860" marR="254000" indent="24130">
                        <a:lnSpc>
                          <a:spcPct val="98000"/>
                        </a:lnSpc>
                        <a:spcAft>
                          <a:spcPts val="0"/>
                        </a:spcAft>
                      </a:pPr>
                      <a:r>
                        <a:rPr lang="en-US" sz="1000">
                          <a:effectLst/>
                        </a:rPr>
                        <a:t>Setting Account</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tc>
                  <a:txBody>
                    <a:bodyPr/>
                    <a:lstStyle/>
                    <a:p>
                      <a:pPr marL="140335" marR="129540" algn="ctr">
                        <a:lnSpc>
                          <a:spcPct val="98000"/>
                        </a:lnSpc>
                        <a:spcAft>
                          <a:spcPts val="0"/>
                        </a:spcAft>
                      </a:pPr>
                      <a:r>
                        <a:rPr lang="en-US" sz="1000">
                          <a:effectLst/>
                        </a:rPr>
                        <a:t>Administrator Verifikator Pegawai</a:t>
                      </a:r>
                      <a:endParaRPr lang="en-ID" sz="1100">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1984705626"/>
                  </a:ext>
                </a:extLst>
              </a:tr>
            </a:tbl>
          </a:graphicData>
        </a:graphic>
      </p:graphicFrame>
      <p:sp>
        <p:nvSpPr>
          <p:cNvPr id="9" name="TextBox 8">
            <a:extLst>
              <a:ext uri="{FF2B5EF4-FFF2-40B4-BE49-F238E27FC236}">
                <a16:creationId xmlns:a16="http://schemas.microsoft.com/office/drawing/2014/main" xmlns="" id="{7D089D11-5A49-D042-B5AE-238F43458263}"/>
              </a:ext>
            </a:extLst>
          </p:cNvPr>
          <p:cNvSpPr txBox="1"/>
          <p:nvPr/>
        </p:nvSpPr>
        <p:spPr>
          <a:xfrm>
            <a:off x="3887835" y="18535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Analisa Sistem</a:t>
            </a:r>
          </a:p>
        </p:txBody>
      </p:sp>
    </p:spTree>
    <p:extLst>
      <p:ext uri="{BB962C8B-B14F-4D97-AF65-F5344CB8AC3E}">
        <p14:creationId xmlns:p14="http://schemas.microsoft.com/office/powerpoint/2010/main" val="1454586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69" name="Google Shape;169;p22"/>
          <p:cNvPicPr preferRelativeResize="0"/>
          <p:nvPr/>
        </p:nvPicPr>
        <p:blipFill>
          <a:blip r:embed="rId3"/>
          <a:stretch>
            <a:fillRect/>
          </a:stretch>
        </p:blipFill>
        <p:spPr>
          <a:xfrm>
            <a:off x="0" y="210065"/>
            <a:ext cx="9144000" cy="6572012"/>
          </a:xfrm>
          <a:prstGeom prst="rect">
            <a:avLst/>
          </a:prstGeom>
          <a:noFill/>
          <a:ln>
            <a:noFill/>
          </a:ln>
        </p:spPr>
      </p:pic>
      <p:sp>
        <p:nvSpPr>
          <p:cNvPr id="170" name="Google Shape;170;p22"/>
          <p:cNvSpPr/>
          <p:nvPr/>
        </p:nvSpPr>
        <p:spPr>
          <a:xfrm>
            <a:off x="0" y="4285725"/>
            <a:ext cx="7352400" cy="1640100"/>
          </a:xfrm>
          <a:prstGeom prst="rect">
            <a:avLst/>
          </a:prstGeom>
          <a:solidFill>
            <a:srgbClr val="FFFFFF"/>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1" name="Google Shape;171;p22"/>
          <p:cNvSpPr txBox="1">
            <a:spLocks noGrp="1"/>
          </p:cNvSpPr>
          <p:nvPr>
            <p:ph type="title"/>
          </p:nvPr>
        </p:nvSpPr>
        <p:spPr>
          <a:xfrm>
            <a:off x="924125" y="4514325"/>
            <a:ext cx="5796000" cy="7365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a:t>Akses Admin Pusat</a:t>
            </a:r>
            <a:endParaRPr/>
          </a:p>
        </p:txBody>
      </p:sp>
      <p:sp>
        <p:nvSpPr>
          <p:cNvPr id="173" name="Google Shape;173;p22"/>
          <p:cNvSpPr/>
          <p:nvPr/>
        </p:nvSpPr>
        <p:spPr>
          <a:xfrm>
            <a:off x="3675952" y="5925825"/>
            <a:ext cx="18378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4" name="Google Shape;174;p22"/>
          <p:cNvSpPr/>
          <p:nvPr/>
        </p:nvSpPr>
        <p:spPr>
          <a:xfrm>
            <a:off x="5514495" y="5925825"/>
            <a:ext cx="18378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5" name="Google Shape;175;p22"/>
          <p:cNvSpPr/>
          <p:nvPr/>
        </p:nvSpPr>
        <p:spPr>
          <a:xfrm>
            <a:off x="0" y="5925825"/>
            <a:ext cx="18378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6" name="Google Shape;176;p22"/>
          <p:cNvSpPr/>
          <p:nvPr/>
        </p:nvSpPr>
        <p:spPr>
          <a:xfrm>
            <a:off x="1838038" y="5925825"/>
            <a:ext cx="1837800" cy="102900"/>
          </a:xfrm>
          <a:prstGeom prst="rect">
            <a:avLst/>
          </a:prstGeom>
          <a:solidFill>
            <a:srgbClr val="2185C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7" name="Google Shape;177;p22"/>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60158B4-1912-DE49-A757-D44BE6147B1B}"/>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11</a:t>
            </a:fld>
            <a:endParaRPr lang="en"/>
          </a:p>
        </p:txBody>
      </p:sp>
      <p:pic>
        <p:nvPicPr>
          <p:cNvPr id="10" name="Picture 9">
            <a:extLst>
              <a:ext uri="{FF2B5EF4-FFF2-40B4-BE49-F238E27FC236}">
                <a16:creationId xmlns:a16="http://schemas.microsoft.com/office/drawing/2014/main" xmlns="" id="{4E348828-94E8-854C-A71F-2FA4753753EE}"/>
              </a:ext>
            </a:extLst>
          </p:cNvPr>
          <p:cNvPicPr>
            <a:picLocks noChangeAspect="1"/>
          </p:cNvPicPr>
          <p:nvPr/>
        </p:nvPicPr>
        <p:blipFill>
          <a:blip r:embed="rId2"/>
          <a:stretch>
            <a:fillRect/>
          </a:stretch>
        </p:blipFill>
        <p:spPr>
          <a:xfrm>
            <a:off x="852616" y="1362849"/>
            <a:ext cx="7526796" cy="4296546"/>
          </a:xfrm>
          <a:prstGeom prst="rect">
            <a:avLst/>
          </a:prstGeom>
        </p:spPr>
      </p:pic>
      <p:sp>
        <p:nvSpPr>
          <p:cNvPr id="11" name="TextBox 10">
            <a:extLst>
              <a:ext uri="{FF2B5EF4-FFF2-40B4-BE49-F238E27FC236}">
                <a16:creationId xmlns:a16="http://schemas.microsoft.com/office/drawing/2014/main" xmlns="" id="{BC58C6E6-387D-5043-B63D-715F480676AB}"/>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12" name="Rectangle 11">
            <a:extLst>
              <a:ext uri="{FF2B5EF4-FFF2-40B4-BE49-F238E27FC236}">
                <a16:creationId xmlns:a16="http://schemas.microsoft.com/office/drawing/2014/main" xmlns="" id="{AC85EFFE-131F-8945-AA99-B2EF4F7EF94B}"/>
              </a:ext>
            </a:extLst>
          </p:cNvPr>
          <p:cNvSpPr/>
          <p:nvPr/>
        </p:nvSpPr>
        <p:spPr>
          <a:xfrm>
            <a:off x="4268803" y="5878139"/>
            <a:ext cx="694421" cy="375552"/>
          </a:xfrm>
          <a:prstGeom prst="rect">
            <a:avLst/>
          </a:prstGeom>
        </p:spPr>
        <p:txBody>
          <a:bodyPr wrap="none">
            <a:spAutoFit/>
          </a:bodyPr>
          <a:lstStyle/>
          <a:p>
            <a:pPr lvl="0">
              <a:lnSpc>
                <a:spcPct val="107000"/>
              </a:lnSpc>
              <a:spcBef>
                <a:spcPts val="200"/>
              </a:spcBef>
            </a:pPr>
            <a:r>
              <a:rPr lang="id-ID" sz="1800" b="1">
                <a:latin typeface="Calibri" panose="020F0502020204030204" pitchFamily="34" charset="0"/>
                <a:ea typeface="Times New Roman" panose="02020603050405020304" pitchFamily="18" charset="0"/>
                <a:cs typeface="Times New Roman" panose="02020603050405020304" pitchFamily="18" charset="0"/>
              </a:rPr>
              <a:t>Login</a:t>
            </a:r>
            <a:endParaRPr lang="en-ID" sz="1800" b="1">
              <a:solidFill>
                <a:srgbClr val="2E74B5"/>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24437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A946C55-7910-2941-87F4-A519990CD47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12</a:t>
            </a:fld>
            <a:endParaRPr lang="en"/>
          </a:p>
        </p:txBody>
      </p:sp>
      <p:pic>
        <p:nvPicPr>
          <p:cNvPr id="4" name="Picture 3">
            <a:extLst>
              <a:ext uri="{FF2B5EF4-FFF2-40B4-BE49-F238E27FC236}">
                <a16:creationId xmlns:a16="http://schemas.microsoft.com/office/drawing/2014/main" xmlns="" id="{6503598F-4235-484C-A765-1C99B74EB1B5}"/>
              </a:ext>
            </a:extLst>
          </p:cNvPr>
          <p:cNvPicPr>
            <a:picLocks noChangeAspect="1"/>
          </p:cNvPicPr>
          <p:nvPr/>
        </p:nvPicPr>
        <p:blipFill>
          <a:blip r:embed="rId2"/>
          <a:stretch>
            <a:fillRect/>
          </a:stretch>
        </p:blipFill>
        <p:spPr>
          <a:xfrm>
            <a:off x="673240" y="1136822"/>
            <a:ext cx="5662319" cy="4683210"/>
          </a:xfrm>
          <a:prstGeom prst="rect">
            <a:avLst/>
          </a:prstGeom>
        </p:spPr>
      </p:pic>
      <p:sp>
        <p:nvSpPr>
          <p:cNvPr id="5" name="TextBox 4">
            <a:extLst>
              <a:ext uri="{FF2B5EF4-FFF2-40B4-BE49-F238E27FC236}">
                <a16:creationId xmlns:a16="http://schemas.microsoft.com/office/drawing/2014/main" xmlns="" id="{9551CC72-692E-C943-8A2E-9B71755C4629}"/>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6" name="Rectangle 5">
            <a:extLst>
              <a:ext uri="{FF2B5EF4-FFF2-40B4-BE49-F238E27FC236}">
                <a16:creationId xmlns:a16="http://schemas.microsoft.com/office/drawing/2014/main" xmlns="" id="{2EDD6E66-2742-FD4E-B1FB-B550DDCBFADB}"/>
              </a:ext>
            </a:extLst>
          </p:cNvPr>
          <p:cNvSpPr/>
          <p:nvPr/>
        </p:nvSpPr>
        <p:spPr>
          <a:xfrm>
            <a:off x="7333279" y="1461851"/>
            <a:ext cx="1119217" cy="307777"/>
          </a:xfrm>
          <a:prstGeom prst="rect">
            <a:avLst/>
          </a:prstGeom>
        </p:spPr>
        <p:txBody>
          <a:bodyPr wrap="none">
            <a:spAutoFit/>
          </a:bodyPr>
          <a:lstStyle/>
          <a:p>
            <a:pPr lvl="0"/>
            <a:r>
              <a:rPr lang="id-ID" b="1"/>
              <a:t>Dashboard</a:t>
            </a:r>
            <a:endParaRPr lang="en-ID" b="1"/>
          </a:p>
        </p:txBody>
      </p:sp>
    </p:spTree>
    <p:extLst>
      <p:ext uri="{BB962C8B-B14F-4D97-AF65-F5344CB8AC3E}">
        <p14:creationId xmlns:p14="http://schemas.microsoft.com/office/powerpoint/2010/main" val="25026399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A946C55-7910-2941-87F4-A519990CD47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13</a:t>
            </a:fld>
            <a:endParaRPr lang="en"/>
          </a:p>
        </p:txBody>
      </p:sp>
      <p:pic>
        <p:nvPicPr>
          <p:cNvPr id="4" name="Picture 3">
            <a:extLst>
              <a:ext uri="{FF2B5EF4-FFF2-40B4-BE49-F238E27FC236}">
                <a16:creationId xmlns:a16="http://schemas.microsoft.com/office/drawing/2014/main" xmlns="" id="{9DF70A4A-E075-1E44-94CB-23C74A8F3347}"/>
              </a:ext>
            </a:extLst>
          </p:cNvPr>
          <p:cNvPicPr>
            <a:picLocks noChangeAspect="1"/>
          </p:cNvPicPr>
          <p:nvPr/>
        </p:nvPicPr>
        <p:blipFill>
          <a:blip r:embed="rId2"/>
          <a:stretch>
            <a:fillRect/>
          </a:stretch>
        </p:blipFill>
        <p:spPr>
          <a:xfrm>
            <a:off x="531341" y="1393911"/>
            <a:ext cx="7447205" cy="4240770"/>
          </a:xfrm>
          <a:prstGeom prst="rect">
            <a:avLst/>
          </a:prstGeom>
        </p:spPr>
      </p:pic>
      <p:sp>
        <p:nvSpPr>
          <p:cNvPr id="5" name="TextBox 4">
            <a:extLst>
              <a:ext uri="{FF2B5EF4-FFF2-40B4-BE49-F238E27FC236}">
                <a16:creationId xmlns:a16="http://schemas.microsoft.com/office/drawing/2014/main" xmlns="" id="{C2CB7270-8B59-3F41-834C-F12D32C7314E}"/>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6" name="Rectangle 5">
            <a:extLst>
              <a:ext uri="{FF2B5EF4-FFF2-40B4-BE49-F238E27FC236}">
                <a16:creationId xmlns:a16="http://schemas.microsoft.com/office/drawing/2014/main" xmlns="" id="{3987BBE1-AF11-DF4A-AD74-E5C250E79382}"/>
              </a:ext>
            </a:extLst>
          </p:cNvPr>
          <p:cNvSpPr/>
          <p:nvPr/>
        </p:nvSpPr>
        <p:spPr>
          <a:xfrm>
            <a:off x="3456487" y="5864646"/>
            <a:ext cx="1596912" cy="307777"/>
          </a:xfrm>
          <a:prstGeom prst="rect">
            <a:avLst/>
          </a:prstGeom>
        </p:spPr>
        <p:txBody>
          <a:bodyPr wrap="none">
            <a:spAutoFit/>
          </a:bodyPr>
          <a:lstStyle/>
          <a:p>
            <a:pPr lvl="0"/>
            <a:r>
              <a:rPr lang="id-ID" b="1"/>
              <a:t>Manajemen Data</a:t>
            </a:r>
            <a:endParaRPr lang="en-ID" b="1"/>
          </a:p>
        </p:txBody>
      </p:sp>
    </p:spTree>
    <p:extLst>
      <p:ext uri="{BB962C8B-B14F-4D97-AF65-F5344CB8AC3E}">
        <p14:creationId xmlns:p14="http://schemas.microsoft.com/office/powerpoint/2010/main" val="1181816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A946C55-7910-2941-87F4-A519990CD47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14</a:t>
            </a:fld>
            <a:endParaRPr lang="en"/>
          </a:p>
        </p:txBody>
      </p:sp>
      <p:pic>
        <p:nvPicPr>
          <p:cNvPr id="4" name="Picture 3">
            <a:extLst>
              <a:ext uri="{FF2B5EF4-FFF2-40B4-BE49-F238E27FC236}">
                <a16:creationId xmlns:a16="http://schemas.microsoft.com/office/drawing/2014/main" xmlns="" id="{A8584332-E179-E543-BF64-E94FB014236F}"/>
              </a:ext>
            </a:extLst>
          </p:cNvPr>
          <p:cNvPicPr>
            <a:picLocks noChangeAspect="1"/>
          </p:cNvPicPr>
          <p:nvPr/>
        </p:nvPicPr>
        <p:blipFill>
          <a:blip r:embed="rId2"/>
          <a:stretch>
            <a:fillRect/>
          </a:stretch>
        </p:blipFill>
        <p:spPr>
          <a:xfrm>
            <a:off x="852616" y="1418624"/>
            <a:ext cx="7100011" cy="4043062"/>
          </a:xfrm>
          <a:prstGeom prst="rect">
            <a:avLst/>
          </a:prstGeom>
        </p:spPr>
      </p:pic>
      <p:sp>
        <p:nvSpPr>
          <p:cNvPr id="5" name="TextBox 4">
            <a:extLst>
              <a:ext uri="{FF2B5EF4-FFF2-40B4-BE49-F238E27FC236}">
                <a16:creationId xmlns:a16="http://schemas.microsoft.com/office/drawing/2014/main" xmlns="" id="{F481FDD4-F537-BF4E-AE2B-1078FDE99F30}"/>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6" name="Rectangle 5">
            <a:extLst>
              <a:ext uri="{FF2B5EF4-FFF2-40B4-BE49-F238E27FC236}">
                <a16:creationId xmlns:a16="http://schemas.microsoft.com/office/drawing/2014/main" xmlns="" id="{2C1B77BA-11AD-614E-83E2-531D158FA1CA}"/>
              </a:ext>
            </a:extLst>
          </p:cNvPr>
          <p:cNvSpPr/>
          <p:nvPr/>
        </p:nvSpPr>
        <p:spPr>
          <a:xfrm>
            <a:off x="4055410" y="5685660"/>
            <a:ext cx="981359" cy="307777"/>
          </a:xfrm>
          <a:prstGeom prst="rect">
            <a:avLst/>
          </a:prstGeom>
        </p:spPr>
        <p:txBody>
          <a:bodyPr wrap="none">
            <a:spAutoFit/>
          </a:bodyPr>
          <a:lstStyle/>
          <a:p>
            <a:pPr lvl="0"/>
            <a:r>
              <a:rPr lang="id-ID" b="1"/>
              <a:t>Verifikasi</a:t>
            </a:r>
            <a:endParaRPr lang="en-ID" b="1"/>
          </a:p>
        </p:txBody>
      </p:sp>
    </p:spTree>
    <p:extLst>
      <p:ext uri="{BB962C8B-B14F-4D97-AF65-F5344CB8AC3E}">
        <p14:creationId xmlns:p14="http://schemas.microsoft.com/office/powerpoint/2010/main" val="1796356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A946C55-7910-2941-87F4-A519990CD47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15</a:t>
            </a:fld>
            <a:endParaRPr lang="en"/>
          </a:p>
        </p:txBody>
      </p:sp>
      <p:pic>
        <p:nvPicPr>
          <p:cNvPr id="4" name="Picture 3">
            <a:extLst>
              <a:ext uri="{FF2B5EF4-FFF2-40B4-BE49-F238E27FC236}">
                <a16:creationId xmlns:a16="http://schemas.microsoft.com/office/drawing/2014/main" xmlns="" id="{B522176D-428A-F348-9C59-BF806DFC012A}"/>
              </a:ext>
            </a:extLst>
          </p:cNvPr>
          <p:cNvPicPr>
            <a:picLocks noChangeAspect="1"/>
          </p:cNvPicPr>
          <p:nvPr/>
        </p:nvPicPr>
        <p:blipFill>
          <a:blip r:embed="rId2"/>
          <a:stretch>
            <a:fillRect/>
          </a:stretch>
        </p:blipFill>
        <p:spPr>
          <a:xfrm>
            <a:off x="677169" y="1371601"/>
            <a:ext cx="5847199" cy="4438187"/>
          </a:xfrm>
          <a:prstGeom prst="rect">
            <a:avLst/>
          </a:prstGeom>
        </p:spPr>
      </p:pic>
      <p:sp>
        <p:nvSpPr>
          <p:cNvPr id="5" name="TextBox 4">
            <a:extLst>
              <a:ext uri="{FF2B5EF4-FFF2-40B4-BE49-F238E27FC236}">
                <a16:creationId xmlns:a16="http://schemas.microsoft.com/office/drawing/2014/main" xmlns="" id="{AA64DBEA-550F-AE45-8364-A9E59EFA5179}"/>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6" name="Rectangle 5">
            <a:extLst>
              <a:ext uri="{FF2B5EF4-FFF2-40B4-BE49-F238E27FC236}">
                <a16:creationId xmlns:a16="http://schemas.microsoft.com/office/drawing/2014/main" xmlns="" id="{CFC19BB2-7119-284E-848C-B39935FEF958}"/>
              </a:ext>
            </a:extLst>
          </p:cNvPr>
          <p:cNvSpPr/>
          <p:nvPr/>
        </p:nvSpPr>
        <p:spPr>
          <a:xfrm>
            <a:off x="6986492" y="1615057"/>
            <a:ext cx="1768433" cy="373757"/>
          </a:xfrm>
          <a:prstGeom prst="rect">
            <a:avLst/>
          </a:prstGeom>
        </p:spPr>
        <p:txBody>
          <a:bodyPr wrap="none">
            <a:spAutoFit/>
          </a:bodyPr>
          <a:lstStyle/>
          <a:p>
            <a:pPr lvl="0">
              <a:lnSpc>
                <a:spcPct val="107000"/>
              </a:lnSpc>
              <a:spcBef>
                <a:spcPts val="200"/>
              </a:spcBef>
            </a:pPr>
            <a:r>
              <a:rPr lang="id-ID" b="1"/>
              <a:t>Kenaikan Jabatan</a:t>
            </a:r>
            <a:r>
              <a:rPr lang="en-ID" sz="1800">
                <a:effectLst/>
              </a:rPr>
              <a:t> </a:t>
            </a:r>
            <a:endParaRPr lang="en-ID" sz="1800" b="1">
              <a:solidFill>
                <a:srgbClr val="2E74B5"/>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11273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69" name="Google Shape;169;p22"/>
          <p:cNvPicPr preferRelativeResize="0"/>
          <p:nvPr/>
        </p:nvPicPr>
        <p:blipFill>
          <a:blip r:embed="rId3"/>
          <a:stretch>
            <a:fillRect/>
          </a:stretch>
        </p:blipFill>
        <p:spPr>
          <a:xfrm>
            <a:off x="0" y="-1"/>
            <a:ext cx="9144000" cy="6782077"/>
          </a:xfrm>
          <a:prstGeom prst="rect">
            <a:avLst/>
          </a:prstGeom>
          <a:noFill/>
          <a:ln>
            <a:noFill/>
          </a:ln>
        </p:spPr>
      </p:pic>
      <p:sp>
        <p:nvSpPr>
          <p:cNvPr id="170" name="Google Shape;170;p22"/>
          <p:cNvSpPr/>
          <p:nvPr/>
        </p:nvSpPr>
        <p:spPr>
          <a:xfrm>
            <a:off x="0" y="4285725"/>
            <a:ext cx="7352400" cy="1640100"/>
          </a:xfrm>
          <a:prstGeom prst="rect">
            <a:avLst/>
          </a:prstGeom>
          <a:solidFill>
            <a:srgbClr val="FFFFFF"/>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1" name="Google Shape;171;p22"/>
          <p:cNvSpPr txBox="1">
            <a:spLocks noGrp="1"/>
          </p:cNvSpPr>
          <p:nvPr>
            <p:ph type="title"/>
          </p:nvPr>
        </p:nvSpPr>
        <p:spPr>
          <a:xfrm>
            <a:off x="924125" y="4514325"/>
            <a:ext cx="5796000" cy="7365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a:t>Akses Admin Daerah</a:t>
            </a:r>
            <a:endParaRPr/>
          </a:p>
        </p:txBody>
      </p:sp>
      <p:sp>
        <p:nvSpPr>
          <p:cNvPr id="173" name="Google Shape;173;p22"/>
          <p:cNvSpPr/>
          <p:nvPr/>
        </p:nvSpPr>
        <p:spPr>
          <a:xfrm>
            <a:off x="3675952" y="5925825"/>
            <a:ext cx="18378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4" name="Google Shape;174;p22"/>
          <p:cNvSpPr/>
          <p:nvPr/>
        </p:nvSpPr>
        <p:spPr>
          <a:xfrm>
            <a:off x="5514495" y="5925825"/>
            <a:ext cx="18378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5" name="Google Shape;175;p22"/>
          <p:cNvSpPr/>
          <p:nvPr/>
        </p:nvSpPr>
        <p:spPr>
          <a:xfrm>
            <a:off x="0" y="5925825"/>
            <a:ext cx="18378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6" name="Google Shape;176;p22"/>
          <p:cNvSpPr/>
          <p:nvPr/>
        </p:nvSpPr>
        <p:spPr>
          <a:xfrm>
            <a:off x="1838038" y="5925825"/>
            <a:ext cx="1837800" cy="102900"/>
          </a:xfrm>
          <a:prstGeom prst="rect">
            <a:avLst/>
          </a:prstGeom>
          <a:solidFill>
            <a:srgbClr val="2185C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7" name="Google Shape;177;p22"/>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16</a:t>
            </a:fld>
            <a:endParaRPr/>
          </a:p>
        </p:txBody>
      </p:sp>
    </p:spTree>
    <p:extLst>
      <p:ext uri="{BB962C8B-B14F-4D97-AF65-F5344CB8AC3E}">
        <p14:creationId xmlns:p14="http://schemas.microsoft.com/office/powerpoint/2010/main" val="34702229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A946C55-7910-2941-87F4-A519990CD47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17</a:t>
            </a:fld>
            <a:endParaRPr lang="en"/>
          </a:p>
        </p:txBody>
      </p:sp>
      <p:pic>
        <p:nvPicPr>
          <p:cNvPr id="4" name="Picture 3">
            <a:extLst>
              <a:ext uri="{FF2B5EF4-FFF2-40B4-BE49-F238E27FC236}">
                <a16:creationId xmlns:a16="http://schemas.microsoft.com/office/drawing/2014/main" xmlns="" id="{D0D22A88-1F44-8449-A44A-731B9280BF62}"/>
              </a:ext>
            </a:extLst>
          </p:cNvPr>
          <p:cNvPicPr>
            <a:picLocks noChangeAspect="1"/>
          </p:cNvPicPr>
          <p:nvPr/>
        </p:nvPicPr>
        <p:blipFill>
          <a:blip r:embed="rId2"/>
          <a:stretch>
            <a:fillRect/>
          </a:stretch>
        </p:blipFill>
        <p:spPr>
          <a:xfrm>
            <a:off x="514064" y="1136821"/>
            <a:ext cx="5849665" cy="4760978"/>
          </a:xfrm>
          <a:prstGeom prst="rect">
            <a:avLst/>
          </a:prstGeom>
        </p:spPr>
      </p:pic>
      <p:sp>
        <p:nvSpPr>
          <p:cNvPr id="5" name="TextBox 4">
            <a:extLst>
              <a:ext uri="{FF2B5EF4-FFF2-40B4-BE49-F238E27FC236}">
                <a16:creationId xmlns:a16="http://schemas.microsoft.com/office/drawing/2014/main" xmlns="" id="{48A94756-3C5D-A744-9C0F-4EA0A0E95441}"/>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6" name="Rectangle 5">
            <a:extLst>
              <a:ext uri="{FF2B5EF4-FFF2-40B4-BE49-F238E27FC236}">
                <a16:creationId xmlns:a16="http://schemas.microsoft.com/office/drawing/2014/main" xmlns="" id="{5306B9DA-F768-284C-93FA-AD7DD01F30D3}"/>
              </a:ext>
            </a:extLst>
          </p:cNvPr>
          <p:cNvSpPr/>
          <p:nvPr/>
        </p:nvSpPr>
        <p:spPr>
          <a:xfrm>
            <a:off x="7197355" y="1479133"/>
            <a:ext cx="1119217" cy="307777"/>
          </a:xfrm>
          <a:prstGeom prst="rect">
            <a:avLst/>
          </a:prstGeom>
        </p:spPr>
        <p:txBody>
          <a:bodyPr wrap="none">
            <a:spAutoFit/>
          </a:bodyPr>
          <a:lstStyle/>
          <a:p>
            <a:pPr lvl="0"/>
            <a:r>
              <a:rPr lang="id-ID" b="1"/>
              <a:t>Dashboard</a:t>
            </a:r>
            <a:endParaRPr lang="en-ID" b="1"/>
          </a:p>
        </p:txBody>
      </p:sp>
    </p:spTree>
    <p:extLst>
      <p:ext uri="{BB962C8B-B14F-4D97-AF65-F5344CB8AC3E}">
        <p14:creationId xmlns:p14="http://schemas.microsoft.com/office/powerpoint/2010/main" val="16657513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A946C55-7910-2941-87F4-A519990CD47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18</a:t>
            </a:fld>
            <a:endParaRPr lang="en"/>
          </a:p>
        </p:txBody>
      </p:sp>
      <p:pic>
        <p:nvPicPr>
          <p:cNvPr id="4" name="Picture 3">
            <a:extLst>
              <a:ext uri="{FF2B5EF4-FFF2-40B4-BE49-F238E27FC236}">
                <a16:creationId xmlns:a16="http://schemas.microsoft.com/office/drawing/2014/main" xmlns="" id="{97A983C5-C5B2-224D-B569-6B9BFCFCCA68}"/>
              </a:ext>
            </a:extLst>
          </p:cNvPr>
          <p:cNvPicPr>
            <a:picLocks noChangeAspect="1"/>
          </p:cNvPicPr>
          <p:nvPr/>
        </p:nvPicPr>
        <p:blipFill>
          <a:blip r:embed="rId2"/>
          <a:stretch>
            <a:fillRect/>
          </a:stretch>
        </p:blipFill>
        <p:spPr>
          <a:xfrm>
            <a:off x="642552" y="1171489"/>
            <a:ext cx="6796217" cy="4463192"/>
          </a:xfrm>
          <a:prstGeom prst="rect">
            <a:avLst/>
          </a:prstGeom>
        </p:spPr>
      </p:pic>
      <p:sp>
        <p:nvSpPr>
          <p:cNvPr id="5" name="TextBox 4">
            <a:extLst>
              <a:ext uri="{FF2B5EF4-FFF2-40B4-BE49-F238E27FC236}">
                <a16:creationId xmlns:a16="http://schemas.microsoft.com/office/drawing/2014/main" xmlns="" id="{F286C2BE-FD99-D14D-8D7E-E90913A588AA}"/>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6" name="Rectangle 5">
            <a:extLst>
              <a:ext uri="{FF2B5EF4-FFF2-40B4-BE49-F238E27FC236}">
                <a16:creationId xmlns:a16="http://schemas.microsoft.com/office/drawing/2014/main" xmlns="" id="{913B8982-D3F6-D74A-8BDB-53D7930DF7FB}"/>
              </a:ext>
            </a:extLst>
          </p:cNvPr>
          <p:cNvSpPr/>
          <p:nvPr/>
        </p:nvSpPr>
        <p:spPr>
          <a:xfrm>
            <a:off x="3210144" y="5763122"/>
            <a:ext cx="1661032" cy="373757"/>
          </a:xfrm>
          <a:prstGeom prst="rect">
            <a:avLst/>
          </a:prstGeom>
        </p:spPr>
        <p:txBody>
          <a:bodyPr wrap="none">
            <a:spAutoFit/>
          </a:bodyPr>
          <a:lstStyle/>
          <a:p>
            <a:pPr lvl="0">
              <a:lnSpc>
                <a:spcPct val="107000"/>
              </a:lnSpc>
              <a:spcBef>
                <a:spcPts val="200"/>
              </a:spcBef>
            </a:pPr>
            <a:r>
              <a:rPr lang="id-ID" b="1"/>
              <a:t>Manajemen Data</a:t>
            </a:r>
            <a:r>
              <a:rPr lang="en-ID" sz="1800">
                <a:effectLst/>
              </a:rPr>
              <a:t> </a:t>
            </a:r>
            <a:endParaRPr lang="en-ID" sz="1800" b="1">
              <a:solidFill>
                <a:srgbClr val="2E74B5"/>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4039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A946C55-7910-2941-87F4-A519990CD47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19</a:t>
            </a:fld>
            <a:endParaRPr lang="en"/>
          </a:p>
        </p:txBody>
      </p:sp>
      <p:pic>
        <p:nvPicPr>
          <p:cNvPr id="4" name="Picture 3">
            <a:extLst>
              <a:ext uri="{FF2B5EF4-FFF2-40B4-BE49-F238E27FC236}">
                <a16:creationId xmlns:a16="http://schemas.microsoft.com/office/drawing/2014/main" xmlns="" id="{EA63785B-A2A4-094A-AE30-1C8E981087A9}"/>
              </a:ext>
            </a:extLst>
          </p:cNvPr>
          <p:cNvPicPr>
            <a:picLocks noChangeAspect="1"/>
          </p:cNvPicPr>
          <p:nvPr/>
        </p:nvPicPr>
        <p:blipFill>
          <a:blip r:embed="rId2"/>
          <a:stretch>
            <a:fillRect/>
          </a:stretch>
        </p:blipFill>
        <p:spPr>
          <a:xfrm>
            <a:off x="654908" y="1183846"/>
            <a:ext cx="7425508" cy="4228414"/>
          </a:xfrm>
          <a:prstGeom prst="rect">
            <a:avLst/>
          </a:prstGeom>
        </p:spPr>
      </p:pic>
      <p:sp>
        <p:nvSpPr>
          <p:cNvPr id="5" name="TextBox 4">
            <a:extLst>
              <a:ext uri="{FF2B5EF4-FFF2-40B4-BE49-F238E27FC236}">
                <a16:creationId xmlns:a16="http://schemas.microsoft.com/office/drawing/2014/main" xmlns="" id="{A5B1490C-0807-8743-B660-BA818063519F}"/>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6" name="Rectangle 5">
            <a:extLst>
              <a:ext uri="{FF2B5EF4-FFF2-40B4-BE49-F238E27FC236}">
                <a16:creationId xmlns:a16="http://schemas.microsoft.com/office/drawing/2014/main" xmlns="" id="{7DD19061-5C92-FD41-87BE-9B69B5E4A1B4}"/>
              </a:ext>
            </a:extLst>
          </p:cNvPr>
          <p:cNvSpPr/>
          <p:nvPr/>
        </p:nvSpPr>
        <p:spPr>
          <a:xfrm>
            <a:off x="3285474" y="5647833"/>
            <a:ext cx="2164375" cy="307777"/>
          </a:xfrm>
          <a:prstGeom prst="rect">
            <a:avLst/>
          </a:prstGeom>
        </p:spPr>
        <p:txBody>
          <a:bodyPr wrap="none">
            <a:spAutoFit/>
          </a:bodyPr>
          <a:lstStyle/>
          <a:p>
            <a:pPr lvl="0"/>
            <a:r>
              <a:rPr lang="id-ID" b="1"/>
              <a:t>Semua Data Pengajuan</a:t>
            </a:r>
            <a:endParaRPr lang="en-ID" b="1"/>
          </a:p>
        </p:txBody>
      </p:sp>
    </p:spTree>
    <p:extLst>
      <p:ext uri="{BB962C8B-B14F-4D97-AF65-F5344CB8AC3E}">
        <p14:creationId xmlns:p14="http://schemas.microsoft.com/office/powerpoint/2010/main" val="4581089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69" name="Google Shape;169;p22"/>
          <p:cNvPicPr preferRelativeResize="0"/>
          <p:nvPr/>
        </p:nvPicPr>
        <p:blipFill>
          <a:blip r:embed="rId3"/>
          <a:stretch>
            <a:fillRect/>
          </a:stretch>
        </p:blipFill>
        <p:spPr>
          <a:xfrm>
            <a:off x="0" y="221625"/>
            <a:ext cx="9144000" cy="6560452"/>
          </a:xfrm>
          <a:prstGeom prst="rect">
            <a:avLst/>
          </a:prstGeom>
          <a:noFill/>
          <a:ln>
            <a:noFill/>
          </a:ln>
        </p:spPr>
      </p:pic>
      <p:sp>
        <p:nvSpPr>
          <p:cNvPr id="170" name="Google Shape;170;p22"/>
          <p:cNvSpPr/>
          <p:nvPr/>
        </p:nvSpPr>
        <p:spPr>
          <a:xfrm>
            <a:off x="0" y="4285725"/>
            <a:ext cx="7352400" cy="1640100"/>
          </a:xfrm>
          <a:prstGeom prst="rect">
            <a:avLst/>
          </a:prstGeom>
          <a:solidFill>
            <a:srgbClr val="FFFFFF"/>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1" name="Google Shape;171;p22"/>
          <p:cNvSpPr txBox="1">
            <a:spLocks noGrp="1"/>
          </p:cNvSpPr>
          <p:nvPr>
            <p:ph type="title"/>
          </p:nvPr>
        </p:nvSpPr>
        <p:spPr>
          <a:xfrm>
            <a:off x="924125" y="4514325"/>
            <a:ext cx="5796000" cy="7365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a:t>Akses Verifikator Daerah</a:t>
            </a:r>
            <a:endParaRPr/>
          </a:p>
        </p:txBody>
      </p:sp>
      <p:sp>
        <p:nvSpPr>
          <p:cNvPr id="173" name="Google Shape;173;p22"/>
          <p:cNvSpPr/>
          <p:nvPr/>
        </p:nvSpPr>
        <p:spPr>
          <a:xfrm>
            <a:off x="3675952" y="5925825"/>
            <a:ext cx="18378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4" name="Google Shape;174;p22"/>
          <p:cNvSpPr/>
          <p:nvPr/>
        </p:nvSpPr>
        <p:spPr>
          <a:xfrm>
            <a:off x="5514495" y="5925825"/>
            <a:ext cx="18378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5" name="Google Shape;175;p22"/>
          <p:cNvSpPr/>
          <p:nvPr/>
        </p:nvSpPr>
        <p:spPr>
          <a:xfrm>
            <a:off x="0" y="5925825"/>
            <a:ext cx="18378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6" name="Google Shape;176;p22"/>
          <p:cNvSpPr/>
          <p:nvPr/>
        </p:nvSpPr>
        <p:spPr>
          <a:xfrm>
            <a:off x="1838038" y="5925825"/>
            <a:ext cx="1837800" cy="102900"/>
          </a:xfrm>
          <a:prstGeom prst="rect">
            <a:avLst/>
          </a:prstGeom>
          <a:solidFill>
            <a:srgbClr val="2185C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7" name="Google Shape;177;p22"/>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20</a:t>
            </a:fld>
            <a:endParaRPr/>
          </a:p>
        </p:txBody>
      </p:sp>
    </p:spTree>
    <p:extLst>
      <p:ext uri="{BB962C8B-B14F-4D97-AF65-F5344CB8AC3E}">
        <p14:creationId xmlns:p14="http://schemas.microsoft.com/office/powerpoint/2010/main" val="12801121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A946C55-7910-2941-87F4-A519990CD47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21</a:t>
            </a:fld>
            <a:endParaRPr lang="en"/>
          </a:p>
        </p:txBody>
      </p:sp>
      <p:pic>
        <p:nvPicPr>
          <p:cNvPr id="4" name="Picture 3">
            <a:extLst>
              <a:ext uri="{FF2B5EF4-FFF2-40B4-BE49-F238E27FC236}">
                <a16:creationId xmlns:a16="http://schemas.microsoft.com/office/drawing/2014/main" xmlns="" id="{68116601-47A5-324B-A61E-BE42E3BA3AA7}"/>
              </a:ext>
            </a:extLst>
          </p:cNvPr>
          <p:cNvPicPr>
            <a:picLocks noChangeAspect="1"/>
          </p:cNvPicPr>
          <p:nvPr/>
        </p:nvPicPr>
        <p:blipFill>
          <a:blip r:embed="rId2"/>
          <a:stretch>
            <a:fillRect/>
          </a:stretch>
        </p:blipFill>
        <p:spPr>
          <a:xfrm>
            <a:off x="543697" y="1319770"/>
            <a:ext cx="7577405" cy="4314911"/>
          </a:xfrm>
          <a:prstGeom prst="rect">
            <a:avLst/>
          </a:prstGeom>
        </p:spPr>
      </p:pic>
      <p:sp>
        <p:nvSpPr>
          <p:cNvPr id="5" name="TextBox 4">
            <a:extLst>
              <a:ext uri="{FF2B5EF4-FFF2-40B4-BE49-F238E27FC236}">
                <a16:creationId xmlns:a16="http://schemas.microsoft.com/office/drawing/2014/main" xmlns="" id="{70C7EF27-D0E5-FE4E-9512-21E2FB9AFF5A}"/>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6" name="Rectangle 5">
            <a:extLst>
              <a:ext uri="{FF2B5EF4-FFF2-40B4-BE49-F238E27FC236}">
                <a16:creationId xmlns:a16="http://schemas.microsoft.com/office/drawing/2014/main" xmlns="" id="{2BBEF6CB-D616-DA44-A6F9-9817B8C9A906}"/>
              </a:ext>
            </a:extLst>
          </p:cNvPr>
          <p:cNvSpPr/>
          <p:nvPr/>
        </p:nvSpPr>
        <p:spPr>
          <a:xfrm>
            <a:off x="3985188" y="5910506"/>
            <a:ext cx="981359" cy="307777"/>
          </a:xfrm>
          <a:prstGeom prst="rect">
            <a:avLst/>
          </a:prstGeom>
        </p:spPr>
        <p:txBody>
          <a:bodyPr wrap="none">
            <a:spAutoFit/>
          </a:bodyPr>
          <a:lstStyle/>
          <a:p>
            <a:pPr lvl="0"/>
            <a:r>
              <a:rPr lang="id-ID" b="1"/>
              <a:t>Verifikasi</a:t>
            </a:r>
            <a:endParaRPr lang="en-ID" b="1"/>
          </a:p>
        </p:txBody>
      </p:sp>
    </p:spTree>
    <p:extLst>
      <p:ext uri="{BB962C8B-B14F-4D97-AF65-F5344CB8AC3E}">
        <p14:creationId xmlns:p14="http://schemas.microsoft.com/office/powerpoint/2010/main" val="33878122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A946C55-7910-2941-87F4-A519990CD47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22</a:t>
            </a:fld>
            <a:endParaRPr lang="en"/>
          </a:p>
        </p:txBody>
      </p:sp>
      <p:pic>
        <p:nvPicPr>
          <p:cNvPr id="4" name="Picture 3">
            <a:extLst>
              <a:ext uri="{FF2B5EF4-FFF2-40B4-BE49-F238E27FC236}">
                <a16:creationId xmlns:a16="http://schemas.microsoft.com/office/drawing/2014/main" xmlns="" id="{12E2D2B7-E3F9-A84D-A4CE-69F3B92626BC}"/>
              </a:ext>
            </a:extLst>
          </p:cNvPr>
          <p:cNvPicPr>
            <a:picLocks noChangeAspect="1"/>
          </p:cNvPicPr>
          <p:nvPr/>
        </p:nvPicPr>
        <p:blipFill>
          <a:blip r:embed="rId2"/>
          <a:stretch>
            <a:fillRect/>
          </a:stretch>
        </p:blipFill>
        <p:spPr>
          <a:xfrm>
            <a:off x="531340" y="1301922"/>
            <a:ext cx="7349264" cy="4246262"/>
          </a:xfrm>
          <a:prstGeom prst="rect">
            <a:avLst/>
          </a:prstGeom>
        </p:spPr>
      </p:pic>
      <p:sp>
        <p:nvSpPr>
          <p:cNvPr id="5" name="TextBox 4">
            <a:extLst>
              <a:ext uri="{FF2B5EF4-FFF2-40B4-BE49-F238E27FC236}">
                <a16:creationId xmlns:a16="http://schemas.microsoft.com/office/drawing/2014/main" xmlns="" id="{0AC74932-72A1-AD49-B018-B783A31A48DD}"/>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6" name="Rectangle 5">
            <a:extLst>
              <a:ext uri="{FF2B5EF4-FFF2-40B4-BE49-F238E27FC236}">
                <a16:creationId xmlns:a16="http://schemas.microsoft.com/office/drawing/2014/main" xmlns="" id="{FC35092E-197F-8343-9E70-56D93E2CC432}"/>
              </a:ext>
            </a:extLst>
          </p:cNvPr>
          <p:cNvSpPr/>
          <p:nvPr/>
        </p:nvSpPr>
        <p:spPr>
          <a:xfrm>
            <a:off x="3858761" y="5806161"/>
            <a:ext cx="694421" cy="375552"/>
          </a:xfrm>
          <a:prstGeom prst="rect">
            <a:avLst/>
          </a:prstGeom>
        </p:spPr>
        <p:txBody>
          <a:bodyPr wrap="none">
            <a:spAutoFit/>
          </a:bodyPr>
          <a:lstStyle/>
          <a:p>
            <a:pPr lvl="0">
              <a:lnSpc>
                <a:spcPct val="107000"/>
              </a:lnSpc>
              <a:spcBef>
                <a:spcPts val="200"/>
              </a:spcBef>
            </a:pPr>
            <a:r>
              <a:rPr lang="id-ID" sz="1800" b="1">
                <a:latin typeface="Calibri" panose="020F0502020204030204" pitchFamily="34" charset="0"/>
                <a:ea typeface="Times New Roman" panose="02020603050405020304" pitchFamily="18" charset="0"/>
                <a:cs typeface="Times New Roman" panose="02020603050405020304" pitchFamily="18" charset="0"/>
              </a:rPr>
              <a:t>Login</a:t>
            </a:r>
            <a:endParaRPr lang="en-ID" sz="1800" b="1">
              <a:solidFill>
                <a:srgbClr val="2E74B5"/>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564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A946C55-7910-2941-87F4-A519990CD47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23</a:t>
            </a:fld>
            <a:endParaRPr lang="en"/>
          </a:p>
        </p:txBody>
      </p:sp>
      <p:pic>
        <p:nvPicPr>
          <p:cNvPr id="4" name="Picture 3">
            <a:extLst>
              <a:ext uri="{FF2B5EF4-FFF2-40B4-BE49-F238E27FC236}">
                <a16:creationId xmlns:a16="http://schemas.microsoft.com/office/drawing/2014/main" xmlns="" id="{7A94F170-842F-8B45-A631-A9DF891A261D}"/>
              </a:ext>
            </a:extLst>
          </p:cNvPr>
          <p:cNvPicPr>
            <a:picLocks noChangeAspect="1"/>
          </p:cNvPicPr>
          <p:nvPr/>
        </p:nvPicPr>
        <p:blipFill>
          <a:blip r:embed="rId2"/>
          <a:stretch>
            <a:fillRect/>
          </a:stretch>
        </p:blipFill>
        <p:spPr>
          <a:xfrm>
            <a:off x="490877" y="887284"/>
            <a:ext cx="7989698" cy="4549689"/>
          </a:xfrm>
          <a:prstGeom prst="rect">
            <a:avLst/>
          </a:prstGeom>
        </p:spPr>
      </p:pic>
      <p:sp>
        <p:nvSpPr>
          <p:cNvPr id="5" name="Rectangle 4">
            <a:extLst>
              <a:ext uri="{FF2B5EF4-FFF2-40B4-BE49-F238E27FC236}">
                <a16:creationId xmlns:a16="http://schemas.microsoft.com/office/drawing/2014/main" xmlns="" id="{08936A49-14DF-4D41-8EF0-609F4063EEC0}"/>
              </a:ext>
            </a:extLst>
          </p:cNvPr>
          <p:cNvSpPr/>
          <p:nvPr/>
        </p:nvSpPr>
        <p:spPr>
          <a:xfrm>
            <a:off x="3633569" y="5746686"/>
            <a:ext cx="1704313" cy="307777"/>
          </a:xfrm>
          <a:prstGeom prst="rect">
            <a:avLst/>
          </a:prstGeom>
        </p:spPr>
        <p:txBody>
          <a:bodyPr wrap="none">
            <a:spAutoFit/>
          </a:bodyPr>
          <a:lstStyle/>
          <a:p>
            <a:pPr lvl="0"/>
            <a:r>
              <a:rPr lang="id-ID" b="1"/>
              <a:t>Kenaikan Jabatan</a:t>
            </a:r>
            <a:endParaRPr lang="en-ID" b="1"/>
          </a:p>
        </p:txBody>
      </p:sp>
    </p:spTree>
    <p:extLst>
      <p:ext uri="{BB962C8B-B14F-4D97-AF65-F5344CB8AC3E}">
        <p14:creationId xmlns:p14="http://schemas.microsoft.com/office/powerpoint/2010/main" val="12743184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69" name="Google Shape;169;p22"/>
          <p:cNvPicPr preferRelativeResize="0"/>
          <p:nvPr/>
        </p:nvPicPr>
        <p:blipFill>
          <a:blip r:embed="rId3"/>
          <a:stretch>
            <a:fillRect/>
          </a:stretch>
        </p:blipFill>
        <p:spPr>
          <a:xfrm>
            <a:off x="0" y="0"/>
            <a:ext cx="9144000" cy="6782077"/>
          </a:xfrm>
          <a:prstGeom prst="rect">
            <a:avLst/>
          </a:prstGeom>
          <a:noFill/>
          <a:ln>
            <a:noFill/>
          </a:ln>
        </p:spPr>
      </p:pic>
      <p:sp>
        <p:nvSpPr>
          <p:cNvPr id="170" name="Google Shape;170;p22"/>
          <p:cNvSpPr/>
          <p:nvPr/>
        </p:nvSpPr>
        <p:spPr>
          <a:xfrm>
            <a:off x="0" y="4285725"/>
            <a:ext cx="7352400" cy="1640100"/>
          </a:xfrm>
          <a:prstGeom prst="rect">
            <a:avLst/>
          </a:prstGeom>
          <a:solidFill>
            <a:srgbClr val="FFFFFF"/>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1" name="Google Shape;171;p22"/>
          <p:cNvSpPr txBox="1">
            <a:spLocks noGrp="1"/>
          </p:cNvSpPr>
          <p:nvPr>
            <p:ph type="title"/>
          </p:nvPr>
        </p:nvSpPr>
        <p:spPr>
          <a:xfrm>
            <a:off x="924125" y="4514325"/>
            <a:ext cx="5796000" cy="7365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a:t>Akses Pegawai</a:t>
            </a:r>
            <a:endParaRPr/>
          </a:p>
        </p:txBody>
      </p:sp>
      <p:sp>
        <p:nvSpPr>
          <p:cNvPr id="173" name="Google Shape;173;p22"/>
          <p:cNvSpPr/>
          <p:nvPr/>
        </p:nvSpPr>
        <p:spPr>
          <a:xfrm>
            <a:off x="3675952" y="5925825"/>
            <a:ext cx="18378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4" name="Google Shape;174;p22"/>
          <p:cNvSpPr/>
          <p:nvPr/>
        </p:nvSpPr>
        <p:spPr>
          <a:xfrm>
            <a:off x="5514495" y="5925825"/>
            <a:ext cx="18378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5" name="Google Shape;175;p22"/>
          <p:cNvSpPr/>
          <p:nvPr/>
        </p:nvSpPr>
        <p:spPr>
          <a:xfrm>
            <a:off x="0" y="5925825"/>
            <a:ext cx="18378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6" name="Google Shape;176;p22"/>
          <p:cNvSpPr/>
          <p:nvPr/>
        </p:nvSpPr>
        <p:spPr>
          <a:xfrm>
            <a:off x="1838038" y="5925825"/>
            <a:ext cx="1837800" cy="102900"/>
          </a:xfrm>
          <a:prstGeom prst="rect">
            <a:avLst/>
          </a:prstGeom>
          <a:solidFill>
            <a:srgbClr val="2185C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7" name="Google Shape;177;p22"/>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24</a:t>
            </a:fld>
            <a:endParaRPr/>
          </a:p>
        </p:txBody>
      </p:sp>
    </p:spTree>
    <p:extLst>
      <p:ext uri="{BB962C8B-B14F-4D97-AF65-F5344CB8AC3E}">
        <p14:creationId xmlns:p14="http://schemas.microsoft.com/office/powerpoint/2010/main" val="3622353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A946C55-7910-2941-87F4-A519990CD47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25</a:t>
            </a:fld>
            <a:endParaRPr lang="en"/>
          </a:p>
        </p:txBody>
      </p:sp>
      <p:pic>
        <p:nvPicPr>
          <p:cNvPr id="4" name="Picture 3">
            <a:extLst>
              <a:ext uri="{FF2B5EF4-FFF2-40B4-BE49-F238E27FC236}">
                <a16:creationId xmlns:a16="http://schemas.microsoft.com/office/drawing/2014/main" xmlns="" id="{148A4BF5-B9E1-7B49-B9D9-46E0B36B6C22}"/>
              </a:ext>
            </a:extLst>
          </p:cNvPr>
          <p:cNvPicPr>
            <a:picLocks noChangeAspect="1"/>
          </p:cNvPicPr>
          <p:nvPr/>
        </p:nvPicPr>
        <p:blipFill>
          <a:blip r:embed="rId2"/>
          <a:stretch>
            <a:fillRect/>
          </a:stretch>
        </p:blipFill>
        <p:spPr>
          <a:xfrm>
            <a:off x="662346" y="1210962"/>
            <a:ext cx="5763168" cy="4690578"/>
          </a:xfrm>
          <a:prstGeom prst="rect">
            <a:avLst/>
          </a:prstGeom>
        </p:spPr>
      </p:pic>
      <p:sp>
        <p:nvSpPr>
          <p:cNvPr id="5" name="TextBox 4">
            <a:extLst>
              <a:ext uri="{FF2B5EF4-FFF2-40B4-BE49-F238E27FC236}">
                <a16:creationId xmlns:a16="http://schemas.microsoft.com/office/drawing/2014/main" xmlns="" id="{6F2B0AF6-87DC-5E4B-B18F-77C7C0D2CA60}"/>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6" name="Rectangle 5">
            <a:extLst>
              <a:ext uri="{FF2B5EF4-FFF2-40B4-BE49-F238E27FC236}">
                <a16:creationId xmlns:a16="http://schemas.microsoft.com/office/drawing/2014/main" xmlns="" id="{3BA38C35-6670-1843-B219-E3245B6DC339}"/>
              </a:ext>
            </a:extLst>
          </p:cNvPr>
          <p:cNvSpPr/>
          <p:nvPr/>
        </p:nvSpPr>
        <p:spPr>
          <a:xfrm>
            <a:off x="7271494" y="1738626"/>
            <a:ext cx="1119217" cy="307777"/>
          </a:xfrm>
          <a:prstGeom prst="rect">
            <a:avLst/>
          </a:prstGeom>
        </p:spPr>
        <p:txBody>
          <a:bodyPr wrap="none">
            <a:spAutoFit/>
          </a:bodyPr>
          <a:lstStyle/>
          <a:p>
            <a:pPr lvl="0"/>
            <a:r>
              <a:rPr lang="id-ID" b="1"/>
              <a:t>Dashboard</a:t>
            </a:r>
            <a:endParaRPr lang="en-ID" b="1"/>
          </a:p>
        </p:txBody>
      </p:sp>
    </p:spTree>
    <p:extLst>
      <p:ext uri="{BB962C8B-B14F-4D97-AF65-F5344CB8AC3E}">
        <p14:creationId xmlns:p14="http://schemas.microsoft.com/office/powerpoint/2010/main" val="30821527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A946C55-7910-2941-87F4-A519990CD47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26</a:t>
            </a:fld>
            <a:endParaRPr lang="en"/>
          </a:p>
        </p:txBody>
      </p:sp>
      <p:pic>
        <p:nvPicPr>
          <p:cNvPr id="4" name="Picture 3">
            <a:extLst>
              <a:ext uri="{FF2B5EF4-FFF2-40B4-BE49-F238E27FC236}">
                <a16:creationId xmlns:a16="http://schemas.microsoft.com/office/drawing/2014/main" xmlns="" id="{2D3E07A7-9CF4-CF46-B9E8-A8920044F0CF}"/>
              </a:ext>
            </a:extLst>
          </p:cNvPr>
          <p:cNvPicPr>
            <a:picLocks noChangeAspect="1"/>
          </p:cNvPicPr>
          <p:nvPr/>
        </p:nvPicPr>
        <p:blipFill>
          <a:blip r:embed="rId2"/>
          <a:stretch>
            <a:fillRect/>
          </a:stretch>
        </p:blipFill>
        <p:spPr>
          <a:xfrm>
            <a:off x="457201" y="1270343"/>
            <a:ext cx="7078313" cy="4253127"/>
          </a:xfrm>
          <a:prstGeom prst="rect">
            <a:avLst/>
          </a:prstGeom>
        </p:spPr>
      </p:pic>
      <p:sp>
        <p:nvSpPr>
          <p:cNvPr id="5" name="TextBox 4">
            <a:extLst>
              <a:ext uri="{FF2B5EF4-FFF2-40B4-BE49-F238E27FC236}">
                <a16:creationId xmlns:a16="http://schemas.microsoft.com/office/drawing/2014/main" xmlns="" id="{F4BFC988-A9AD-9243-AC3A-AEF4CBF59FCF}"/>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6" name="Rectangle 5">
            <a:extLst>
              <a:ext uri="{FF2B5EF4-FFF2-40B4-BE49-F238E27FC236}">
                <a16:creationId xmlns:a16="http://schemas.microsoft.com/office/drawing/2014/main" xmlns="" id="{6E370CB5-165E-C049-87EE-8CEB2143E590}"/>
              </a:ext>
            </a:extLst>
          </p:cNvPr>
          <p:cNvSpPr/>
          <p:nvPr/>
        </p:nvSpPr>
        <p:spPr>
          <a:xfrm>
            <a:off x="2914169" y="5783755"/>
            <a:ext cx="2164375" cy="307777"/>
          </a:xfrm>
          <a:prstGeom prst="rect">
            <a:avLst/>
          </a:prstGeom>
        </p:spPr>
        <p:txBody>
          <a:bodyPr wrap="none">
            <a:spAutoFit/>
          </a:bodyPr>
          <a:lstStyle/>
          <a:p>
            <a:pPr lvl="0"/>
            <a:r>
              <a:rPr lang="id-ID" b="1"/>
              <a:t>History Semua Jabatan</a:t>
            </a:r>
            <a:endParaRPr lang="en-ID" b="1"/>
          </a:p>
        </p:txBody>
      </p:sp>
    </p:spTree>
    <p:extLst>
      <p:ext uri="{BB962C8B-B14F-4D97-AF65-F5344CB8AC3E}">
        <p14:creationId xmlns:p14="http://schemas.microsoft.com/office/powerpoint/2010/main" val="25456795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60158B4-1912-DE49-A757-D44BE6147B1B}"/>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27</a:t>
            </a:fld>
            <a:endParaRPr lang="en"/>
          </a:p>
        </p:txBody>
      </p:sp>
      <p:pic>
        <p:nvPicPr>
          <p:cNvPr id="4" name="Picture 3">
            <a:extLst>
              <a:ext uri="{FF2B5EF4-FFF2-40B4-BE49-F238E27FC236}">
                <a16:creationId xmlns:a16="http://schemas.microsoft.com/office/drawing/2014/main" xmlns="" id="{752B3214-D989-844C-9D0E-836BF8B3F671}"/>
              </a:ext>
            </a:extLst>
          </p:cNvPr>
          <p:cNvPicPr>
            <a:picLocks noChangeAspect="1"/>
          </p:cNvPicPr>
          <p:nvPr/>
        </p:nvPicPr>
        <p:blipFill>
          <a:blip r:embed="rId2"/>
          <a:stretch>
            <a:fillRect/>
          </a:stretch>
        </p:blipFill>
        <p:spPr>
          <a:xfrm>
            <a:off x="568411" y="1295057"/>
            <a:ext cx="7295309" cy="4154273"/>
          </a:xfrm>
          <a:prstGeom prst="rect">
            <a:avLst/>
          </a:prstGeom>
        </p:spPr>
      </p:pic>
      <p:sp>
        <p:nvSpPr>
          <p:cNvPr id="5" name="TextBox 4">
            <a:extLst>
              <a:ext uri="{FF2B5EF4-FFF2-40B4-BE49-F238E27FC236}">
                <a16:creationId xmlns:a16="http://schemas.microsoft.com/office/drawing/2014/main" xmlns="" id="{18A65E1E-8C6D-754E-96F8-46D5834D77E8}"/>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6" name="Rectangle 5">
            <a:extLst>
              <a:ext uri="{FF2B5EF4-FFF2-40B4-BE49-F238E27FC236}">
                <a16:creationId xmlns:a16="http://schemas.microsoft.com/office/drawing/2014/main" xmlns="" id="{A2B49514-423F-8E47-82EC-50F461A39287}"/>
              </a:ext>
            </a:extLst>
          </p:cNvPr>
          <p:cNvSpPr/>
          <p:nvPr/>
        </p:nvSpPr>
        <p:spPr>
          <a:xfrm>
            <a:off x="3133877" y="5735163"/>
            <a:ext cx="2164375" cy="306109"/>
          </a:xfrm>
          <a:prstGeom prst="rect">
            <a:avLst/>
          </a:prstGeom>
        </p:spPr>
        <p:txBody>
          <a:bodyPr wrap="none">
            <a:spAutoFit/>
          </a:bodyPr>
          <a:lstStyle/>
          <a:p>
            <a:pPr>
              <a:lnSpc>
                <a:spcPct val="107000"/>
              </a:lnSpc>
              <a:spcBef>
                <a:spcPts val="200"/>
              </a:spcBef>
            </a:pPr>
            <a:r>
              <a:rPr lang="id-ID" b="1"/>
              <a:t>Semua Data Pengajuan</a:t>
            </a:r>
            <a:endParaRPr lang="en-ID" b="1"/>
          </a:p>
        </p:txBody>
      </p:sp>
    </p:spTree>
    <p:extLst>
      <p:ext uri="{BB962C8B-B14F-4D97-AF65-F5344CB8AC3E}">
        <p14:creationId xmlns:p14="http://schemas.microsoft.com/office/powerpoint/2010/main" val="32311788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1A946C55-7910-2941-87F4-A519990CD47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a:t>28</a:t>
            </a:fld>
            <a:endParaRPr lang="en"/>
          </a:p>
        </p:txBody>
      </p:sp>
      <p:pic>
        <p:nvPicPr>
          <p:cNvPr id="4" name="Picture 3">
            <a:extLst>
              <a:ext uri="{FF2B5EF4-FFF2-40B4-BE49-F238E27FC236}">
                <a16:creationId xmlns:a16="http://schemas.microsoft.com/office/drawing/2014/main" xmlns="" id="{E945F86D-80C3-8341-BDEE-03776389C239}"/>
              </a:ext>
            </a:extLst>
          </p:cNvPr>
          <p:cNvPicPr>
            <a:picLocks noChangeAspect="1"/>
          </p:cNvPicPr>
          <p:nvPr/>
        </p:nvPicPr>
        <p:blipFill>
          <a:blip r:embed="rId2"/>
          <a:stretch>
            <a:fillRect/>
          </a:stretch>
        </p:blipFill>
        <p:spPr>
          <a:xfrm>
            <a:off x="543697" y="1190712"/>
            <a:ext cx="7613766" cy="4320402"/>
          </a:xfrm>
          <a:prstGeom prst="rect">
            <a:avLst/>
          </a:prstGeom>
        </p:spPr>
      </p:pic>
      <p:sp>
        <p:nvSpPr>
          <p:cNvPr id="5" name="TextBox 4">
            <a:extLst>
              <a:ext uri="{FF2B5EF4-FFF2-40B4-BE49-F238E27FC236}">
                <a16:creationId xmlns:a16="http://schemas.microsoft.com/office/drawing/2014/main" xmlns="" id="{2465EC34-3564-C345-B709-9EF1D5E7332D}"/>
              </a:ext>
            </a:extLst>
          </p:cNvPr>
          <p:cNvSpPr txBox="1"/>
          <p:nvPr/>
        </p:nvSpPr>
        <p:spPr>
          <a:xfrm>
            <a:off x="3762370" y="148283"/>
            <a:ext cx="4992555" cy="707886"/>
          </a:xfrm>
          <a:prstGeom prst="rect">
            <a:avLst/>
          </a:prstGeom>
          <a:noFill/>
        </p:spPr>
        <p:txBody>
          <a:bodyPr wrap="square" rtlCol="0">
            <a:spAutoFit/>
          </a:bodyPr>
          <a:lstStyle/>
          <a:p>
            <a:pPr algn="ctr"/>
            <a:r>
              <a:rPr lang="id-ID" sz="4000" b="1" dirty="0">
                <a:solidFill>
                  <a:schemeClr val="bg1"/>
                </a:solidFill>
                <a:effectLst>
                  <a:outerShdw blurRad="38100" dist="38100" dir="2700000" algn="tl">
                    <a:srgbClr val="000000">
                      <a:alpha val="43137"/>
                    </a:srgbClr>
                  </a:outerShdw>
                </a:effectLst>
              </a:rPr>
              <a:t>Tampilan Sistem </a:t>
            </a:r>
          </a:p>
        </p:txBody>
      </p:sp>
      <p:sp>
        <p:nvSpPr>
          <p:cNvPr id="6" name="Rectangle 5">
            <a:extLst>
              <a:ext uri="{FF2B5EF4-FFF2-40B4-BE49-F238E27FC236}">
                <a16:creationId xmlns:a16="http://schemas.microsoft.com/office/drawing/2014/main" xmlns="" id="{78F8F289-49FA-E242-906A-D3D36E47BD60}"/>
              </a:ext>
            </a:extLst>
          </p:cNvPr>
          <p:cNvSpPr/>
          <p:nvPr/>
        </p:nvSpPr>
        <p:spPr>
          <a:xfrm>
            <a:off x="4003369" y="5845657"/>
            <a:ext cx="694421" cy="375552"/>
          </a:xfrm>
          <a:prstGeom prst="rect">
            <a:avLst/>
          </a:prstGeom>
        </p:spPr>
        <p:txBody>
          <a:bodyPr wrap="none">
            <a:spAutoFit/>
          </a:bodyPr>
          <a:lstStyle/>
          <a:p>
            <a:pPr lvl="0">
              <a:lnSpc>
                <a:spcPct val="107000"/>
              </a:lnSpc>
              <a:spcBef>
                <a:spcPts val="200"/>
              </a:spcBef>
            </a:pPr>
            <a:r>
              <a:rPr lang="id-ID" sz="1800" b="1">
                <a:latin typeface="Calibri" panose="020F0502020204030204" pitchFamily="34" charset="0"/>
                <a:ea typeface="Times New Roman" panose="02020603050405020304" pitchFamily="18" charset="0"/>
                <a:cs typeface="Times New Roman" panose="02020603050405020304" pitchFamily="18" charset="0"/>
              </a:rPr>
              <a:t>Login</a:t>
            </a:r>
            <a:endParaRPr lang="en-ID" sz="1800" b="1">
              <a:solidFill>
                <a:srgbClr val="2E74B5"/>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24326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35"/>
          <p:cNvSpPr txBox="1">
            <a:spLocks noGrp="1"/>
          </p:cNvSpPr>
          <p:nvPr>
            <p:ph type="ctrTitle" idx="4294967295"/>
          </p:nvPr>
        </p:nvSpPr>
        <p:spPr>
          <a:xfrm>
            <a:off x="1719215" y="2352082"/>
            <a:ext cx="5561100" cy="1546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6000">
                <a:solidFill>
                  <a:schemeClr val="bg1"/>
                </a:solidFill>
              </a:rPr>
              <a:t>Terimakasih</a:t>
            </a:r>
            <a:endParaRPr sz="6000">
              <a:solidFill>
                <a:schemeClr val="bg1"/>
              </a:solidFill>
            </a:endParaRPr>
          </a:p>
        </p:txBody>
      </p:sp>
      <p:sp>
        <p:nvSpPr>
          <p:cNvPr id="340" name="Google Shape;340;p35"/>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29</a:t>
            </a:fld>
            <a:endParaRPr/>
          </a:p>
        </p:txBody>
      </p:sp>
      <p:pic>
        <p:nvPicPr>
          <p:cNvPr id="6" name="Picture 5">
            <a:extLst>
              <a:ext uri="{FF2B5EF4-FFF2-40B4-BE49-F238E27FC236}">
                <a16:creationId xmlns:a16="http://schemas.microsoft.com/office/drawing/2014/main" xmlns="" id="{756CF089-2E07-8844-9414-B7F1DD330987}"/>
              </a:ext>
            </a:extLst>
          </p:cNvPr>
          <p:cNvPicPr>
            <a:picLocks noChangeAspect="1"/>
          </p:cNvPicPr>
          <p:nvPr/>
        </p:nvPicPr>
        <p:blipFill>
          <a:blip r:embed="rId3"/>
          <a:stretch>
            <a:fillRect/>
          </a:stretch>
        </p:blipFill>
        <p:spPr>
          <a:xfrm>
            <a:off x="0" y="135925"/>
            <a:ext cx="1841156" cy="1380867"/>
          </a:xfrm>
          <a:prstGeom prst="rect">
            <a:avLst/>
          </a:prstGeom>
        </p:spPr>
      </p:pic>
      <p:pic>
        <p:nvPicPr>
          <p:cNvPr id="7" name="Picture 6">
            <a:extLst>
              <a:ext uri="{FF2B5EF4-FFF2-40B4-BE49-F238E27FC236}">
                <a16:creationId xmlns:a16="http://schemas.microsoft.com/office/drawing/2014/main" xmlns="" id="{87819FCD-C32F-DC42-AF11-3AF2FFA356CD}"/>
              </a:ext>
            </a:extLst>
          </p:cNvPr>
          <p:cNvPicPr>
            <a:picLocks noChangeAspect="1"/>
          </p:cNvPicPr>
          <p:nvPr/>
        </p:nvPicPr>
        <p:blipFill>
          <a:blip r:embed="rId4"/>
          <a:stretch>
            <a:fillRect/>
          </a:stretch>
        </p:blipFill>
        <p:spPr>
          <a:xfrm>
            <a:off x="7661704" y="135925"/>
            <a:ext cx="1080207" cy="1260389"/>
          </a:xfrm>
          <a:prstGeom prst="rect">
            <a:avLst/>
          </a:prstGeom>
        </p:spPr>
      </p:pic>
      <p:sp>
        <p:nvSpPr>
          <p:cNvPr id="8" name="Rectangle 7">
            <a:extLst>
              <a:ext uri="{FF2B5EF4-FFF2-40B4-BE49-F238E27FC236}">
                <a16:creationId xmlns:a16="http://schemas.microsoft.com/office/drawing/2014/main" xmlns="" id="{CD6FDA55-3029-0F43-B432-51F217889DBD}"/>
              </a:ext>
            </a:extLst>
          </p:cNvPr>
          <p:cNvSpPr/>
          <p:nvPr/>
        </p:nvSpPr>
        <p:spPr>
          <a:xfrm>
            <a:off x="2474210" y="334203"/>
            <a:ext cx="4051109" cy="400110"/>
          </a:xfrm>
          <a:prstGeom prst="rect">
            <a:avLst/>
          </a:prstGeom>
        </p:spPr>
        <p:txBody>
          <a:bodyPr wrap="none">
            <a:spAutoFit/>
          </a:bodyPr>
          <a:lstStyle/>
          <a:p>
            <a:r>
              <a:rPr lang="id-ID" sz="2000" dirty="0" smtClean="0"/>
              <a:t>KEMENTERIAN DALAM NEGERI</a:t>
            </a:r>
            <a:endParaRPr lang="en-US" sz="2000" dirty="0"/>
          </a:p>
        </p:txBody>
      </p:sp>
    </p:spTree>
  </p:cSld>
  <p:clrMapOvr>
    <a:masterClrMapping/>
  </p:clrMapOvr>
</p:sld>
</file>

<file path=ppt/theme/theme1.xml><?xml version="1.0" encoding="utf-8"?>
<a:theme xmlns:a="http://schemas.openxmlformats.org/drawingml/2006/main" name="Antonio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696</TotalTime>
  <Words>829</Words>
  <Application>Microsoft Office PowerPoint</Application>
  <PresentationFormat>On-screen Show (4:3)</PresentationFormat>
  <Paragraphs>214</Paragraphs>
  <Slides>29</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Raleway</vt:lpstr>
      <vt:lpstr>Times New Roman</vt:lpstr>
      <vt:lpstr>Calibri Light</vt:lpstr>
      <vt:lpstr>Arial</vt:lpstr>
      <vt:lpstr>Tahoma</vt:lpstr>
      <vt:lpstr>Calibri</vt:lpstr>
      <vt:lpstr>Lato</vt:lpstr>
      <vt:lpstr>Antonio template</vt:lpstr>
      <vt:lpstr>APLIKASI SISTEM INFORMASI MANAGEMENT SATUAN POLISI PAMONG PRAJA</vt:lpstr>
      <vt:lpstr>GAMBARAN UMUM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Akses Admin Pusat</vt:lpstr>
      <vt:lpstr>PowerPoint Presentation</vt:lpstr>
      <vt:lpstr>PowerPoint Presentation</vt:lpstr>
      <vt:lpstr>PowerPoint Presentation</vt:lpstr>
      <vt:lpstr>PowerPoint Presentation</vt:lpstr>
      <vt:lpstr>PowerPoint Presentation</vt:lpstr>
      <vt:lpstr>Akses Admin Daerah</vt:lpstr>
      <vt:lpstr>PowerPoint Presentation</vt:lpstr>
      <vt:lpstr>PowerPoint Presentation</vt:lpstr>
      <vt:lpstr>PowerPoint Presentation</vt:lpstr>
      <vt:lpstr>Akses Verifikator Daerah</vt:lpstr>
      <vt:lpstr>PowerPoint Presentation</vt:lpstr>
      <vt:lpstr>PowerPoint Presentation</vt:lpstr>
      <vt:lpstr>PowerPoint Presentation</vt:lpstr>
      <vt:lpstr>Akses Pegawai</vt:lpstr>
      <vt:lpstr>PowerPoint Presentation</vt:lpstr>
      <vt:lpstr>PowerPoint Presentation</vt:lpstr>
      <vt:lpstr>PowerPoint Presentation</vt:lpstr>
      <vt:lpstr>PowerPoint Presentation</vt:lpstr>
      <vt:lpstr>Terimakasih</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cp:lastModifiedBy>Windows User</cp:lastModifiedBy>
  <cp:revision>19</cp:revision>
  <dcterms:modified xsi:type="dcterms:W3CDTF">2019-02-27T01:33:32Z</dcterms:modified>
</cp:coreProperties>
</file>