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2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3.xml" ContentType="application/vnd.openxmlformats-officedocument.theme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4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theme/theme5.xml" ContentType="application/vnd.openxmlformats-officedocument.theme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theme/theme6.xml" ContentType="application/vnd.openxmlformats-officedocument.theme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theme/theme7.xml" ContentType="application/vnd.openxmlformats-officedocument.theme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theme/theme8.xml" ContentType="application/vnd.openxmlformats-officedocument.theme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theme/theme9.xml" ContentType="application/vnd.openxmlformats-officedocument.theme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theme/theme10.xml" ContentType="application/vnd.openxmlformats-officedocument.theme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21" r:id="rId2"/>
    <p:sldMasterId id="2147484107" r:id="rId3"/>
    <p:sldMasterId id="2147484172" r:id="rId4"/>
    <p:sldMasterId id="2147484239" r:id="rId5"/>
    <p:sldMasterId id="2147484306" r:id="rId6"/>
    <p:sldMasterId id="2147484373" r:id="rId7"/>
    <p:sldMasterId id="2147484768" r:id="rId8"/>
    <p:sldMasterId id="2147484835" r:id="rId9"/>
    <p:sldMasterId id="2147484848" r:id="rId10"/>
    <p:sldMasterId id="2147484870" r:id="rId11"/>
  </p:sldMasterIdLst>
  <p:notesMasterIdLst>
    <p:notesMasterId r:id="rId58"/>
  </p:notesMasterIdLst>
  <p:sldIdLst>
    <p:sldId id="1267" r:id="rId12"/>
    <p:sldId id="1247" r:id="rId13"/>
    <p:sldId id="1248" r:id="rId14"/>
    <p:sldId id="1255" r:id="rId15"/>
    <p:sldId id="1256" r:id="rId16"/>
    <p:sldId id="1250" r:id="rId17"/>
    <p:sldId id="1253" r:id="rId18"/>
    <p:sldId id="1235" r:id="rId19"/>
    <p:sldId id="1245" r:id="rId20"/>
    <p:sldId id="1246" r:id="rId21"/>
    <p:sldId id="1220" r:id="rId22"/>
    <p:sldId id="1244" r:id="rId23"/>
    <p:sldId id="1239" r:id="rId24"/>
    <p:sldId id="1222" r:id="rId25"/>
    <p:sldId id="1242" r:id="rId26"/>
    <p:sldId id="1260" r:id="rId27"/>
    <p:sldId id="1136" r:id="rId28"/>
    <p:sldId id="1210" r:id="rId29"/>
    <p:sldId id="1218" r:id="rId30"/>
    <p:sldId id="1236" r:id="rId31"/>
    <p:sldId id="1276" r:id="rId32"/>
    <p:sldId id="1277" r:id="rId33"/>
    <p:sldId id="1268" r:id="rId34"/>
    <p:sldId id="1213" r:id="rId35"/>
    <p:sldId id="1279" r:id="rId36"/>
    <p:sldId id="1289" r:id="rId37"/>
    <p:sldId id="1280" r:id="rId38"/>
    <p:sldId id="1281" r:id="rId39"/>
    <p:sldId id="1282" r:id="rId40"/>
    <p:sldId id="1271" r:id="rId41"/>
    <p:sldId id="1284" r:id="rId42"/>
    <p:sldId id="1283" r:id="rId43"/>
    <p:sldId id="1285" r:id="rId44"/>
    <p:sldId id="1286" r:id="rId45"/>
    <p:sldId id="1287" r:id="rId46"/>
    <p:sldId id="1288" r:id="rId47"/>
    <p:sldId id="1270" r:id="rId48"/>
    <p:sldId id="1272" r:id="rId49"/>
    <p:sldId id="1273" r:id="rId50"/>
    <p:sldId id="1275" r:id="rId51"/>
    <p:sldId id="1269" r:id="rId52"/>
    <p:sldId id="1278" r:id="rId53"/>
    <p:sldId id="1265" r:id="rId54"/>
    <p:sldId id="1266" r:id="rId55"/>
    <p:sldId id="1209" r:id="rId56"/>
    <p:sldId id="1204" r:id="rId57"/>
  </p:sldIdLst>
  <p:sldSz cx="24377650" cy="13716000"/>
  <p:notesSz cx="6858000" cy="9144000"/>
  <p:defaultTextStyle>
    <a:defPPr>
      <a:defRPr lang="en-US"/>
    </a:defPPr>
    <a:lvl1pPr marL="0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02588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05138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07702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10257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12821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15373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17930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220483" algn="l" defTabSz="1805138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8140">
          <p15:clr>
            <a:srgbClr val="A4A3A4"/>
          </p15:clr>
        </p15:guide>
        <p15:guide id="2" orient="horz" pos="501">
          <p15:clr>
            <a:srgbClr val="A4A3A4"/>
          </p15:clr>
        </p15:guide>
        <p15:guide id="3" pos="1077">
          <p15:clr>
            <a:srgbClr val="A4A3A4"/>
          </p15:clr>
        </p15:guide>
        <p15:guide id="4" pos="142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19232E"/>
    <a:srgbClr val="77943E"/>
    <a:srgbClr val="F59821"/>
    <a:srgbClr val="293D73"/>
    <a:srgbClr val="B51C1C"/>
    <a:srgbClr val="2B2B2D"/>
    <a:srgbClr val="E7E7E7"/>
    <a:srgbClr val="E5E5E5"/>
    <a:srgbClr val="BD392F"/>
    <a:srgbClr val="1C56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78" autoAdjust="0"/>
    <p:restoredTop sz="93899" autoAdjust="0"/>
  </p:normalViewPr>
  <p:slideViewPr>
    <p:cSldViewPr snapToGrid="0" snapToObjects="1">
      <p:cViewPr>
        <p:scale>
          <a:sx n="37" d="100"/>
          <a:sy n="37" d="100"/>
        </p:scale>
        <p:origin x="-1240" y="-144"/>
      </p:cViewPr>
      <p:guideLst>
        <p:guide orient="horz" pos="8140"/>
        <p:guide orient="horz" pos="502"/>
        <p:guide pos="1077"/>
        <p:guide pos="14268"/>
      </p:guideLst>
    </p:cSldViewPr>
  </p:slideViewPr>
  <p:outlineViewPr>
    <p:cViewPr>
      <p:scale>
        <a:sx n="33" d="100"/>
        <a:sy n="33" d="100"/>
      </p:scale>
      <p:origin x="0" y="203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4" Type="http://schemas.openxmlformats.org/officeDocument/2006/relationships/slide" Target="slides/slide3.xml"/><Relationship Id="rId15" Type="http://schemas.openxmlformats.org/officeDocument/2006/relationships/slide" Target="slides/slide4.xml"/><Relationship Id="rId16" Type="http://schemas.openxmlformats.org/officeDocument/2006/relationships/slide" Target="slides/slide5.xml"/><Relationship Id="rId17" Type="http://schemas.openxmlformats.org/officeDocument/2006/relationships/slide" Target="slides/slide6.xml"/><Relationship Id="rId18" Type="http://schemas.openxmlformats.org/officeDocument/2006/relationships/slide" Target="slides/slide7.xml"/><Relationship Id="rId19" Type="http://schemas.openxmlformats.org/officeDocument/2006/relationships/slide" Target="slides/slide8.xml"/><Relationship Id="rId63" Type="http://schemas.openxmlformats.org/officeDocument/2006/relationships/tableStyles" Target="tableStyles.xml"/><Relationship Id="rId50" Type="http://schemas.openxmlformats.org/officeDocument/2006/relationships/slide" Target="slides/slide39.xml"/><Relationship Id="rId51" Type="http://schemas.openxmlformats.org/officeDocument/2006/relationships/slide" Target="slides/slide40.xml"/><Relationship Id="rId52" Type="http://schemas.openxmlformats.org/officeDocument/2006/relationships/slide" Target="slides/slide41.xml"/><Relationship Id="rId53" Type="http://schemas.openxmlformats.org/officeDocument/2006/relationships/slide" Target="slides/slide42.xml"/><Relationship Id="rId54" Type="http://schemas.openxmlformats.org/officeDocument/2006/relationships/slide" Target="slides/slide43.xml"/><Relationship Id="rId55" Type="http://schemas.openxmlformats.org/officeDocument/2006/relationships/slide" Target="slides/slide44.xml"/><Relationship Id="rId56" Type="http://schemas.openxmlformats.org/officeDocument/2006/relationships/slide" Target="slides/slide45.xml"/><Relationship Id="rId57" Type="http://schemas.openxmlformats.org/officeDocument/2006/relationships/slide" Target="slides/slide46.xml"/><Relationship Id="rId58" Type="http://schemas.openxmlformats.org/officeDocument/2006/relationships/notesMaster" Target="notesMasters/notesMaster1.xml"/><Relationship Id="rId59" Type="http://schemas.openxmlformats.org/officeDocument/2006/relationships/printerSettings" Target="printerSettings/printerSettings1.bin"/><Relationship Id="rId40" Type="http://schemas.openxmlformats.org/officeDocument/2006/relationships/slide" Target="slides/slide29.xml"/><Relationship Id="rId41" Type="http://schemas.openxmlformats.org/officeDocument/2006/relationships/slide" Target="slides/slide30.xml"/><Relationship Id="rId42" Type="http://schemas.openxmlformats.org/officeDocument/2006/relationships/slide" Target="slides/slide31.xml"/><Relationship Id="rId43" Type="http://schemas.openxmlformats.org/officeDocument/2006/relationships/slide" Target="slides/slide32.xml"/><Relationship Id="rId44" Type="http://schemas.openxmlformats.org/officeDocument/2006/relationships/slide" Target="slides/slide33.xml"/><Relationship Id="rId45" Type="http://schemas.openxmlformats.org/officeDocument/2006/relationships/slide" Target="slides/slide34.xml"/><Relationship Id="rId46" Type="http://schemas.openxmlformats.org/officeDocument/2006/relationships/slide" Target="slides/slide35.xml"/><Relationship Id="rId47" Type="http://schemas.openxmlformats.org/officeDocument/2006/relationships/slide" Target="slides/slide36.xml"/><Relationship Id="rId48" Type="http://schemas.openxmlformats.org/officeDocument/2006/relationships/slide" Target="slides/slide37.xml"/><Relationship Id="rId49" Type="http://schemas.openxmlformats.org/officeDocument/2006/relationships/slide" Target="slides/slide38.xml"/><Relationship Id="rId9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9" Type="http://schemas.openxmlformats.org/officeDocument/2006/relationships/slideMaster" Target="slideMasters/slideMaster9.xml"/><Relationship Id="rId30" Type="http://schemas.openxmlformats.org/officeDocument/2006/relationships/slide" Target="slides/slide19.xml"/><Relationship Id="rId31" Type="http://schemas.openxmlformats.org/officeDocument/2006/relationships/slide" Target="slides/slide20.xml"/><Relationship Id="rId32" Type="http://schemas.openxmlformats.org/officeDocument/2006/relationships/slide" Target="slides/slide21.xml"/><Relationship Id="rId33" Type="http://schemas.openxmlformats.org/officeDocument/2006/relationships/slide" Target="slides/slide22.xml"/><Relationship Id="rId34" Type="http://schemas.openxmlformats.org/officeDocument/2006/relationships/slide" Target="slides/slide23.xml"/><Relationship Id="rId35" Type="http://schemas.openxmlformats.org/officeDocument/2006/relationships/slide" Target="slides/slide24.xml"/><Relationship Id="rId36" Type="http://schemas.openxmlformats.org/officeDocument/2006/relationships/slide" Target="slides/slide25.xml"/><Relationship Id="rId37" Type="http://schemas.openxmlformats.org/officeDocument/2006/relationships/slide" Target="slides/slide26.xml"/><Relationship Id="rId38" Type="http://schemas.openxmlformats.org/officeDocument/2006/relationships/slide" Target="slides/slide27.xml"/><Relationship Id="rId39" Type="http://schemas.openxmlformats.org/officeDocument/2006/relationships/slide" Target="slides/slide28.xml"/><Relationship Id="rId20" Type="http://schemas.openxmlformats.org/officeDocument/2006/relationships/slide" Target="slides/slide9.xml"/><Relationship Id="rId21" Type="http://schemas.openxmlformats.org/officeDocument/2006/relationships/slide" Target="slides/slide10.xml"/><Relationship Id="rId22" Type="http://schemas.openxmlformats.org/officeDocument/2006/relationships/slide" Target="slides/slide11.xml"/><Relationship Id="rId23" Type="http://schemas.openxmlformats.org/officeDocument/2006/relationships/slide" Target="slides/slide12.xml"/><Relationship Id="rId24" Type="http://schemas.openxmlformats.org/officeDocument/2006/relationships/slide" Target="slides/slide13.xml"/><Relationship Id="rId25" Type="http://schemas.openxmlformats.org/officeDocument/2006/relationships/slide" Target="slides/slide14.xml"/><Relationship Id="rId26" Type="http://schemas.openxmlformats.org/officeDocument/2006/relationships/slide" Target="slides/slide15.xml"/><Relationship Id="rId27" Type="http://schemas.openxmlformats.org/officeDocument/2006/relationships/slide" Target="slides/slide16.xml"/><Relationship Id="rId28" Type="http://schemas.openxmlformats.org/officeDocument/2006/relationships/slide" Target="slides/slide17.xml"/><Relationship Id="rId29" Type="http://schemas.openxmlformats.org/officeDocument/2006/relationships/slide" Target="slides/slide18.xml"/><Relationship Id="rId60" Type="http://schemas.openxmlformats.org/officeDocument/2006/relationships/presProps" Target="presProps.xml"/><Relationship Id="rId61" Type="http://schemas.openxmlformats.org/officeDocument/2006/relationships/viewProps" Target="viewProps.xml"/><Relationship Id="rId62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ato Light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ato Light"/>
              </a:defRPr>
            </a:lvl1pPr>
          </a:lstStyle>
          <a:p>
            <a:fld id="{EFC10EE1-B198-C942-8235-326C972CBB30}" type="datetimeFigureOut">
              <a:rPr lang="en-US" smtClean="0"/>
              <a:pPr/>
              <a:t>2/27/19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ato Light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ato Light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2588" rtl="0" eaLnBrk="1" latinLnBrk="0" hangingPunct="1">
      <a:defRPr sz="2400" kern="1200">
        <a:solidFill>
          <a:schemeClr val="tx1"/>
        </a:solidFill>
        <a:latin typeface="Lato Light"/>
        <a:ea typeface="+mn-ea"/>
        <a:cs typeface="+mn-cs"/>
      </a:defRPr>
    </a:lvl1pPr>
    <a:lvl2pPr marL="902588" algn="l" defTabSz="902588" rtl="0" eaLnBrk="1" latinLnBrk="0" hangingPunct="1">
      <a:defRPr sz="2400" kern="1200">
        <a:solidFill>
          <a:schemeClr val="tx1"/>
        </a:solidFill>
        <a:latin typeface="Lato Light"/>
        <a:ea typeface="+mn-ea"/>
        <a:cs typeface="+mn-cs"/>
      </a:defRPr>
    </a:lvl2pPr>
    <a:lvl3pPr marL="1805138" algn="l" defTabSz="902588" rtl="0" eaLnBrk="1" latinLnBrk="0" hangingPunct="1">
      <a:defRPr sz="2400" kern="1200">
        <a:solidFill>
          <a:schemeClr val="tx1"/>
        </a:solidFill>
        <a:latin typeface="Lato Light"/>
        <a:ea typeface="+mn-ea"/>
        <a:cs typeface="+mn-cs"/>
      </a:defRPr>
    </a:lvl3pPr>
    <a:lvl4pPr marL="2707702" algn="l" defTabSz="902588" rtl="0" eaLnBrk="1" latinLnBrk="0" hangingPunct="1">
      <a:defRPr sz="2400" kern="1200">
        <a:solidFill>
          <a:schemeClr val="tx1"/>
        </a:solidFill>
        <a:latin typeface="Lato Light"/>
        <a:ea typeface="+mn-ea"/>
        <a:cs typeface="+mn-cs"/>
      </a:defRPr>
    </a:lvl4pPr>
    <a:lvl5pPr marL="3610257" algn="l" defTabSz="902588" rtl="0" eaLnBrk="1" latinLnBrk="0" hangingPunct="1">
      <a:defRPr sz="2400" kern="1200">
        <a:solidFill>
          <a:schemeClr val="tx1"/>
        </a:solidFill>
        <a:latin typeface="Lato Light"/>
        <a:ea typeface="+mn-ea"/>
        <a:cs typeface="+mn-cs"/>
      </a:defRPr>
    </a:lvl5pPr>
    <a:lvl6pPr marL="4512821" algn="l" defTabSz="90258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15373" algn="l" defTabSz="90258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17930" algn="l" defTabSz="90258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220483" algn="l" defTabSz="90258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250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250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250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24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3853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="" xmlns:a16="http://schemas.microsoft.com/office/drawing/2014/main" id="{DB062E6C-8C4D-4CC6-894C-ACFA5A537C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F13F58A-6B42-441C-B45E-381570879E52}" type="slidenum">
              <a:rPr lang="en-US" altLang="en-US"/>
              <a:pPr eaLnBrk="1" hangingPunct="1"/>
              <a:t>25</a:t>
            </a:fld>
            <a:endParaRPr lang="en-US" altLang="en-US"/>
          </a:p>
        </p:txBody>
      </p:sp>
      <p:sp>
        <p:nvSpPr>
          <p:cNvPr id="93187" name="Rectangle 2">
            <a:extLst>
              <a:ext uri="{FF2B5EF4-FFF2-40B4-BE49-F238E27FC236}">
                <a16:creationId xmlns="" xmlns:a16="http://schemas.microsoft.com/office/drawing/2014/main" id="{C30DBBE4-67EC-4CB4-88C0-558F660DE0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8" name="Rectangle 3">
            <a:extLst>
              <a:ext uri="{FF2B5EF4-FFF2-40B4-BE49-F238E27FC236}">
                <a16:creationId xmlns="" xmlns:a16="http://schemas.microsoft.com/office/drawing/2014/main" id="{3DEA1089-57FA-4469-8AA6-D6678AE39E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d-ID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="" xmlns:a16="http://schemas.microsoft.com/office/drawing/2014/main" id="{DB062E6C-8C4D-4CC6-894C-ACFA5A537C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F13F58A-6B42-441C-B45E-381570879E52}" type="slidenum">
              <a:rPr lang="en-US" altLang="en-US"/>
              <a:pPr eaLnBrk="1" hangingPunct="1"/>
              <a:t>26</a:t>
            </a:fld>
            <a:endParaRPr lang="en-US" altLang="en-US"/>
          </a:p>
        </p:txBody>
      </p:sp>
      <p:sp>
        <p:nvSpPr>
          <p:cNvPr id="93187" name="Rectangle 2">
            <a:extLst>
              <a:ext uri="{FF2B5EF4-FFF2-40B4-BE49-F238E27FC236}">
                <a16:creationId xmlns="" xmlns:a16="http://schemas.microsoft.com/office/drawing/2014/main" id="{C30DBBE4-67EC-4CB4-88C0-558F660DE0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8" name="Rectangle 3">
            <a:extLst>
              <a:ext uri="{FF2B5EF4-FFF2-40B4-BE49-F238E27FC236}">
                <a16:creationId xmlns="" xmlns:a16="http://schemas.microsoft.com/office/drawing/2014/main" id="{3DEA1089-57FA-4469-8AA6-D6678AE39E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d-ID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="" xmlns:a16="http://schemas.microsoft.com/office/drawing/2014/main" id="{578D1E22-C2EF-4E20-A2BC-D53A53B4FA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6663DA6-F75B-497A-9112-D18DA015063F}" type="slidenum">
              <a:rPr lang="en-US" altLang="en-US"/>
              <a:pPr eaLnBrk="1" hangingPunct="1"/>
              <a:t>28</a:t>
            </a:fld>
            <a:endParaRPr lang="en-US" altLang="en-US"/>
          </a:p>
        </p:txBody>
      </p:sp>
      <p:sp>
        <p:nvSpPr>
          <p:cNvPr id="94211" name="Rectangle 2">
            <a:extLst>
              <a:ext uri="{FF2B5EF4-FFF2-40B4-BE49-F238E27FC236}">
                <a16:creationId xmlns="" xmlns:a16="http://schemas.microsoft.com/office/drawing/2014/main" id="{C50883DC-5BDB-4973-99CA-3D5EDD2B0D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2" name="Rectangle 3">
            <a:extLst>
              <a:ext uri="{FF2B5EF4-FFF2-40B4-BE49-F238E27FC236}">
                <a16:creationId xmlns="" xmlns:a16="http://schemas.microsoft.com/office/drawing/2014/main" id="{49B77AE5-CD68-438C-B224-891B2F6C6C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1989348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41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3853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42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38537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74342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44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532568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>
                <a:solidFill>
                  <a:prstClr val="black"/>
                </a:solidFill>
                <a:latin typeface="Calibri"/>
              </a:rPr>
              <a:pPr/>
              <a:t>45</a:t>
            </a:fld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53256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_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77658" cy="9906002"/>
          </a:xfrm>
        </p:spPr>
        <p:txBody>
          <a:bodyPr rtlCol="0"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42908935"/>
      </p:ext>
    </p:extLst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State Ca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3189858" y="8070205"/>
            <a:ext cx="5971034" cy="4130738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9206314" y="2811255"/>
            <a:ext cx="5967448" cy="4130738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  <p:sp>
        <p:nvSpPr>
          <p:cNvPr id="33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15199535" y="8070205"/>
            <a:ext cx="5971034" cy="4130738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6192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797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7471432" y="12333252"/>
            <a:ext cx="9121699" cy="138275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210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-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8675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43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edule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-3051" y="3408825"/>
            <a:ext cx="24377653" cy="8043006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370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g Imag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-3051" y="0"/>
            <a:ext cx="24377653" cy="13716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53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ptop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14565333" y="5002450"/>
            <a:ext cx="6697751" cy="4170304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12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ur 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23085" y="4391439"/>
            <a:ext cx="24377650" cy="4250174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1783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App Design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3466633" y="5433045"/>
            <a:ext cx="1481326" cy="424436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5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8605596" y="5433045"/>
            <a:ext cx="1567106" cy="424436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5290583" y="4971521"/>
            <a:ext cx="3024868" cy="548058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41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_3_iPhones_v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2406296" y="5008702"/>
            <a:ext cx="2762779" cy="490581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9666175" y="5008702"/>
            <a:ext cx="2762779" cy="490581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7037455" y="5008702"/>
            <a:ext cx="2762779" cy="490581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63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pp_fe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77658" cy="6460438"/>
          </a:xfrm>
        </p:spPr>
        <p:txBody>
          <a:bodyPr rtlCol="0"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3070988" y="2466881"/>
            <a:ext cx="4720485" cy="8450346"/>
          </a:xfrm>
        </p:spPr>
        <p:txBody>
          <a:bodyPr rtlCol="0"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65903197"/>
      </p:ext>
    </p:extLst>
  </p:cSld>
  <p:clrMapOvr>
    <a:masterClrMapping/>
  </p:clrMapOvr>
  <p:transition xmlns:p14="http://schemas.microsoft.com/office/powerpoint/2010/main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27745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ne_vs_ap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995793" y="4058107"/>
            <a:ext cx="2810268" cy="4965334"/>
          </a:xfrm>
        </p:spPr>
        <p:txBody>
          <a:bodyPr>
            <a:normAutofit/>
          </a:bodyPr>
          <a:lstStyle>
            <a:lvl1pPr marL="0" indent="0">
              <a:buNone/>
              <a:defRPr sz="2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13632879" y="4102667"/>
            <a:ext cx="2810268" cy="4965334"/>
          </a:xfrm>
        </p:spPr>
        <p:txBody>
          <a:bodyPr>
            <a:normAutofit/>
          </a:bodyPr>
          <a:lstStyle>
            <a:lvl1pPr marL="0" indent="0">
              <a:buNone/>
              <a:defRPr sz="2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19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_Tablet_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7956677" y="5627147"/>
            <a:ext cx="8357716" cy="622834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208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_laptop_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2186983" y="4979885"/>
            <a:ext cx="5990496" cy="371001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4407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evices_laptop2_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9093944" y="6205695"/>
            <a:ext cx="5990496" cy="371001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1283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placeholder to table produ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6997619" y="3103928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sz="quarter" idx="12"/>
          </p:nvPr>
        </p:nvSpPr>
        <p:spPr>
          <a:xfrm>
            <a:off x="10585527" y="3099320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2"/>
          <p:cNvSpPr>
            <a:spLocks noGrp="1" noChangeAspect="1"/>
          </p:cNvSpPr>
          <p:nvPr>
            <p:ph type="pic" sz="quarter" idx="13"/>
          </p:nvPr>
        </p:nvSpPr>
        <p:spPr>
          <a:xfrm>
            <a:off x="13778274" y="3103928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sz="quarter" idx="14"/>
          </p:nvPr>
        </p:nvSpPr>
        <p:spPr>
          <a:xfrm>
            <a:off x="16888626" y="3099320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sz="quarter" idx="15"/>
          </p:nvPr>
        </p:nvSpPr>
        <p:spPr>
          <a:xfrm>
            <a:off x="19793971" y="3103928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579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eam-Sup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2735625" y="3206153"/>
            <a:ext cx="2519229" cy="2517622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24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5" name="Picture Placeholder 13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8266917" y="3185231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240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6" name="Picture Placeholder 13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13676420" y="3218137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77" name="Picture Placeholder 13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9123681" y="3218137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78" name="Picture Placeholder 13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16424246" y="8108639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lnSpc>
                <a:spcPct val="130000"/>
              </a:lnSpc>
              <a:defRPr sz="240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9" name="Picture Placeholder 13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10996217" y="8108639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80" name="Picture Placeholder 13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5510718" y="8080217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4476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42992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77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3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0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3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16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19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23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26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45516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147318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543092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0856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295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40124" indent="-488874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3767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5007" indent="-451295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911956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 numCol="2" spcCol="270856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295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02521" indent="-451295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3767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5007" indent="-451295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213887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65907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49126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53" y="2438407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53" y="3120573"/>
            <a:ext cx="10161585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438407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120573"/>
            <a:ext cx="10165816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63345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53" y="2924575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53" y="3606759"/>
            <a:ext cx="10161585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924575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606759"/>
            <a:ext cx="10165816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8339151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791339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532037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11524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446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192890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9334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096446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2192890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9334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5370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874008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48013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4622018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9496026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874008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748013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4622018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9496026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874008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748013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4622018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9496026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3995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56442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12884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2169326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0282205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6225768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056442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8112884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169326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20282205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6225768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056442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8112884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12169326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20282205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25768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4056442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8112884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12169326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20282205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16225768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6387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883037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09150313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501311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525064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9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24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327688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9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24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6755028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657061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5167228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15761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4100078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8489921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813244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39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89417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39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568228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37581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31835873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99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71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99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71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8443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99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71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99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71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42675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377249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377249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377249"/>
            <a:ext cx="4881624" cy="1948977"/>
          </a:xfrm>
          <a:solidFill>
            <a:schemeClr val="accent5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377249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81216563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377249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377249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377249"/>
            <a:ext cx="4881624" cy="1948977"/>
          </a:xfrm>
          <a:solidFill>
            <a:schemeClr val="accent5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377249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401260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377249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377249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377249"/>
            <a:ext cx="6655098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8244898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377249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377249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377249"/>
            <a:ext cx="6655098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0533077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992802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992802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29140917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992802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992802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61974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6133167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6133167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6133167"/>
            <a:ext cx="4881624" cy="1948977"/>
          </a:xfrm>
          <a:solidFill>
            <a:schemeClr val="accent5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6133167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5480432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6133167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6133167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6133167"/>
            <a:ext cx="4881624" cy="1948977"/>
          </a:xfrm>
          <a:solidFill>
            <a:schemeClr val="accent5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6133167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03412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133167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6133167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6133167"/>
            <a:ext cx="6655098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79534032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133167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6133167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6133167"/>
            <a:ext cx="6655098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81644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748716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748716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27264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748716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748716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1902350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829345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50567213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4724750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3346822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9295535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2849535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5474631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1236557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608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506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12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89736844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608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506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12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0333859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770451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4389123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6" y="2537518"/>
            <a:ext cx="4703295" cy="707136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512694" y="2537518"/>
            <a:ext cx="4703295" cy="707136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933610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7701" indent="-297701">
              <a:defRPr sz="2900"/>
            </a:lvl3pPr>
            <a:lvl4pPr marL="792864" indent="-410560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7590996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7701" indent="-297701">
              <a:defRPr sz="2900"/>
            </a:lvl3pPr>
            <a:lvl4pPr marL="792864" indent="-410560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828453" y="9961255"/>
            <a:ext cx="10063616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2512682" y="9961255"/>
            <a:ext cx="10036644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837819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77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3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0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3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16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19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23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26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820547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2877812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71008989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0856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295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40124" indent="-488874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3767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5007" indent="-451295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6122529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 numCol="2" spcCol="270856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295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02521" indent="-451295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3767" indent="-451295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5007" indent="-451295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80904978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245121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235189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53" y="2438407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53" y="3120573"/>
            <a:ext cx="10161585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438407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120573"/>
            <a:ext cx="10165816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0366512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53" y="2924575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53" y="3606759"/>
            <a:ext cx="10161585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924575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1203350" indent="0">
              <a:buNone/>
              <a:defRPr sz="5500" b="1"/>
            </a:lvl2pPr>
            <a:lvl3pPr marL="2406669" indent="0">
              <a:buNone/>
              <a:defRPr sz="4800" b="1"/>
            </a:lvl3pPr>
            <a:lvl4pPr marL="3609990" indent="0">
              <a:buNone/>
              <a:defRPr sz="4300" b="1"/>
            </a:lvl4pPr>
            <a:lvl5pPr marL="4813307" indent="0">
              <a:buNone/>
              <a:defRPr sz="4300" b="1"/>
            </a:lvl5pPr>
            <a:lvl6pPr marL="6016626" indent="0">
              <a:buNone/>
              <a:defRPr sz="4300" b="1"/>
            </a:lvl6pPr>
            <a:lvl7pPr marL="7219940" indent="0">
              <a:buNone/>
              <a:defRPr sz="4300" b="1"/>
            </a:lvl7pPr>
            <a:lvl8pPr marL="8423261" indent="0">
              <a:buNone/>
              <a:defRPr sz="4300" b="1"/>
            </a:lvl8pPr>
            <a:lvl9pPr marL="9626583" indent="0">
              <a:buNone/>
              <a:defRPr sz="43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606759"/>
            <a:ext cx="10165816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54278062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8738097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724191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474887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446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192890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9334" y="0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096446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2192890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9334" y="6839712"/>
            <a:ext cx="6124885" cy="6876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86948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874008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48013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4622018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9496026" y="0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874008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748013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4622018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9496026" y="4562856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874008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748013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4622018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9496026" y="9125712"/>
            <a:ext cx="4881624" cy="4590288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15907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56442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12884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2169326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0282205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6225768" y="0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056442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8112884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169326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20282205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6225768" y="3419856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056442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8112884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12169326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20282205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25768" y="6839712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4056442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8112884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12169326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20282205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16225768" y="10259568"/>
            <a:ext cx="4095445" cy="3456432"/>
          </a:xfrm>
        </p:spPr>
        <p:txBody>
          <a:bodyPr lIns="180566" tIns="90288" rIns="180566" bIns="90288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48463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3"/>
              </a:buClr>
              <a:defRPr sz="2900"/>
            </a:lvl3pPr>
            <a:lvl4pPr marL="1052940" indent="-451295">
              <a:buClr>
                <a:schemeClr val="accent3"/>
              </a:buClr>
              <a:defRPr sz="2900"/>
            </a:lvl4pPr>
            <a:lvl5pPr marL="1504176" indent="-451295"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2"/>
              </a:buClr>
              <a:defRPr sz="2900"/>
            </a:lvl3pPr>
            <a:lvl4pPr marL="1052940" indent="-451295">
              <a:buClr>
                <a:schemeClr val="accent2"/>
              </a:buClr>
              <a:defRPr sz="2900"/>
            </a:lvl4pPr>
            <a:lvl5pPr marL="1504176" indent="-451295"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bg2"/>
              </a:buClr>
              <a:defRPr sz="2900"/>
            </a:lvl3pPr>
            <a:lvl4pPr marL="1052940" indent="-451295">
              <a:buClr>
                <a:schemeClr val="bg2"/>
              </a:buClr>
              <a:defRPr sz="2900"/>
            </a:lvl4pPr>
            <a:lvl5pPr marL="1504176" indent="-451295"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2068012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3"/>
              </a:buClr>
              <a:defRPr sz="2900"/>
            </a:lvl3pPr>
            <a:lvl4pPr marL="1052940" indent="-451295">
              <a:buClr>
                <a:schemeClr val="accent3"/>
              </a:buClr>
              <a:defRPr sz="2900"/>
            </a:lvl4pPr>
            <a:lvl5pPr marL="1504176" indent="-451295"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2"/>
              </a:buClr>
              <a:defRPr sz="2900"/>
            </a:lvl3pPr>
            <a:lvl4pPr marL="1052940" indent="-451295">
              <a:buClr>
                <a:schemeClr val="accent2"/>
              </a:buClr>
              <a:defRPr sz="2900"/>
            </a:lvl4pPr>
            <a:lvl5pPr marL="1504176" indent="-451295"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55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bg2"/>
              </a:buClr>
              <a:defRPr sz="2900"/>
            </a:lvl3pPr>
            <a:lvl4pPr marL="1052940" indent="-451295">
              <a:buClr>
                <a:schemeClr val="bg2"/>
              </a:buClr>
              <a:defRPr sz="2900"/>
            </a:lvl4pPr>
            <a:lvl5pPr marL="1504176" indent="-451295"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740285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915454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4"/>
              </a:buClr>
              <a:defRPr sz="2900"/>
            </a:lvl3pPr>
            <a:lvl4pPr marL="1052940" indent="-451295">
              <a:buClr>
                <a:schemeClr val="accent4"/>
              </a:buClr>
              <a:defRPr sz="2900"/>
            </a:lvl4pPr>
            <a:lvl5pPr marL="1504176" indent="-451295"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2"/>
              </a:buClr>
              <a:defRPr sz="2900"/>
            </a:lvl3pPr>
            <a:lvl4pPr marL="1052940" indent="-451295">
              <a:buClr>
                <a:schemeClr val="accent2"/>
              </a:buClr>
              <a:defRPr sz="2900"/>
            </a:lvl4pPr>
            <a:lvl5pPr marL="1504176" indent="-451295"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9592035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23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4"/>
              </a:buClr>
              <a:defRPr sz="2900"/>
            </a:lvl3pPr>
            <a:lvl4pPr marL="1052940" indent="-451295">
              <a:buClr>
                <a:schemeClr val="accent4"/>
              </a:buClr>
              <a:defRPr sz="2900"/>
            </a:lvl4pPr>
            <a:lvl5pPr marL="1504176" indent="-451295"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55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accent2"/>
              </a:buClr>
              <a:defRPr sz="2900"/>
            </a:lvl3pPr>
            <a:lvl4pPr marL="1052940" indent="-451295">
              <a:buClr>
                <a:schemeClr val="accent2"/>
              </a:buClr>
              <a:defRPr sz="2900"/>
            </a:lvl4pPr>
            <a:lvl5pPr marL="1504176" indent="-451295"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6820937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9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24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bg2"/>
              </a:buClr>
              <a:defRPr sz="2900"/>
            </a:lvl3pPr>
            <a:lvl4pPr marL="1052940" indent="-451295">
              <a:buClr>
                <a:schemeClr val="bg2"/>
              </a:buClr>
              <a:defRPr sz="2900"/>
            </a:lvl4pPr>
            <a:lvl5pPr marL="1504176" indent="-451295"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236513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123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9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24" y="9961255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01698" indent="-300864">
              <a:buClr>
                <a:schemeClr val="bg2"/>
              </a:buClr>
              <a:defRPr sz="2900"/>
            </a:lvl3pPr>
            <a:lvl4pPr marL="1052940" indent="-451295">
              <a:buClr>
                <a:schemeClr val="bg2"/>
              </a:buClr>
              <a:defRPr sz="2900"/>
            </a:lvl4pPr>
            <a:lvl5pPr marL="1504176" indent="-451295"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59946281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3"/>
              </a:buClr>
              <a:defRPr sz="2900"/>
            </a:lvl3pPr>
            <a:lvl4pPr marL="1015355" indent="-338450">
              <a:buClr>
                <a:schemeClr val="accent3"/>
              </a:buClr>
              <a:defRPr sz="2900"/>
            </a:lvl4pPr>
            <a:lvl5pPr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2"/>
              </a:buClr>
              <a:defRPr sz="2900"/>
            </a:lvl3pPr>
            <a:lvl4pPr marL="1015355" indent="-338450">
              <a:buClr>
                <a:schemeClr val="accent2"/>
              </a:buClr>
              <a:defRPr sz="2900"/>
            </a:lvl4pPr>
            <a:lvl5pPr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bg2"/>
              </a:buClr>
              <a:defRPr sz="2900"/>
            </a:lvl3pPr>
            <a:lvl4pPr marL="1015355" indent="-338450">
              <a:buClr>
                <a:schemeClr val="bg2"/>
              </a:buClr>
              <a:defRPr sz="2900"/>
            </a:lvl4pPr>
            <a:lvl5pPr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342353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2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3"/>
              </a:buClr>
              <a:defRPr sz="2900"/>
            </a:lvl3pPr>
            <a:lvl4pPr marL="1015355" indent="-338450">
              <a:buClr>
                <a:schemeClr val="accent3"/>
              </a:buClr>
              <a:defRPr sz="2900"/>
            </a:lvl4pPr>
            <a:lvl5pPr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2"/>
              </a:buClr>
              <a:defRPr sz="2900"/>
            </a:lvl3pPr>
            <a:lvl4pPr marL="1015355" indent="-338450">
              <a:buClr>
                <a:schemeClr val="accent2"/>
              </a:buClr>
              <a:defRPr sz="2900"/>
            </a:lvl4pPr>
            <a:lvl5pPr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bg2"/>
              </a:buClr>
              <a:defRPr sz="2900"/>
            </a:lvl3pPr>
            <a:lvl4pPr marL="1015355" indent="-338450">
              <a:buClr>
                <a:schemeClr val="bg2"/>
              </a:buClr>
              <a:defRPr sz="2900"/>
            </a:lvl4pPr>
            <a:lvl5pPr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37747331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4"/>
              </a:buClr>
              <a:defRPr sz="2900"/>
            </a:lvl3pPr>
            <a:lvl4pPr marL="1015355" indent="-338450">
              <a:buClr>
                <a:schemeClr val="accent4"/>
              </a:buClr>
              <a:defRPr sz="2900"/>
            </a:lvl4pPr>
            <a:lvl5pPr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2"/>
              </a:buClr>
              <a:buSzPct val="100000"/>
              <a:defRPr sz="2900"/>
            </a:lvl3pPr>
            <a:lvl4pPr marL="1015355" indent="-338450">
              <a:buClr>
                <a:schemeClr val="accent2"/>
              </a:buClr>
              <a:buSzPct val="100000"/>
              <a:defRPr sz="2900"/>
            </a:lvl4pPr>
            <a:lvl5pPr>
              <a:buClr>
                <a:schemeClr val="accent2"/>
              </a:buClr>
              <a:buSzPct val="100000"/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5383077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4"/>
              </a:buClr>
              <a:defRPr sz="2900"/>
            </a:lvl3pPr>
            <a:lvl4pPr marL="1015355" indent="-338450">
              <a:buClr>
                <a:schemeClr val="accent4"/>
              </a:buClr>
              <a:defRPr sz="2900"/>
            </a:lvl4pPr>
            <a:lvl5pPr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2"/>
              </a:buClr>
              <a:defRPr sz="2900"/>
            </a:lvl3pPr>
            <a:lvl4pPr marL="1015355" indent="-338450">
              <a:buClr>
                <a:schemeClr val="accent2"/>
              </a:buClr>
              <a:defRPr sz="2900"/>
            </a:lvl4pPr>
            <a:lvl5pPr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86505630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bg2"/>
              </a:buClr>
              <a:defRPr sz="2900"/>
            </a:lvl3pPr>
            <a:lvl4pPr marL="1015355" indent="-338450">
              <a:buClr>
                <a:schemeClr val="bg2"/>
              </a:buClr>
              <a:defRPr sz="2900"/>
            </a:lvl4pPr>
            <a:lvl5pPr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6668132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bg2"/>
              </a:buClr>
              <a:defRPr sz="2900"/>
            </a:lvl3pPr>
            <a:lvl4pPr marL="1015355" indent="-338450">
              <a:buClr>
                <a:schemeClr val="bg2"/>
              </a:buClr>
              <a:defRPr sz="2900"/>
            </a:lvl4pPr>
            <a:lvl5pPr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1472445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39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54850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2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39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3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75383291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16908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85848642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99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71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99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71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7783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99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71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3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99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71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76332648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377249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377249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377249"/>
            <a:ext cx="4881624" cy="1948977"/>
          </a:xfrm>
          <a:solidFill>
            <a:schemeClr val="accent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377249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44184293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377249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377249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377249"/>
            <a:ext cx="4881624" cy="1948977"/>
          </a:xfrm>
          <a:solidFill>
            <a:schemeClr val="accent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377249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81709678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377249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377249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377249"/>
            <a:ext cx="6655098" cy="1948977"/>
          </a:xfrm>
          <a:solidFill>
            <a:schemeClr val="accent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5128166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377249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377249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377249"/>
            <a:ext cx="6655098" cy="1948977"/>
          </a:xfrm>
          <a:solidFill>
            <a:schemeClr val="accent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39402511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992802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992802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84870462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992802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992802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256392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6133167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6133167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6133167"/>
            <a:ext cx="4881624" cy="1948977"/>
          </a:xfrm>
          <a:solidFill>
            <a:schemeClr val="accent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6133167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3"/>
              </a:buClr>
              <a:defRPr sz="2900"/>
            </a:lvl3pPr>
            <a:lvl4pPr marL="1015355" indent="-338450">
              <a:buClr>
                <a:schemeClr val="accent3"/>
              </a:buClr>
              <a:defRPr sz="2900"/>
            </a:lvl4pPr>
            <a:lvl5pPr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2"/>
              </a:buClr>
              <a:defRPr sz="2900"/>
            </a:lvl3pPr>
            <a:lvl4pPr marL="1015355" indent="-338450">
              <a:buClr>
                <a:schemeClr val="accent2"/>
              </a:buClr>
              <a:defRPr sz="2900"/>
            </a:lvl4pPr>
            <a:lvl5pPr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bg2"/>
              </a:buClr>
              <a:defRPr sz="2900"/>
            </a:lvl3pPr>
            <a:lvl4pPr marL="1015355" indent="-338450">
              <a:buClr>
                <a:schemeClr val="bg2"/>
              </a:buClr>
              <a:defRPr sz="2900"/>
            </a:lvl4pPr>
            <a:lvl5pPr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6960131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6133167"/>
            <a:ext cx="4881624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6133167"/>
            <a:ext cx="4881624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6133167"/>
            <a:ext cx="4881624" cy="1948977"/>
          </a:xfrm>
          <a:solidFill>
            <a:schemeClr val="accent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6133167"/>
            <a:ext cx="4881624" cy="1948977"/>
          </a:xfrm>
          <a:solidFill>
            <a:schemeClr val="bg2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3"/>
              </a:buClr>
              <a:defRPr sz="2900"/>
            </a:lvl3pPr>
            <a:lvl4pPr marL="1015355" indent="-338450">
              <a:buClr>
                <a:schemeClr val="accent3"/>
              </a:buClr>
              <a:defRPr sz="2900"/>
            </a:lvl4pPr>
            <a:lvl5pPr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Clr>
                <a:schemeClr val="accent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2"/>
              </a:buClr>
              <a:defRPr sz="2900"/>
            </a:lvl3pPr>
            <a:lvl4pPr marL="1015355" indent="-338450">
              <a:buClr>
                <a:schemeClr val="accent2"/>
              </a:buClr>
              <a:defRPr sz="2900"/>
            </a:lvl4pPr>
            <a:lvl5pPr>
              <a:buClr>
                <a:schemeClr val="accent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450" indent="-338450">
              <a:buClr>
                <a:schemeClr val="bg2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bg2"/>
              </a:buClr>
              <a:defRPr sz="2900"/>
            </a:lvl3pPr>
            <a:lvl4pPr marL="1015355" indent="-338450">
              <a:buClr>
                <a:schemeClr val="bg2"/>
              </a:buClr>
              <a:defRPr sz="2900"/>
            </a:lvl4pPr>
            <a:lvl5pPr>
              <a:buClr>
                <a:schemeClr val="bg2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7762348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133167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6133167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6133167"/>
            <a:ext cx="6655098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4"/>
              </a:buClr>
              <a:defRPr sz="2900"/>
            </a:lvl3pPr>
            <a:lvl4pPr marL="1015355" indent="-338450">
              <a:buClr>
                <a:schemeClr val="accent4"/>
              </a:buClr>
              <a:defRPr sz="2900"/>
            </a:lvl4pPr>
            <a:lvl5pPr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3"/>
              </a:buClr>
              <a:defRPr sz="2900"/>
            </a:lvl3pPr>
            <a:lvl4pPr marL="1015355" indent="-338450">
              <a:buClr>
                <a:schemeClr val="accent3"/>
              </a:buClr>
              <a:defRPr sz="2900"/>
            </a:lvl4pPr>
            <a:lvl5pPr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67714184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133167"/>
            <a:ext cx="6655098" cy="1948977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6133167"/>
            <a:ext cx="6655098" cy="1948977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6133167"/>
            <a:ext cx="6655098" cy="1948977"/>
          </a:xfrm>
          <a:solidFill>
            <a:schemeClr val="accent3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4"/>
              </a:buClr>
              <a:defRPr sz="2900"/>
            </a:lvl3pPr>
            <a:lvl4pPr marL="1015355" indent="-338450">
              <a:buClr>
                <a:schemeClr val="accent4"/>
              </a:buClr>
              <a:defRPr sz="2900"/>
            </a:lvl4pPr>
            <a:lvl5pPr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3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3"/>
              </a:buClr>
              <a:defRPr sz="2900"/>
            </a:lvl3pPr>
            <a:lvl4pPr marL="1015355" indent="-338450">
              <a:buClr>
                <a:schemeClr val="accent3"/>
              </a:buClr>
              <a:defRPr sz="2900"/>
            </a:lvl4pPr>
            <a:lvl5pPr>
              <a:buClr>
                <a:schemeClr val="accent3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7087322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748716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748716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4"/>
              </a:buClr>
              <a:defRPr sz="2900"/>
            </a:lvl3pPr>
            <a:lvl4pPr marL="1015355" indent="-338450">
              <a:buClr>
                <a:schemeClr val="accent4"/>
              </a:buClr>
              <a:defRPr sz="2900"/>
            </a:lvl4pPr>
            <a:lvl5pPr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8023548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9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24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748716"/>
            <a:ext cx="10165480" cy="1333424"/>
          </a:xfrm>
          <a:solidFill>
            <a:schemeClr val="accent1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748716"/>
            <a:ext cx="10165480" cy="1333424"/>
          </a:xfrm>
          <a:solidFill>
            <a:schemeClr val="accent4">
              <a:alpha val="80000"/>
            </a:schemeClr>
          </a:solidFill>
        </p:spPr>
        <p:txBody>
          <a:bodyPr lIns="180566" tIns="90288" rIns="180566" bIns="90288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6905" indent="-338450">
              <a:defRPr sz="2900">
                <a:solidFill>
                  <a:srgbClr val="FFFFFF"/>
                </a:solidFill>
              </a:defRPr>
            </a:lvl3pPr>
            <a:lvl4pPr marL="1015355" indent="-338450">
              <a:defRPr sz="2900">
                <a:solidFill>
                  <a:srgbClr val="FFFFFF"/>
                </a:solidFill>
              </a:defRPr>
            </a:lvl4pPr>
            <a:lvl5pPr marL="1466609" indent="-451307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Font typeface="Arial" panose="020B0604020202020204" pitchFamily="34" charset="0"/>
              <a:buChar char="•"/>
              <a:defRPr sz="2900"/>
            </a:lvl2pPr>
            <a:lvl3pPr marL="676905" indent="-338450">
              <a:defRPr sz="2900"/>
            </a:lvl3pPr>
            <a:lvl4pPr marL="1015355" indent="-338450">
              <a:defRPr sz="2900"/>
            </a:lvl4pPr>
            <a:lvl5pP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450" indent="-338450">
              <a:buClr>
                <a:schemeClr val="accent4"/>
              </a:buClr>
              <a:buFont typeface="Arial" panose="020B0604020202020204" pitchFamily="34" charset="0"/>
              <a:buChar char="•"/>
              <a:defRPr sz="2900"/>
            </a:lvl2pPr>
            <a:lvl3pPr marL="676905" indent="-338450">
              <a:buClr>
                <a:schemeClr val="accent4"/>
              </a:buClr>
              <a:defRPr sz="2900"/>
            </a:lvl3pPr>
            <a:lvl4pPr marL="1015355" indent="-338450">
              <a:buClr>
                <a:schemeClr val="accent4"/>
              </a:buClr>
              <a:defRPr sz="2900"/>
            </a:lvl4pPr>
            <a:lvl5pPr>
              <a:buClr>
                <a:schemeClr val="accent4"/>
              </a:buClr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273074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0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1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2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3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4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5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6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7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8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0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2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4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6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6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8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70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72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899566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50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1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3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5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7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8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9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0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1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2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3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4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5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6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7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8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6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69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0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71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2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73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2149368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3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5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1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9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7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8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0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6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8586555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2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4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6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0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1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6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2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3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54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7555019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6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5504591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70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6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7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5413186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0968528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70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7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42719227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608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506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12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814210777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608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506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12" y="651410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6990306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6319299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4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10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355" indent="-338450"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6848198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6" y="2537518"/>
            <a:ext cx="4703295" cy="707136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512694" y="2537518"/>
            <a:ext cx="4703295" cy="707136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933610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7701" indent="-297701">
              <a:defRPr sz="2900"/>
            </a:lvl3pPr>
            <a:lvl4pPr marL="792864" indent="-410560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7590996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7701" indent="-297701">
              <a:defRPr sz="2900"/>
            </a:lvl3pPr>
            <a:lvl4pPr marL="792864" indent="-410560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828453" y="9961255"/>
            <a:ext cx="10063616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2512682" y="9961255"/>
            <a:ext cx="10036644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0864" indent="-300864">
              <a:buFont typeface="Arial" panose="020B0604020202020204" pitchFamily="34" charset="0"/>
              <a:buChar char="•"/>
              <a:defRPr sz="2900"/>
            </a:lvl2pPr>
            <a:lvl3pPr marL="601698" indent="-300864">
              <a:defRPr sz="2900"/>
            </a:lvl3pPr>
            <a:lvl4pPr marL="1052940" indent="-451295">
              <a:defRPr sz="2900"/>
            </a:lvl4pPr>
            <a:lvl5pPr marL="1504176" indent="-451295">
              <a:defRPr sz="2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85032384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4933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73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3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7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5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19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3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2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3413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73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3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7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5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19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3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2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0898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8173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73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3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7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5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19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3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2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578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044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73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3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7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5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19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3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2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2371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21460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73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3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7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5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19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3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2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520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6667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476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4780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541792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500" indent="-451500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40547" indent="-489098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4376" indent="-451500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5821" indent="-451500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8516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 numCol="2" spcCol="541792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500" indent="-451500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02926" indent="-451500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4376" indent="-451500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5821" indent="-451500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671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268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994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48" y="2438407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890" indent="0">
              <a:buNone/>
              <a:defRPr sz="5500" b="1"/>
            </a:lvl2pPr>
            <a:lvl3pPr marL="2407754" indent="0">
              <a:buNone/>
              <a:defRPr sz="4800" b="1"/>
            </a:lvl3pPr>
            <a:lvl4pPr marL="3611607" indent="0">
              <a:buNone/>
              <a:defRPr sz="4300" b="1"/>
            </a:lvl4pPr>
            <a:lvl5pPr marL="4815473" indent="0">
              <a:buNone/>
              <a:defRPr sz="4300" b="1"/>
            </a:lvl5pPr>
            <a:lvl6pPr marL="6019332" indent="0">
              <a:buNone/>
              <a:defRPr sz="4300" b="1"/>
            </a:lvl6pPr>
            <a:lvl7pPr marL="7223192" indent="0">
              <a:buNone/>
              <a:defRPr sz="4300" b="1"/>
            </a:lvl7pPr>
            <a:lvl8pPr marL="8427053" indent="0">
              <a:buNone/>
              <a:defRPr sz="4300" b="1"/>
            </a:lvl8pPr>
            <a:lvl9pPr marL="9630910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48" y="3120573"/>
            <a:ext cx="10161585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438407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890" indent="0">
              <a:buNone/>
              <a:defRPr sz="5500" b="1"/>
            </a:lvl2pPr>
            <a:lvl3pPr marL="2407754" indent="0">
              <a:buNone/>
              <a:defRPr sz="4800" b="1"/>
            </a:lvl3pPr>
            <a:lvl4pPr marL="3611607" indent="0">
              <a:buNone/>
              <a:defRPr sz="4300" b="1"/>
            </a:lvl4pPr>
            <a:lvl5pPr marL="4815473" indent="0">
              <a:buNone/>
              <a:defRPr sz="4300" b="1"/>
            </a:lvl5pPr>
            <a:lvl6pPr marL="6019332" indent="0">
              <a:buNone/>
              <a:defRPr sz="4300" b="1"/>
            </a:lvl6pPr>
            <a:lvl7pPr marL="7223192" indent="0">
              <a:buNone/>
              <a:defRPr sz="4300" b="1"/>
            </a:lvl7pPr>
            <a:lvl8pPr marL="8427053" indent="0">
              <a:buNone/>
              <a:defRPr sz="4300" b="1"/>
            </a:lvl8pPr>
            <a:lvl9pPr marL="9630910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120573"/>
            <a:ext cx="10165816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653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48" y="2924575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890" indent="0">
              <a:buNone/>
              <a:defRPr sz="5500" b="1"/>
            </a:lvl2pPr>
            <a:lvl3pPr marL="2407754" indent="0">
              <a:buNone/>
              <a:defRPr sz="4800" b="1"/>
            </a:lvl3pPr>
            <a:lvl4pPr marL="3611607" indent="0">
              <a:buNone/>
              <a:defRPr sz="4300" b="1"/>
            </a:lvl4pPr>
            <a:lvl5pPr marL="4815473" indent="0">
              <a:buNone/>
              <a:defRPr sz="4300" b="1"/>
            </a:lvl5pPr>
            <a:lvl6pPr marL="6019332" indent="0">
              <a:buNone/>
              <a:defRPr sz="4300" b="1"/>
            </a:lvl6pPr>
            <a:lvl7pPr marL="7223192" indent="0">
              <a:buNone/>
              <a:defRPr sz="4300" b="1"/>
            </a:lvl7pPr>
            <a:lvl8pPr marL="8427053" indent="0">
              <a:buNone/>
              <a:defRPr sz="4300" b="1"/>
            </a:lvl8pPr>
            <a:lvl9pPr marL="9630910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48" y="3606759"/>
            <a:ext cx="10161585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924575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3890" indent="0">
              <a:buNone/>
              <a:defRPr sz="5500" b="1"/>
            </a:lvl2pPr>
            <a:lvl3pPr marL="2407754" indent="0">
              <a:buNone/>
              <a:defRPr sz="4800" b="1"/>
            </a:lvl3pPr>
            <a:lvl4pPr marL="3611607" indent="0">
              <a:buNone/>
              <a:defRPr sz="4300" b="1"/>
            </a:lvl4pPr>
            <a:lvl5pPr marL="4815473" indent="0">
              <a:buNone/>
              <a:defRPr sz="4300" b="1"/>
            </a:lvl5pPr>
            <a:lvl6pPr marL="6019332" indent="0">
              <a:buNone/>
              <a:defRPr sz="4300" b="1"/>
            </a:lvl6pPr>
            <a:lvl7pPr marL="7223192" indent="0">
              <a:buNone/>
              <a:defRPr sz="4300" b="1"/>
            </a:lvl7pPr>
            <a:lvl8pPr marL="8427053" indent="0">
              <a:buNone/>
              <a:defRPr sz="4300" b="1"/>
            </a:lvl8pPr>
            <a:lvl9pPr marL="9630910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606759"/>
            <a:ext cx="10165816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9272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114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568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991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446" y="0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192890" y="0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9334" y="0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" y="6839712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096446" y="6839712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2192890" y="6839712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9334" y="6839712"/>
            <a:ext cx="6124885" cy="6876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378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874008" y="0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48013" y="0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4622018" y="0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9496026" y="0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4562856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874008" y="4562856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748013" y="4562856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4622018" y="4562856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9496026" y="4562856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9125712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892291" y="9125712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766296" y="9125712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4640304" y="9125712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9496026" y="9125712"/>
            <a:ext cx="4881624" cy="4590288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534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56442" y="0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12884" y="0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2169326" y="0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0282205" y="0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6225768" y="0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3419856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056442" y="3419856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8112884" y="3419856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169326" y="3419856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20282205" y="3419856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6225768" y="3419856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6839712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056442" y="6839712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8112884" y="6839712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12169326" y="6839712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20282205" y="6839712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25768" y="6839712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10259568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4056442" y="10259568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8112884" y="10259568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12169326" y="10259568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20282205" y="10259568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16225768" y="10259568"/>
            <a:ext cx="4095445" cy="3456432"/>
          </a:xfrm>
        </p:spPr>
        <p:txBody>
          <a:bodyPr lIns="361210" tIns="180604" rIns="361210" bIns="18060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6655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015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53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646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1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21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21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3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53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53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511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1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21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21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53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53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53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3962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4121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4121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6" y="9961253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19" y="9961253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293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4121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4121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6" y="9961253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19" y="9961253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602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869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21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927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25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025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115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9377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35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35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35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35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21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21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35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35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35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35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7605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106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4433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96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69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31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31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96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69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470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96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69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31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31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96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69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669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968"/>
            <a:ext cx="4881624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968"/>
            <a:ext cx="4881624" cy="2131373"/>
          </a:xfrm>
          <a:solidFill>
            <a:schemeClr val="accent3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968"/>
            <a:ext cx="4881624" cy="2131373"/>
          </a:xfrm>
          <a:solidFill>
            <a:schemeClr val="accent5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968"/>
            <a:ext cx="4881624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44410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968"/>
            <a:ext cx="4881624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968"/>
            <a:ext cx="4881624" cy="2131373"/>
          </a:xfrm>
          <a:solidFill>
            <a:schemeClr val="accent3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968"/>
            <a:ext cx="4881624" cy="2131373"/>
          </a:xfrm>
          <a:solidFill>
            <a:schemeClr val="accent5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968"/>
            <a:ext cx="4881624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3097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968"/>
            <a:ext cx="6655098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968"/>
            <a:ext cx="6655098" cy="2131373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968"/>
            <a:ext cx="6655098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214400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968"/>
            <a:ext cx="6655098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968"/>
            <a:ext cx="6655098" cy="2131373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968"/>
            <a:ext cx="6655098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080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10521"/>
            <a:ext cx="10165480" cy="1515820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10521"/>
            <a:ext cx="10165480" cy="1515820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938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10521"/>
            <a:ext cx="10165480" cy="1515820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10521"/>
            <a:ext cx="10165480" cy="1515820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2754495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50776"/>
            <a:ext cx="4881624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50776"/>
            <a:ext cx="4881624" cy="2131373"/>
          </a:xfrm>
          <a:solidFill>
            <a:schemeClr val="accent3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50776"/>
            <a:ext cx="4881624" cy="2131373"/>
          </a:xfrm>
          <a:solidFill>
            <a:schemeClr val="accent5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50776"/>
            <a:ext cx="4881624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518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50776"/>
            <a:ext cx="4881624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50776"/>
            <a:ext cx="4881624" cy="2131373"/>
          </a:xfrm>
          <a:solidFill>
            <a:schemeClr val="accent3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50776"/>
            <a:ext cx="4881624" cy="2131373"/>
          </a:xfrm>
          <a:solidFill>
            <a:schemeClr val="accent5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50776"/>
            <a:ext cx="4881624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645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50776"/>
            <a:ext cx="6655098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50776"/>
            <a:ext cx="6655098" cy="2131373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50776"/>
            <a:ext cx="6655098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023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50776"/>
            <a:ext cx="6655098" cy="2131373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50776"/>
            <a:ext cx="6655098" cy="2131373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50776"/>
            <a:ext cx="6655098" cy="2131373"/>
          </a:xfrm>
          <a:solidFill>
            <a:schemeClr val="bg2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90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6329"/>
            <a:ext cx="10165480" cy="1515820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6329"/>
            <a:ext cx="10165480" cy="1515820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7747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6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9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6329"/>
            <a:ext cx="10165480" cy="1515820"/>
          </a:xfrm>
          <a:solidFill>
            <a:schemeClr val="accent1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6329"/>
            <a:ext cx="10165480" cy="1515820"/>
          </a:xfrm>
          <a:solidFill>
            <a:schemeClr val="accent4">
              <a:alpha val="80000"/>
            </a:schemeClr>
          </a:solidFill>
        </p:spPr>
        <p:txBody>
          <a:bodyPr lIns="361210" tIns="180604" rIns="361210" bIns="18060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212" indent="-338605">
              <a:defRPr sz="2900">
                <a:solidFill>
                  <a:srgbClr val="FFFFFF"/>
                </a:solidFill>
              </a:defRPr>
            </a:lvl3pPr>
            <a:lvl4pPr marL="1015809" indent="-338605">
              <a:defRPr sz="2900">
                <a:solidFill>
                  <a:srgbClr val="FFFFFF"/>
                </a:solidFill>
              </a:defRPr>
            </a:lvl4pPr>
            <a:lvl5pPr marL="1467269" indent="-451512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605" indent="-338605">
              <a:buFont typeface="Arial" panose="020B0604020202020204" pitchFamily="34" charset="0"/>
              <a:buChar char="•"/>
              <a:defRPr sz="2900"/>
            </a:lvl2pPr>
            <a:lvl3pPr marL="677212" indent="-338605">
              <a:defRPr sz="2900"/>
            </a:lvl3pPr>
            <a:lvl4pPr marL="1015809" indent="-338605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669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4005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534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584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37370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9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9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9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7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7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7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4447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9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9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9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7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7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7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00655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9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9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7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7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3284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9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9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7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7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89643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600" y="651410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506" y="651410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12" y="651410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218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600" y="651410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506" y="651410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12" y="651410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11258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69547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10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5809" indent="-338605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41729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6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512694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933610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7834" indent="-297834">
              <a:defRPr sz="2900"/>
            </a:lvl3pPr>
            <a:lvl4pPr marL="793218" indent="-410743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7590996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7834" indent="-297834">
              <a:defRPr sz="2900"/>
            </a:lvl3pPr>
            <a:lvl4pPr marL="793218" indent="-410743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828450" y="9961253"/>
            <a:ext cx="10063616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2512682" y="9961253"/>
            <a:ext cx="10036644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000" indent="-301000">
              <a:buFont typeface="Arial" panose="020B0604020202020204" pitchFamily="34" charset="0"/>
              <a:buChar char="•"/>
              <a:defRPr sz="2900"/>
            </a:lvl2pPr>
            <a:lvl3pPr marL="601962" indent="-301000">
              <a:defRPr sz="2900"/>
            </a:lvl3pPr>
            <a:lvl4pPr marL="1053412" indent="-451500">
              <a:defRPr sz="2900"/>
            </a:lvl4pPr>
            <a:lvl5pPr marL="1504847" indent="-451500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078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67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4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9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3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8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2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7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2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6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147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67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4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9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3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8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2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7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2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6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3845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6653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67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4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9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3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8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2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7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2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6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967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290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67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4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9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3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8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2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7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2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6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75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6225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67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4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09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3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18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2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27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2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36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6571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0049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9144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4106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542121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769" indent="-451769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41112" indent="-489390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5178" indent="-451769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6904" indent="-451769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952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 numCol="2" spcCol="542121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1769" indent="-451769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03466" indent="-451769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5178" indent="-451769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6904" indent="-451769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1503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470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303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45" y="2438407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4609" indent="0">
              <a:buNone/>
              <a:defRPr sz="5500" b="1"/>
            </a:lvl2pPr>
            <a:lvl3pPr marL="2409202" indent="0">
              <a:buNone/>
              <a:defRPr sz="4800" b="1"/>
            </a:lvl3pPr>
            <a:lvl4pPr marL="3613775" indent="0">
              <a:buNone/>
              <a:defRPr sz="4300" b="1"/>
            </a:lvl4pPr>
            <a:lvl5pPr marL="4818361" indent="0">
              <a:buNone/>
              <a:defRPr sz="4300" b="1"/>
            </a:lvl5pPr>
            <a:lvl6pPr marL="6022946" indent="0">
              <a:buNone/>
              <a:defRPr sz="4300" b="1"/>
            </a:lvl6pPr>
            <a:lvl7pPr marL="7227529" indent="0">
              <a:buNone/>
              <a:defRPr sz="4300" b="1"/>
            </a:lvl7pPr>
            <a:lvl8pPr marL="8432109" indent="0">
              <a:buNone/>
              <a:defRPr sz="4300" b="1"/>
            </a:lvl8pPr>
            <a:lvl9pPr marL="9636695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45" y="3120573"/>
            <a:ext cx="10161585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438407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4609" indent="0">
              <a:buNone/>
              <a:defRPr sz="5500" b="1"/>
            </a:lvl2pPr>
            <a:lvl3pPr marL="2409202" indent="0">
              <a:buNone/>
              <a:defRPr sz="4800" b="1"/>
            </a:lvl3pPr>
            <a:lvl4pPr marL="3613775" indent="0">
              <a:buNone/>
              <a:defRPr sz="4300" b="1"/>
            </a:lvl4pPr>
            <a:lvl5pPr marL="4818361" indent="0">
              <a:buNone/>
              <a:defRPr sz="4300" b="1"/>
            </a:lvl5pPr>
            <a:lvl6pPr marL="6022946" indent="0">
              <a:buNone/>
              <a:defRPr sz="4300" b="1"/>
            </a:lvl6pPr>
            <a:lvl7pPr marL="7227529" indent="0">
              <a:buNone/>
              <a:defRPr sz="4300" b="1"/>
            </a:lvl7pPr>
            <a:lvl8pPr marL="8432109" indent="0">
              <a:buNone/>
              <a:defRPr sz="4300" b="1"/>
            </a:lvl8pPr>
            <a:lvl9pPr marL="9636695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120573"/>
            <a:ext cx="10165816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306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45" y="2924575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4609" indent="0">
              <a:buNone/>
              <a:defRPr sz="5500" b="1"/>
            </a:lvl2pPr>
            <a:lvl3pPr marL="2409202" indent="0">
              <a:buNone/>
              <a:defRPr sz="4800" b="1"/>
            </a:lvl3pPr>
            <a:lvl4pPr marL="3613775" indent="0">
              <a:buNone/>
              <a:defRPr sz="4300" b="1"/>
            </a:lvl4pPr>
            <a:lvl5pPr marL="4818361" indent="0">
              <a:buNone/>
              <a:defRPr sz="4300" b="1"/>
            </a:lvl5pPr>
            <a:lvl6pPr marL="6022946" indent="0">
              <a:buNone/>
              <a:defRPr sz="4300" b="1"/>
            </a:lvl6pPr>
            <a:lvl7pPr marL="7227529" indent="0">
              <a:buNone/>
              <a:defRPr sz="4300" b="1"/>
            </a:lvl7pPr>
            <a:lvl8pPr marL="8432109" indent="0">
              <a:buNone/>
              <a:defRPr sz="4300" b="1"/>
            </a:lvl8pPr>
            <a:lvl9pPr marL="9636695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45" y="3606759"/>
            <a:ext cx="10161585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924575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4609" indent="0">
              <a:buNone/>
              <a:defRPr sz="5500" b="1"/>
            </a:lvl2pPr>
            <a:lvl3pPr marL="2409202" indent="0">
              <a:buNone/>
              <a:defRPr sz="4800" b="1"/>
            </a:lvl3pPr>
            <a:lvl4pPr marL="3613775" indent="0">
              <a:buNone/>
              <a:defRPr sz="4300" b="1"/>
            </a:lvl4pPr>
            <a:lvl5pPr marL="4818361" indent="0">
              <a:buNone/>
              <a:defRPr sz="4300" b="1"/>
            </a:lvl5pPr>
            <a:lvl6pPr marL="6022946" indent="0">
              <a:buNone/>
              <a:defRPr sz="4300" b="1"/>
            </a:lvl6pPr>
            <a:lvl7pPr marL="7227529" indent="0">
              <a:buNone/>
              <a:defRPr sz="4300" b="1"/>
            </a:lvl7pPr>
            <a:lvl8pPr marL="8432109" indent="0">
              <a:buNone/>
              <a:defRPr sz="4300" b="1"/>
            </a:lvl8pPr>
            <a:lvl9pPr marL="9636695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606759"/>
            <a:ext cx="10165816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675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991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180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072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446" y="0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192890" y="0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9334" y="0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" y="6839712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096446" y="6839712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2192890" y="6839712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9334" y="6839712"/>
            <a:ext cx="6124885" cy="6876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750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874008" y="0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48013" y="0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4622018" y="0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9496026" y="0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4562856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874008" y="4562856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748013" y="4562856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4622018" y="4562856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9496026" y="4562856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9125712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892291" y="9125712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766296" y="9125712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4640304" y="9125712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9496026" y="9125712"/>
            <a:ext cx="4881624" cy="4590288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729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56442" y="0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12884" y="0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2169326" y="0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0282205" y="0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6225768" y="0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3419856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056442" y="3419856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8112884" y="3419856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169326" y="3419856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20282205" y="3419856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6225768" y="3419856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6839712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056442" y="6839712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8112884" y="6839712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12169326" y="6839712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20282205" y="6839712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25768" y="6839712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10259568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4056442" y="10259568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8112884" y="10259568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12169326" y="10259568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20282205" y="10259568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16225768" y="10259568"/>
            <a:ext cx="4095445" cy="3456432"/>
          </a:xfrm>
        </p:spPr>
        <p:txBody>
          <a:bodyPr lIns="361424" tIns="180713" rIns="361424" bIns="180713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7665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4529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4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15901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1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1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1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4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4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4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723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1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1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1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4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4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4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962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411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411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1" y="996124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14" y="996124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868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411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411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41" y="996124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14" y="996124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864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44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15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1549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7847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595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703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1119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29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2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2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2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704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29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2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2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29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375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176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853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88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63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2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2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88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63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2666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88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63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2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25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88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63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6712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739"/>
            <a:ext cx="4881624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739"/>
            <a:ext cx="4881624" cy="2131593"/>
          </a:xfrm>
          <a:solidFill>
            <a:schemeClr val="accent3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739"/>
            <a:ext cx="4881624" cy="2131593"/>
          </a:xfrm>
          <a:solidFill>
            <a:schemeClr val="accent5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739"/>
            <a:ext cx="4881624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213218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739"/>
            <a:ext cx="4881624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739"/>
            <a:ext cx="4881624" cy="2131593"/>
          </a:xfrm>
          <a:solidFill>
            <a:schemeClr val="accent3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739"/>
            <a:ext cx="4881624" cy="2131593"/>
          </a:xfrm>
          <a:solidFill>
            <a:schemeClr val="accent5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739"/>
            <a:ext cx="4881624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7703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739"/>
            <a:ext cx="6655098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739"/>
            <a:ext cx="6655098" cy="2131593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739"/>
            <a:ext cx="6655098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154272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739"/>
            <a:ext cx="6655098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739"/>
            <a:ext cx="6655098" cy="2131593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739"/>
            <a:ext cx="6655098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820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10298"/>
            <a:ext cx="10165480" cy="1516040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10298"/>
            <a:ext cx="10165480" cy="1516040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591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10298"/>
            <a:ext cx="10165480" cy="1516040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10298"/>
            <a:ext cx="10165480" cy="1516040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427909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50555"/>
            <a:ext cx="4881624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50555"/>
            <a:ext cx="4881624" cy="2131593"/>
          </a:xfrm>
          <a:solidFill>
            <a:schemeClr val="accent3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50555"/>
            <a:ext cx="4881624" cy="2131593"/>
          </a:xfrm>
          <a:solidFill>
            <a:schemeClr val="accent5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50555"/>
            <a:ext cx="4881624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710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50555"/>
            <a:ext cx="4881624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50555"/>
            <a:ext cx="4881624" cy="2131593"/>
          </a:xfrm>
          <a:solidFill>
            <a:schemeClr val="accent3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50555"/>
            <a:ext cx="4881624" cy="2131593"/>
          </a:xfrm>
          <a:solidFill>
            <a:schemeClr val="accent5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50555"/>
            <a:ext cx="4881624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49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50555"/>
            <a:ext cx="6655098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50555"/>
            <a:ext cx="6655098" cy="2131593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50555"/>
            <a:ext cx="6655098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818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50555"/>
            <a:ext cx="6655098" cy="2131593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50555"/>
            <a:ext cx="6655098" cy="2131593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50555"/>
            <a:ext cx="6655098" cy="2131593"/>
          </a:xfrm>
          <a:solidFill>
            <a:schemeClr val="bg2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774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6110"/>
            <a:ext cx="10165480" cy="1516040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6110"/>
            <a:ext cx="10165480" cy="1516040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9470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41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14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6110"/>
            <a:ext cx="10165480" cy="1516040"/>
          </a:xfrm>
          <a:solidFill>
            <a:schemeClr val="accent1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6110"/>
            <a:ext cx="10165480" cy="1516040"/>
          </a:xfrm>
          <a:solidFill>
            <a:schemeClr val="accent4">
              <a:alpha val="80000"/>
            </a:schemeClr>
          </a:solidFill>
        </p:spPr>
        <p:txBody>
          <a:bodyPr lIns="361424" tIns="180713" rIns="361424" bIns="180713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7619" indent="-338809">
              <a:defRPr sz="2900">
                <a:solidFill>
                  <a:srgbClr val="FFFFFF"/>
                </a:solidFill>
              </a:defRPr>
            </a:lvl3pPr>
            <a:lvl4pPr marL="1016416" indent="-338809">
              <a:defRPr sz="2900">
                <a:solidFill>
                  <a:srgbClr val="FFFFFF"/>
                </a:solidFill>
              </a:defRPr>
            </a:lvl4pPr>
            <a:lvl5pPr marL="1468152" indent="-451781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8809" indent="-338809">
              <a:buFont typeface="Arial" panose="020B0604020202020204" pitchFamily="34" charset="0"/>
              <a:buChar char="•"/>
              <a:defRPr sz="2900"/>
            </a:lvl2pPr>
            <a:lvl3pPr marL="677619" indent="-338809">
              <a:defRPr sz="2900"/>
            </a:lvl3pPr>
            <a:lvl4pPr marL="1016416" indent="-338809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504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41097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6651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628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2636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9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9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9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6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6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6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154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9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9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91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6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6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6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49625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9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9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6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6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963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9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91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6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6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20251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592" y="651409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498" y="651409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04" y="651409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872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592" y="651409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498" y="651409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404" y="6514099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602006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263909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099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6416" indent="-338809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622071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6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512694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933610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8015" indent="-298015">
              <a:defRPr sz="2900"/>
            </a:lvl3pPr>
            <a:lvl4pPr marL="793692" indent="-410991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7590996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8015" indent="-298015">
              <a:defRPr sz="2900"/>
            </a:lvl3pPr>
            <a:lvl4pPr marL="793692" indent="-410991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828442" y="9961247"/>
            <a:ext cx="10063616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2512682" y="9961247"/>
            <a:ext cx="10036644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181" indent="-301181">
              <a:buFont typeface="Arial" panose="020B0604020202020204" pitchFamily="34" charset="0"/>
              <a:buChar char="•"/>
              <a:defRPr sz="2900"/>
            </a:lvl2pPr>
            <a:lvl3pPr marL="602324" indent="-301181">
              <a:defRPr sz="2900"/>
            </a:lvl3pPr>
            <a:lvl4pPr marL="1054043" indent="-451769">
              <a:defRPr sz="2900"/>
            </a:lvl4pPr>
            <a:lvl5pPr marL="1505750" indent="-451769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375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24399930" cy="13716002"/>
          </a:xfrm>
        </p:spPr>
        <p:txBody>
          <a:bodyPr>
            <a:normAutofit/>
          </a:bodyPr>
          <a:lstStyle>
            <a:lvl1pPr marL="0" indent="0">
              <a:buNone/>
              <a:defRPr sz="31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9972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59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5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11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22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7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33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44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900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59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5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11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22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7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33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44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773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1989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59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5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11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22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7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33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44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34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8046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59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5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11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22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7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33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44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54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1644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59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5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11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16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22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27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33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3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44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388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2484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664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869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542552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2128" indent="-45212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41859" indent="-489783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6261" indent="-45212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8349" indent="-452128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8276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 numCol="2" spcCol="542552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2128" indent="-45212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04183" indent="-452128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6261" indent="-45212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08349" indent="-452128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247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25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624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37" y="2438407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5569" indent="0">
              <a:buNone/>
              <a:defRPr sz="5500" b="1"/>
            </a:lvl2pPr>
            <a:lvl3pPr marL="2411128" indent="0">
              <a:buNone/>
              <a:defRPr sz="4800" b="1"/>
            </a:lvl3pPr>
            <a:lvl4pPr marL="3616667" indent="0">
              <a:buNone/>
              <a:defRPr sz="4300" b="1"/>
            </a:lvl4pPr>
            <a:lvl5pPr marL="4822215" indent="0">
              <a:buNone/>
              <a:defRPr sz="4300" b="1"/>
            </a:lvl5pPr>
            <a:lvl6pPr marL="6027764" indent="0">
              <a:buNone/>
              <a:defRPr sz="4300" b="1"/>
            </a:lvl6pPr>
            <a:lvl7pPr marL="7233314" indent="0">
              <a:buNone/>
              <a:defRPr sz="4300" b="1"/>
            </a:lvl7pPr>
            <a:lvl8pPr marL="8438858" indent="0">
              <a:buNone/>
              <a:defRPr sz="4300" b="1"/>
            </a:lvl8pPr>
            <a:lvl9pPr marL="9644403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37" y="3120573"/>
            <a:ext cx="10161585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438407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5569" indent="0">
              <a:buNone/>
              <a:defRPr sz="5500" b="1"/>
            </a:lvl2pPr>
            <a:lvl3pPr marL="2411128" indent="0">
              <a:buNone/>
              <a:defRPr sz="4800" b="1"/>
            </a:lvl3pPr>
            <a:lvl4pPr marL="3616667" indent="0">
              <a:buNone/>
              <a:defRPr sz="4300" b="1"/>
            </a:lvl4pPr>
            <a:lvl5pPr marL="4822215" indent="0">
              <a:buNone/>
              <a:defRPr sz="4300" b="1"/>
            </a:lvl5pPr>
            <a:lvl6pPr marL="6027764" indent="0">
              <a:buNone/>
              <a:defRPr sz="4300" b="1"/>
            </a:lvl6pPr>
            <a:lvl7pPr marL="7233314" indent="0">
              <a:buNone/>
              <a:defRPr sz="4300" b="1"/>
            </a:lvl7pPr>
            <a:lvl8pPr marL="8438858" indent="0">
              <a:buNone/>
              <a:defRPr sz="4300" b="1"/>
            </a:lvl8pPr>
            <a:lvl9pPr marL="9644403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120573"/>
            <a:ext cx="10165816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8052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37" y="2924575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5569" indent="0">
              <a:buNone/>
              <a:defRPr sz="5500" b="1"/>
            </a:lvl2pPr>
            <a:lvl3pPr marL="2411128" indent="0">
              <a:buNone/>
              <a:defRPr sz="4800" b="1"/>
            </a:lvl3pPr>
            <a:lvl4pPr marL="3616667" indent="0">
              <a:buNone/>
              <a:defRPr sz="4300" b="1"/>
            </a:lvl4pPr>
            <a:lvl5pPr marL="4822215" indent="0">
              <a:buNone/>
              <a:defRPr sz="4300" b="1"/>
            </a:lvl5pPr>
            <a:lvl6pPr marL="6027764" indent="0">
              <a:buNone/>
              <a:defRPr sz="4300" b="1"/>
            </a:lvl6pPr>
            <a:lvl7pPr marL="7233314" indent="0">
              <a:buNone/>
              <a:defRPr sz="4300" b="1"/>
            </a:lvl7pPr>
            <a:lvl8pPr marL="8438858" indent="0">
              <a:buNone/>
              <a:defRPr sz="4300" b="1"/>
            </a:lvl8pPr>
            <a:lvl9pPr marL="9644403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37" y="3606759"/>
            <a:ext cx="10161585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924575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5569" indent="0">
              <a:buNone/>
              <a:defRPr sz="5500" b="1"/>
            </a:lvl2pPr>
            <a:lvl3pPr marL="2411128" indent="0">
              <a:buNone/>
              <a:defRPr sz="4800" b="1"/>
            </a:lvl3pPr>
            <a:lvl4pPr marL="3616667" indent="0">
              <a:buNone/>
              <a:defRPr sz="4300" b="1"/>
            </a:lvl4pPr>
            <a:lvl5pPr marL="4822215" indent="0">
              <a:buNone/>
              <a:defRPr sz="4300" b="1"/>
            </a:lvl5pPr>
            <a:lvl6pPr marL="6027764" indent="0">
              <a:buNone/>
              <a:defRPr sz="4300" b="1"/>
            </a:lvl6pPr>
            <a:lvl7pPr marL="7233314" indent="0">
              <a:buNone/>
              <a:defRPr sz="4300" b="1"/>
            </a:lvl7pPr>
            <a:lvl8pPr marL="8438858" indent="0">
              <a:buNone/>
              <a:defRPr sz="4300" b="1"/>
            </a:lvl8pPr>
            <a:lvl9pPr marL="9644403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606759"/>
            <a:ext cx="10165816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321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906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879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49434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446" y="0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192890" y="0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9334" y="0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" y="6839712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096446" y="6839712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2192890" y="6839712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9334" y="6839712"/>
            <a:ext cx="6124885" cy="6876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2425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874008" y="0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48013" y="0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4622018" y="0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9496026" y="0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4562856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874008" y="4562856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748013" y="4562856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4622018" y="4562856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9496026" y="4562856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9125712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892291" y="9125712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766296" y="9125712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4640304" y="9125712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9496026" y="9125712"/>
            <a:ext cx="4881624" cy="4590288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588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56442" y="0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12884" y="0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2169326" y="0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0282205" y="0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6225768" y="0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3419856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056442" y="3419856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8112884" y="3419856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169326" y="3419856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20282205" y="3419856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6225768" y="3419856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6839712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056442" y="6839712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8112884" y="6839712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12169326" y="6839712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20282205" y="6839712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25768" y="6839712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10259568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4056442" y="10259568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8112884" y="10259568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12169326" y="10259568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20282205" y="10259568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16225768" y="10259568"/>
            <a:ext cx="4095445" cy="3456432"/>
          </a:xfrm>
        </p:spPr>
        <p:txBody>
          <a:bodyPr lIns="361712" tIns="180854" rIns="361712" bIns="180854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828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6880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37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208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0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0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0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3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3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3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141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0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10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105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3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3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37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7986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410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410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33" y="996123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06" y="996123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7034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410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4105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33" y="996123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906" y="9961237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4046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762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1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372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887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4641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249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634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21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2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2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2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632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1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21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2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2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2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4618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9232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777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80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55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1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1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80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55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0222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80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55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1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1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80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55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109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453"/>
            <a:ext cx="4881624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453"/>
            <a:ext cx="4881624" cy="2131878"/>
          </a:xfrm>
          <a:solidFill>
            <a:schemeClr val="accent3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453"/>
            <a:ext cx="4881624" cy="2131878"/>
          </a:xfrm>
          <a:solidFill>
            <a:schemeClr val="accent5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453"/>
            <a:ext cx="4881624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790397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453"/>
            <a:ext cx="4881624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453"/>
            <a:ext cx="4881624" cy="2131878"/>
          </a:xfrm>
          <a:solidFill>
            <a:schemeClr val="accent3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453"/>
            <a:ext cx="4881624" cy="2131878"/>
          </a:xfrm>
          <a:solidFill>
            <a:schemeClr val="accent5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453"/>
            <a:ext cx="4881624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239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453"/>
            <a:ext cx="6655098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453"/>
            <a:ext cx="6655098" cy="2131878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453"/>
            <a:ext cx="6655098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97398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453"/>
            <a:ext cx="6655098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453"/>
            <a:ext cx="6655098" cy="2131878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453"/>
            <a:ext cx="6655098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542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10002"/>
            <a:ext cx="10165480" cy="1516325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10002"/>
            <a:ext cx="10165480" cy="1516325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59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10002"/>
            <a:ext cx="10165480" cy="1516325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10002"/>
            <a:ext cx="10165480" cy="1516325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491981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50271"/>
            <a:ext cx="4881624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50271"/>
            <a:ext cx="4881624" cy="2131878"/>
          </a:xfrm>
          <a:solidFill>
            <a:schemeClr val="accent3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50271"/>
            <a:ext cx="4881624" cy="2131878"/>
          </a:xfrm>
          <a:solidFill>
            <a:schemeClr val="accent5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50271"/>
            <a:ext cx="4881624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497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50271"/>
            <a:ext cx="4881624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50271"/>
            <a:ext cx="4881624" cy="2131878"/>
          </a:xfrm>
          <a:solidFill>
            <a:schemeClr val="accent3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50271"/>
            <a:ext cx="4881624" cy="2131878"/>
          </a:xfrm>
          <a:solidFill>
            <a:schemeClr val="accent5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50271"/>
            <a:ext cx="4881624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109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50271"/>
            <a:ext cx="6655098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50271"/>
            <a:ext cx="6655098" cy="2131878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50271"/>
            <a:ext cx="6655098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313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50271"/>
            <a:ext cx="6655098" cy="2131878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50271"/>
            <a:ext cx="6655098" cy="2131878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50271"/>
            <a:ext cx="6655098" cy="2131878"/>
          </a:xfrm>
          <a:solidFill>
            <a:schemeClr val="bg2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831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5826"/>
            <a:ext cx="10165480" cy="1516325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5826"/>
            <a:ext cx="10165480" cy="1516325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894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33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906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5826"/>
            <a:ext cx="10165480" cy="1516325"/>
          </a:xfrm>
          <a:solidFill>
            <a:schemeClr val="accent1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5826"/>
            <a:ext cx="10165480" cy="1516325"/>
          </a:xfrm>
          <a:solidFill>
            <a:schemeClr val="accent4">
              <a:alpha val="80000"/>
            </a:schemeClr>
          </a:solidFill>
        </p:spPr>
        <p:txBody>
          <a:bodyPr lIns="361712" tIns="180854" rIns="361712" bIns="180854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162" indent="-339081">
              <a:defRPr sz="2900">
                <a:solidFill>
                  <a:srgbClr val="FFFFFF"/>
                </a:solidFill>
              </a:defRPr>
            </a:lvl3pPr>
            <a:lvl4pPr marL="1017230" indent="-339081">
              <a:defRPr sz="2900">
                <a:solidFill>
                  <a:srgbClr val="FFFFFF"/>
                </a:solidFill>
              </a:defRPr>
            </a:lvl4pPr>
            <a:lvl5pPr marL="1469326" indent="-45214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081" indent="-339081">
              <a:buFont typeface="Arial" panose="020B0604020202020204" pitchFamily="34" charset="0"/>
              <a:buChar char="•"/>
              <a:defRPr sz="2900"/>
            </a:lvl2pPr>
            <a:lvl3pPr marL="678162" indent="-339081">
              <a:defRPr sz="2900"/>
            </a:lvl3pPr>
            <a:lvl4pPr marL="1017230" indent="-33908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743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71757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703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430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877478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8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8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8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5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5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5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00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8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8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8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5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5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5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058273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8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8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5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5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928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8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8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5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5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961082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584" y="651409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490" y="651409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396" y="651409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170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584" y="651409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490" y="651409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396" y="651409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515580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40487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09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7230" indent="-33908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577508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6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512694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933610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8255" indent="-298255">
              <a:defRPr sz="2900"/>
            </a:lvl3pPr>
            <a:lvl4pPr marL="794323" indent="-411315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7590996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8255" indent="-298255">
              <a:defRPr sz="2900"/>
            </a:lvl3pPr>
            <a:lvl4pPr marL="794323" indent="-411315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828434" y="9961237"/>
            <a:ext cx="10063616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2512682" y="9961237"/>
            <a:ext cx="10036644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421" indent="-301421">
              <a:buFont typeface="Arial" panose="020B0604020202020204" pitchFamily="34" charset="0"/>
              <a:buChar char="•"/>
              <a:defRPr sz="2900"/>
            </a:lvl2pPr>
            <a:lvl3pPr marL="602802" indent="-301421">
              <a:defRPr sz="2900"/>
            </a:lvl3pPr>
            <a:lvl4pPr marL="1054883" indent="-452128">
              <a:defRPr sz="2900"/>
            </a:lvl4pPr>
            <a:lvl5pPr marL="1506959" indent="-45212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213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007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xmlns:p14="http://schemas.microsoft.com/office/powerpoint/2010/main" advClick="0" advTm="3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652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Slides">
    <p:bg>
      <p:bgPr>
        <a:solidFill>
          <a:srgbClr val="1923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85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949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06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13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20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27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33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24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447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654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83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845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5664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543087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2578" indent="-45257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42799" indent="-490273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7621" indent="-45257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10156" indent="-452578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9962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7"/>
            <a:ext cx="20721003" cy="9255126"/>
          </a:xfrm>
        </p:spPr>
        <p:txBody>
          <a:bodyPr numCol="2" spcCol="543087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2578" indent="-45257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05083" indent="-452578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57621" indent="-452578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10156" indent="-452578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334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904855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9763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761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24" y="2438407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6773" indent="0">
              <a:buNone/>
              <a:defRPr sz="5500" b="1"/>
            </a:lvl2pPr>
            <a:lvl3pPr marL="2413527" indent="0">
              <a:buNone/>
              <a:defRPr sz="4800" b="1"/>
            </a:lvl3pPr>
            <a:lvl4pPr marL="3620283" indent="0">
              <a:buNone/>
              <a:defRPr sz="4300" b="1"/>
            </a:lvl4pPr>
            <a:lvl5pPr marL="4827042" indent="0">
              <a:buNone/>
              <a:defRPr sz="4300" b="1"/>
            </a:lvl5pPr>
            <a:lvl6pPr marL="6033794" indent="0">
              <a:buNone/>
              <a:defRPr sz="4300" b="1"/>
            </a:lvl6pPr>
            <a:lvl7pPr marL="7240555" indent="0">
              <a:buNone/>
              <a:defRPr sz="4300" b="1"/>
            </a:lvl7pPr>
            <a:lvl8pPr marL="8447302" indent="0">
              <a:buNone/>
              <a:defRPr sz="4300" b="1"/>
            </a:lvl8pPr>
            <a:lvl9pPr marL="9654051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24" y="3120573"/>
            <a:ext cx="10161585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438407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6773" indent="0">
              <a:buNone/>
              <a:defRPr sz="5500" b="1"/>
            </a:lvl2pPr>
            <a:lvl3pPr marL="2413527" indent="0">
              <a:buNone/>
              <a:defRPr sz="4800" b="1"/>
            </a:lvl3pPr>
            <a:lvl4pPr marL="3620283" indent="0">
              <a:buNone/>
              <a:defRPr sz="4300" b="1"/>
            </a:lvl4pPr>
            <a:lvl5pPr marL="4827042" indent="0">
              <a:buNone/>
              <a:defRPr sz="4300" b="1"/>
            </a:lvl5pPr>
            <a:lvl6pPr marL="6033794" indent="0">
              <a:buNone/>
              <a:defRPr sz="4300" b="1"/>
            </a:lvl6pPr>
            <a:lvl7pPr marL="7240555" indent="0">
              <a:buNone/>
              <a:defRPr sz="4300" b="1"/>
            </a:lvl7pPr>
            <a:lvl8pPr marL="8447302" indent="0">
              <a:buNone/>
              <a:defRPr sz="4300" b="1"/>
            </a:lvl8pPr>
            <a:lvl9pPr marL="9654051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120573"/>
            <a:ext cx="10165816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174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424" y="2924575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6773" indent="0">
              <a:buNone/>
              <a:defRPr sz="5500" b="1"/>
            </a:lvl2pPr>
            <a:lvl3pPr marL="2413527" indent="0">
              <a:buNone/>
              <a:defRPr sz="4800" b="1"/>
            </a:lvl3pPr>
            <a:lvl4pPr marL="3620283" indent="0">
              <a:buNone/>
              <a:defRPr sz="4300" b="1"/>
            </a:lvl4pPr>
            <a:lvl5pPr marL="4827042" indent="0">
              <a:buNone/>
              <a:defRPr sz="4300" b="1"/>
            </a:lvl5pPr>
            <a:lvl6pPr marL="6033794" indent="0">
              <a:buNone/>
              <a:defRPr sz="4300" b="1"/>
            </a:lvl6pPr>
            <a:lvl7pPr marL="7240555" indent="0">
              <a:buNone/>
              <a:defRPr sz="4300" b="1"/>
            </a:lvl7pPr>
            <a:lvl8pPr marL="8447302" indent="0">
              <a:buNone/>
              <a:defRPr sz="4300" b="1"/>
            </a:lvl8pPr>
            <a:lvl9pPr marL="9654051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424" y="3606759"/>
            <a:ext cx="10161585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924575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06773" indent="0">
              <a:buNone/>
              <a:defRPr sz="5500" b="1"/>
            </a:lvl2pPr>
            <a:lvl3pPr marL="2413527" indent="0">
              <a:buNone/>
              <a:defRPr sz="4800" b="1"/>
            </a:lvl3pPr>
            <a:lvl4pPr marL="3620283" indent="0">
              <a:buNone/>
              <a:defRPr sz="4300" b="1"/>
            </a:lvl4pPr>
            <a:lvl5pPr marL="4827042" indent="0">
              <a:buNone/>
              <a:defRPr sz="4300" b="1"/>
            </a:lvl5pPr>
            <a:lvl6pPr marL="6033794" indent="0">
              <a:buNone/>
              <a:defRPr sz="4300" b="1"/>
            </a:lvl6pPr>
            <a:lvl7pPr marL="7240555" indent="0">
              <a:buNone/>
              <a:defRPr sz="4300" b="1"/>
            </a:lvl7pPr>
            <a:lvl8pPr marL="8447302" indent="0">
              <a:buNone/>
              <a:defRPr sz="4300" b="1"/>
            </a:lvl8pPr>
            <a:lvl9pPr marL="9654051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606759"/>
            <a:ext cx="10165816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657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797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049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0302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446" y="0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192890" y="0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9334" y="0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" y="6839712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096446" y="6839712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2192890" y="6839712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9334" y="6839712"/>
            <a:ext cx="6124885" cy="6876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365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874008" y="0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48013" y="0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4622018" y="0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9496026" y="0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4562856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874008" y="4562856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748013" y="4562856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4622018" y="4562856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9496026" y="4562856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9125712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874008" y="9125712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748013" y="9125712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4622018" y="9125712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9496026" y="9125712"/>
            <a:ext cx="4881624" cy="4590288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7734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56442" y="0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12884" y="0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2169326" y="0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0282205" y="0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6225768" y="0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3419856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056442" y="3419856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8112884" y="3419856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169326" y="3419856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20282205" y="3419856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6225768" y="3419856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6839712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056442" y="6839712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8112884" y="6839712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12169326" y="6839712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20282205" y="6839712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25768" y="6839712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10259568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4056442" y="10259568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8112884" y="10259568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12169326" y="10259568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20282205" y="10259568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16225768" y="10259568"/>
            <a:ext cx="4095445" cy="3456432"/>
          </a:xfrm>
        </p:spPr>
        <p:txBody>
          <a:bodyPr lIns="362072" tIns="181035" rIns="362072" bIns="18103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20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628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22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074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97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97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97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2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2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2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348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97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97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97"/>
            <a:ext cx="6655098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22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22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22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704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4097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4097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22" y="996122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895" y="996122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656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4097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4097"/>
            <a:ext cx="10168530" cy="68148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422" y="996122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895" y="996122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552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598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97"/>
            <a:ext cx="4875530" cy="295233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225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636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300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4000"/>
            <a:ext cx="10168530" cy="294436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830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11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1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1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1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726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097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111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11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11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111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5"/>
            <a:ext cx="4875530" cy="2952330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826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206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3405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72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45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0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0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72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45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2759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472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945" y="279400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90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907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472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945" y="6121970"/>
            <a:ext cx="10168530" cy="29443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541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076"/>
            <a:ext cx="4881624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076"/>
            <a:ext cx="4881624" cy="2132243"/>
          </a:xfrm>
          <a:solidFill>
            <a:schemeClr val="accent3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076"/>
            <a:ext cx="4881624" cy="2132243"/>
          </a:xfrm>
          <a:solidFill>
            <a:schemeClr val="accent5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076"/>
            <a:ext cx="4881624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558492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4076"/>
            <a:ext cx="4881624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4076"/>
            <a:ext cx="4881624" cy="2132243"/>
          </a:xfrm>
          <a:solidFill>
            <a:schemeClr val="accent3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4076"/>
            <a:ext cx="4881624" cy="2132243"/>
          </a:xfrm>
          <a:solidFill>
            <a:schemeClr val="accent5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4076"/>
            <a:ext cx="4881624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67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076"/>
            <a:ext cx="6655098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076"/>
            <a:ext cx="6655098" cy="2132243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076"/>
            <a:ext cx="6655098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4883762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4076"/>
            <a:ext cx="6655098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4076"/>
            <a:ext cx="6655098" cy="2132243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4076"/>
            <a:ext cx="6655098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533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09627"/>
            <a:ext cx="10165480" cy="1516690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09627"/>
            <a:ext cx="10165480" cy="1516690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95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3999"/>
            <a:ext cx="10168530" cy="853221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09627"/>
            <a:ext cx="10165480" cy="1516690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09627"/>
            <a:ext cx="10165480" cy="1516690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52276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49904"/>
            <a:ext cx="4881624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49904"/>
            <a:ext cx="4881624" cy="2132243"/>
          </a:xfrm>
          <a:solidFill>
            <a:schemeClr val="accent3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49904"/>
            <a:ext cx="4881624" cy="2132243"/>
          </a:xfrm>
          <a:solidFill>
            <a:schemeClr val="accent5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49904"/>
            <a:ext cx="4881624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313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49904"/>
            <a:ext cx="4881624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49904"/>
            <a:ext cx="4881624" cy="2132243"/>
          </a:xfrm>
          <a:solidFill>
            <a:schemeClr val="accent3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49904"/>
            <a:ext cx="4881624" cy="2132243"/>
          </a:xfrm>
          <a:solidFill>
            <a:schemeClr val="accent5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49904"/>
            <a:ext cx="4881624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3371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49904"/>
            <a:ext cx="6655098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49904"/>
            <a:ext cx="6655098" cy="2132243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49904"/>
            <a:ext cx="6655098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6578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49904"/>
            <a:ext cx="6655098" cy="2132243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49904"/>
            <a:ext cx="6655098" cy="2132243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49904"/>
            <a:ext cx="6655098" cy="2132243"/>
          </a:xfrm>
          <a:solidFill>
            <a:schemeClr val="bg2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322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5461"/>
            <a:ext cx="10165480" cy="1516690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5461"/>
            <a:ext cx="10165480" cy="1516690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203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422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95" y="2794000"/>
            <a:ext cx="10168530" cy="52881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5461"/>
            <a:ext cx="10165480" cy="1516690"/>
          </a:xfrm>
          <a:solidFill>
            <a:schemeClr val="accent1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5461"/>
            <a:ext cx="10165480" cy="1516690"/>
          </a:xfrm>
          <a:solidFill>
            <a:schemeClr val="accent4">
              <a:alpha val="80000"/>
            </a:schemeClr>
          </a:solidFill>
        </p:spPr>
        <p:txBody>
          <a:bodyPr lIns="362072" tIns="181035" rIns="362072" bIns="18103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78842" indent="-339421">
              <a:defRPr sz="2900">
                <a:solidFill>
                  <a:srgbClr val="FFFFFF"/>
                </a:solidFill>
              </a:defRPr>
            </a:lvl3pPr>
            <a:lvl4pPr marL="1018252" indent="-339421">
              <a:defRPr sz="2900">
                <a:solidFill>
                  <a:srgbClr val="FFFFFF"/>
                </a:solidFill>
              </a:defRPr>
            </a:lvl4pPr>
            <a:lvl5pPr marL="1470790" indent="-452590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39421" indent="-339421">
              <a:buFont typeface="Arial" panose="020B0604020202020204" pitchFamily="34" charset="0"/>
              <a:buChar char="•"/>
              <a:defRPr sz="2900"/>
            </a:lvl2pPr>
            <a:lvl3pPr marL="678842" indent="-339421">
              <a:defRPr sz="2900"/>
            </a:lvl3pPr>
            <a:lvl4pPr marL="1018252" indent="-33942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722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30883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2366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218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48054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7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7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7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4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4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4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186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67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67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673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24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24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247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06805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7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7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4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4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059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67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673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24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247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06608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576" y="651408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482" y="651408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388" y="651408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3616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576" y="651408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482" y="651408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388" y="6514081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037925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73926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4081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18252" indent="-33942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18077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6" y="2537518"/>
            <a:ext cx="4703295" cy="707136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512694" y="2537518"/>
            <a:ext cx="4703295" cy="707136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933610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8555" indent="-298555">
              <a:defRPr sz="2900"/>
            </a:lvl3pPr>
            <a:lvl4pPr marL="795111" indent="-411724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7590996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298555" indent="-298555">
              <a:defRPr sz="2900"/>
            </a:lvl3pPr>
            <a:lvl4pPr marL="795111" indent="-411724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828426" y="9961229"/>
            <a:ext cx="10063616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2512682" y="9961229"/>
            <a:ext cx="10036644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1719" indent="-301719">
              <a:buFont typeface="Arial" panose="020B0604020202020204" pitchFamily="34" charset="0"/>
              <a:buChar char="•"/>
              <a:defRPr sz="2900"/>
            </a:lvl2pPr>
            <a:lvl3pPr marL="603402" indent="-301719">
              <a:defRPr sz="2900"/>
            </a:lvl3pPr>
            <a:lvl4pPr marL="1055933" indent="-452578">
              <a:defRPr sz="2900"/>
            </a:lvl4pPr>
            <a:lvl5pPr marL="1508463" indent="-452578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361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861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17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4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2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69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8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04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21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39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4819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861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17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4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2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69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8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04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21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39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42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1696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861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17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4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2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69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8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04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21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39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884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428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861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17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4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2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69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8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04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21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39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161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719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861"/>
            <a:ext cx="20721003" cy="2940050"/>
          </a:xfrm>
        </p:spPr>
        <p:txBody>
          <a:bodyPr>
            <a:normAutofit/>
          </a:bodyPr>
          <a:lstStyle>
            <a:lvl1pPr>
              <a:defRPr sz="71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17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4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2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69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8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04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21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39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233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29870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769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1"/>
            <a:ext cx="20721003" cy="9255126"/>
          </a:xfrm>
        </p:spPr>
        <p:txBody>
          <a:bodyPr/>
          <a:lstStyle>
            <a:lvl1pPr>
              <a:spcBef>
                <a:spcPts val="2400"/>
              </a:spcBef>
              <a:defRPr/>
            </a:lvl1pPr>
            <a:lvl2pPr>
              <a:spcBef>
                <a:spcPts val="2400"/>
              </a:spcBef>
              <a:defRPr/>
            </a:lvl2pPr>
            <a:lvl3pPr>
              <a:spcBef>
                <a:spcPts val="2400"/>
              </a:spcBef>
              <a:defRPr/>
            </a:lvl3pPr>
            <a:lvl4pPr>
              <a:spcBef>
                <a:spcPts val="2400"/>
              </a:spcBef>
              <a:defRPr/>
            </a:lvl4pPr>
            <a:lvl5pPr>
              <a:spcBef>
                <a:spcPts val="24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0136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547851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6532" indent="-456532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51114" indent="-494582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69602" indent="-456532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26134" indent="-456532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5128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326" y="2904851"/>
            <a:ext cx="20721003" cy="9255126"/>
          </a:xfrm>
        </p:spPr>
        <p:txBody>
          <a:bodyPr numCol="2" spcCol="547851">
            <a:normAutofit/>
          </a:bodyPr>
          <a:lstStyle>
            <a:lvl1pPr marL="0" indent="0">
              <a:spcBef>
                <a:spcPts val="2400"/>
              </a:spcBef>
              <a:buNone/>
              <a:defRPr sz="3100"/>
            </a:lvl1pPr>
            <a:lvl2pPr marL="456532" indent="-456532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2pPr>
            <a:lvl3pPr marL="913069" indent="-456532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3pPr>
            <a:lvl4pPr marL="1369602" indent="-456532">
              <a:spcBef>
                <a:spcPts val="2400"/>
              </a:spcBef>
              <a:buFont typeface="Arial" panose="020B0604020202020204" pitchFamily="34" charset="0"/>
              <a:buChar char="•"/>
              <a:defRPr sz="3100"/>
            </a:lvl4pPr>
            <a:lvl5pPr marL="1826134" indent="-456532">
              <a:spcBef>
                <a:spcPts val="2400"/>
              </a:spcBef>
              <a:buFont typeface="Open Sans Light" panose="020B0306030504020204" pitchFamily="34" charset="0"/>
              <a:buChar char="–"/>
              <a:defRPr sz="31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726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90484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90484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0687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324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2438409"/>
            <a:ext cx="10157354" cy="9051926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5203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36" y="2438407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17426" indent="0">
              <a:buNone/>
              <a:defRPr sz="5200" b="1"/>
            </a:lvl2pPr>
            <a:lvl3pPr marL="2434844" indent="0">
              <a:buNone/>
              <a:defRPr sz="4800" b="1"/>
            </a:lvl3pPr>
            <a:lvl4pPr marL="3652263" indent="0">
              <a:buNone/>
              <a:defRPr sz="4300" b="1"/>
            </a:lvl4pPr>
            <a:lvl5pPr marL="4869684" indent="0">
              <a:buNone/>
              <a:defRPr sz="4300" b="1"/>
            </a:lvl5pPr>
            <a:lvl6pPr marL="6087108" indent="0">
              <a:buNone/>
              <a:defRPr sz="4300" b="1"/>
            </a:lvl6pPr>
            <a:lvl7pPr marL="7304529" indent="0">
              <a:buNone/>
              <a:defRPr sz="4300" b="1"/>
            </a:lvl7pPr>
            <a:lvl8pPr marL="8521954" indent="0">
              <a:buNone/>
              <a:defRPr sz="4300" b="1"/>
            </a:lvl8pPr>
            <a:lvl9pPr marL="9739368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336" y="3120573"/>
            <a:ext cx="10161585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438407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17426" indent="0">
              <a:buNone/>
              <a:defRPr sz="5200" b="1"/>
            </a:lvl2pPr>
            <a:lvl3pPr marL="2434844" indent="0">
              <a:buNone/>
              <a:defRPr sz="4800" b="1"/>
            </a:lvl3pPr>
            <a:lvl4pPr marL="3652263" indent="0">
              <a:buNone/>
              <a:defRPr sz="4300" b="1"/>
            </a:lvl4pPr>
            <a:lvl5pPr marL="4869684" indent="0">
              <a:buNone/>
              <a:defRPr sz="4300" b="1"/>
            </a:lvl5pPr>
            <a:lvl6pPr marL="6087108" indent="0">
              <a:buNone/>
              <a:defRPr sz="4300" b="1"/>
            </a:lvl6pPr>
            <a:lvl7pPr marL="7304529" indent="0">
              <a:buNone/>
              <a:defRPr sz="4300" b="1"/>
            </a:lvl7pPr>
            <a:lvl8pPr marL="8521954" indent="0">
              <a:buNone/>
              <a:defRPr sz="4300" b="1"/>
            </a:lvl8pPr>
            <a:lvl9pPr marL="9739368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120573"/>
            <a:ext cx="10165816" cy="9131754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9226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36" y="2924575"/>
            <a:ext cx="10161585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17426" indent="0">
              <a:buNone/>
              <a:defRPr sz="5200" b="1"/>
            </a:lvl2pPr>
            <a:lvl3pPr marL="2434844" indent="0">
              <a:buNone/>
              <a:defRPr sz="4800" b="1"/>
            </a:lvl3pPr>
            <a:lvl4pPr marL="3652263" indent="0">
              <a:buNone/>
              <a:defRPr sz="4300" b="1"/>
            </a:lvl4pPr>
            <a:lvl5pPr marL="4869684" indent="0">
              <a:buNone/>
              <a:defRPr sz="4300" b="1"/>
            </a:lvl5pPr>
            <a:lvl6pPr marL="6087108" indent="0">
              <a:buNone/>
              <a:defRPr sz="4300" b="1"/>
            </a:lvl6pPr>
            <a:lvl7pPr marL="7304529" indent="0">
              <a:buNone/>
              <a:defRPr sz="4300" b="1"/>
            </a:lvl7pPr>
            <a:lvl8pPr marL="8521954" indent="0">
              <a:buNone/>
              <a:defRPr sz="4300" b="1"/>
            </a:lvl8pPr>
            <a:lvl9pPr marL="9739368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336" y="3606749"/>
            <a:ext cx="10161585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13" y="2924575"/>
            <a:ext cx="10165816" cy="615553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4000" b="1"/>
            </a:lvl1pPr>
            <a:lvl2pPr marL="1217426" indent="0">
              <a:buNone/>
              <a:defRPr sz="5200" b="1"/>
            </a:lvl2pPr>
            <a:lvl3pPr marL="2434844" indent="0">
              <a:buNone/>
              <a:defRPr sz="4800" b="1"/>
            </a:lvl3pPr>
            <a:lvl4pPr marL="3652263" indent="0">
              <a:buNone/>
              <a:defRPr sz="4300" b="1"/>
            </a:lvl4pPr>
            <a:lvl5pPr marL="4869684" indent="0">
              <a:buNone/>
              <a:defRPr sz="4300" b="1"/>
            </a:lvl5pPr>
            <a:lvl6pPr marL="6087108" indent="0">
              <a:buNone/>
              <a:defRPr sz="4300" b="1"/>
            </a:lvl6pPr>
            <a:lvl7pPr marL="7304529" indent="0">
              <a:buNone/>
              <a:defRPr sz="4300" b="1"/>
            </a:lvl7pPr>
            <a:lvl8pPr marL="8521954" indent="0">
              <a:buNone/>
              <a:defRPr sz="4300" b="1"/>
            </a:lvl8pPr>
            <a:lvl9pPr marL="9739368" indent="0">
              <a:buNone/>
              <a:defRPr sz="43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13" y="3606749"/>
            <a:ext cx="10165816" cy="8737662"/>
          </a:xfrm>
        </p:spPr>
        <p:txBody>
          <a:bodyPr>
            <a:normAutofit/>
          </a:bodyPr>
          <a:lstStyle>
            <a:lvl1pPr>
              <a:defRPr sz="40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29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5202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805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3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096446" y="0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192890" y="0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8289334" y="0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2" y="6839712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096446" y="6839712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2192890" y="6839712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8289334" y="6839712"/>
            <a:ext cx="6124885" cy="6876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943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874008" y="0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9748013" y="0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4622018" y="0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9496026" y="0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4562856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4874008" y="4562856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9748013" y="4562856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4622018" y="4562856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9496026" y="4562856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9125712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892291" y="9125712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766296" y="9125712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4640304" y="9125712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9496026" y="9125712"/>
            <a:ext cx="4881624" cy="4590288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7482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056442" y="0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12884" y="0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2169326" y="0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20282205" y="0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6225768" y="0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3419856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056442" y="3419856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8112884" y="3419856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169326" y="3419856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20282205" y="3419856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6225768" y="3419856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6839712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056442" y="6839712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8112884" y="6839712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12169326" y="6839712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20282205" y="6839712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25768" y="6839712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10259568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4056442" y="10259568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8112884" y="10259568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12169326" y="10259568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20282205" y="10259568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16225768" y="10259568"/>
            <a:ext cx="4095445" cy="3456432"/>
          </a:xfrm>
        </p:spPr>
        <p:txBody>
          <a:bodyPr lIns="365235" tIns="182615" rIns="365235" bIns="182615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685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62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2"/>
            <a:ext cx="4875530" cy="6814876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7110148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2391972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7673796" y="9961139"/>
            <a:ext cx="4875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4401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7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7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7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13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13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13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34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7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7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7"/>
            <a:ext cx="6655098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24" y="996113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861276" y="996113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5894228" y="9961139"/>
            <a:ext cx="6655098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414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4007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4007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34" y="996113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807" y="996113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24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4007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4007"/>
            <a:ext cx="10168530" cy="681487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28334" y="996113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2380807" y="9961139"/>
            <a:ext cx="10168530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722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867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9"/>
            <a:ext cx="4875530" cy="295233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8117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7909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7702" y="6110562"/>
            <a:ext cx="4881624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917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451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6110562"/>
            <a:ext cx="6655098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458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381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2900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6110562"/>
            <a:ext cx="10165480" cy="597666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482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023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023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023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023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803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6292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08116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89941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1765" y="2794009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826292" y="9434023"/>
            <a:ext cx="4881624" cy="2653210"/>
          </a:xfrm>
        </p:spPr>
        <p:txBody>
          <a:bodyPr/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7106085" y="9434023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12385878" y="9434023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17665671" y="9434023"/>
            <a:ext cx="4881624" cy="2653210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826292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108116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2389941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7671765" y="6114013"/>
            <a:ext cx="4875530" cy="2952330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012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47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9441982"/>
            <a:ext cx="6655098" cy="2740496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28324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8861276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5894228" y="6121970"/>
            <a:ext cx="6655098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424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384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857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819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819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384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857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902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31384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3857" y="279400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9408819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9408819"/>
            <a:ext cx="10165480" cy="267841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1831384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2383857" y="6121970"/>
            <a:ext cx="10168530" cy="294436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446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0794"/>
            <a:ext cx="4881624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0794"/>
            <a:ext cx="4881624" cy="2135434"/>
          </a:xfrm>
          <a:solidFill>
            <a:schemeClr val="accent3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0794"/>
            <a:ext cx="4881624" cy="2135434"/>
          </a:xfrm>
          <a:solidFill>
            <a:schemeClr val="accent5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0794"/>
            <a:ext cx="4881624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41441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3999"/>
            <a:ext cx="4875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9190794"/>
            <a:ext cx="4881624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9190794"/>
            <a:ext cx="4881624" cy="2135434"/>
          </a:xfrm>
          <a:solidFill>
            <a:schemeClr val="accent3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9190794"/>
            <a:ext cx="4881624" cy="2135434"/>
          </a:xfrm>
          <a:solidFill>
            <a:schemeClr val="accent5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9190794"/>
            <a:ext cx="4881624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420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0794"/>
            <a:ext cx="6655098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0794"/>
            <a:ext cx="6655098" cy="2135434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0794"/>
            <a:ext cx="6655098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841674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3999"/>
            <a:ext cx="6655098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190794"/>
            <a:ext cx="6655098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9190794"/>
            <a:ext cx="6655098" cy="2135434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9190794"/>
            <a:ext cx="6655098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102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06345"/>
            <a:ext cx="10165480" cy="1519881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06345"/>
            <a:ext cx="10165480" cy="1519881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118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3999"/>
            <a:ext cx="10168530" cy="8532218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9806345"/>
            <a:ext cx="10165480" cy="1519881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9806345"/>
            <a:ext cx="10165480" cy="1519881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89108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46710"/>
            <a:ext cx="4881624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46710"/>
            <a:ext cx="4881624" cy="2135434"/>
          </a:xfrm>
          <a:solidFill>
            <a:schemeClr val="accent3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46710"/>
            <a:ext cx="4881624" cy="2135434"/>
          </a:xfrm>
          <a:solidFill>
            <a:schemeClr val="accent5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46710"/>
            <a:ext cx="4881624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7135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110148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2391972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17673796" y="2794000"/>
            <a:ext cx="4875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1828324" y="5946710"/>
            <a:ext cx="4881624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7108117" y="5946710"/>
            <a:ext cx="4881624" cy="2135434"/>
          </a:xfrm>
          <a:solidFill>
            <a:schemeClr val="accent3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2387909" y="5946710"/>
            <a:ext cx="4881624" cy="2135434"/>
          </a:xfrm>
          <a:solidFill>
            <a:schemeClr val="accent5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7667702" y="5946710"/>
            <a:ext cx="4881624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4881624" cy="3427116"/>
          </a:xfrm>
        </p:spPr>
        <p:txBody>
          <a:bodyPr/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7108117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12387909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17667702" y="8424610"/>
            <a:ext cx="4881624" cy="3427116"/>
          </a:xfrm>
        </p:spPr>
        <p:txBody>
          <a:bodyPr>
            <a:normAutofit/>
          </a:bodyPr>
          <a:lstStyle>
            <a:lvl1pPr marL="0" indent="0">
              <a:buNone/>
              <a:defRPr sz="29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802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46710"/>
            <a:ext cx="6655098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46710"/>
            <a:ext cx="6655098" cy="2135434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46710"/>
            <a:ext cx="6655098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503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24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8861276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15894228" y="2794000"/>
            <a:ext cx="6655098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5946710"/>
            <a:ext cx="6655098" cy="2135434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61276" y="5946710"/>
            <a:ext cx="6655098" cy="2135434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15894228" y="5946710"/>
            <a:ext cx="6655098" cy="2135434"/>
          </a:xfrm>
          <a:solidFill>
            <a:schemeClr val="bg2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8861276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15894228" y="8424610"/>
            <a:ext cx="6655098" cy="3501384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9606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2259"/>
            <a:ext cx="10165480" cy="1519881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2259"/>
            <a:ext cx="10165480" cy="1519881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793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4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380807" y="2794000"/>
            <a:ext cx="10168530" cy="5288136"/>
          </a:xfrm>
          <a:solidFill>
            <a:schemeClr val="bg1">
              <a:lumMod val="90000"/>
              <a:lumOff val="10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2900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1828324" y="6562259"/>
            <a:ext cx="10165480" cy="1519881"/>
          </a:xfrm>
          <a:solidFill>
            <a:schemeClr val="accent1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12383846" y="6562259"/>
            <a:ext cx="10165480" cy="1519881"/>
          </a:xfrm>
          <a:solidFill>
            <a:schemeClr val="accent4">
              <a:alpha val="80000"/>
            </a:schemeClr>
          </a:solidFill>
        </p:spPr>
        <p:txBody>
          <a:bodyPr lIns="365235" tIns="182615" rIns="365235" bIns="182615" anchor="b" anchorCtr="0">
            <a:spAutoFit/>
          </a:bodyPr>
          <a:lstStyle>
            <a:lvl1pPr marL="0" indent="0">
              <a:buNone/>
              <a:defRPr sz="40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2900">
                <a:solidFill>
                  <a:srgbClr val="FFFFFF"/>
                </a:solidFill>
              </a:defRPr>
            </a:lvl2pPr>
            <a:lvl3pPr marL="684815" indent="-342411">
              <a:defRPr sz="2900">
                <a:solidFill>
                  <a:srgbClr val="FFFFFF"/>
                </a:solidFill>
              </a:defRPr>
            </a:lvl3pPr>
            <a:lvl4pPr marL="1027226" indent="-342411">
              <a:defRPr sz="2900">
                <a:solidFill>
                  <a:srgbClr val="FFFFFF"/>
                </a:solidFill>
              </a:defRPr>
            </a:lvl4pPr>
            <a:lvl5pPr marL="1483775" indent="-456544">
              <a:defRPr sz="290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1828324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12383846" y="8424612"/>
            <a:ext cx="10165480" cy="3406132"/>
          </a:xfrm>
        </p:spPr>
        <p:txBody>
          <a:bodyPr/>
          <a:lstStyle>
            <a:lvl1pPr marL="0" indent="0">
              <a:buNone/>
              <a:defRPr sz="4300"/>
            </a:lvl1pPr>
            <a:lvl2pPr marL="342411" indent="-342411">
              <a:buFont typeface="Arial" panose="020B0604020202020204" pitchFamily="34" charset="0"/>
              <a:buChar char="•"/>
              <a:defRPr sz="2900"/>
            </a:lvl2pPr>
            <a:lvl3pPr marL="684815" indent="-342411">
              <a:defRPr sz="2900"/>
            </a:lvl3pPr>
            <a:lvl4pPr marL="1027226" indent="-342411">
              <a:defRPr sz="2900"/>
            </a:lvl4pPr>
            <a:lvl5pPr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258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69064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0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96560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9090113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2780737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4905241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18595868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20720374" y="327957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0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96560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9090113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2780737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4905241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18595868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20720374" y="6307094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0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96560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9090113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2780737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4905241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8595868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20720374" y="9334608"/>
            <a:ext cx="2757738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1728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4548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7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6307096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630709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6307094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150474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327498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8718380" y="933461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10850440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16286283" y="933460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18425901" y="9334608"/>
            <a:ext cx="4627611" cy="1956816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99966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8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8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8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159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159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159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42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74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3274981" y="327958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718380" y="3279580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0850440" y="327958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6286283" y="3279578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8425901" y="3279585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74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3274981" y="7773159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8718380" y="7773154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0850440" y="7773159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16286283" y="7773152"/>
            <a:ext cx="1828324" cy="1828800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18425901" y="7773159"/>
            <a:ext cx="4627611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823058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58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58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159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159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658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50484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4589563" y="327958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2556345" y="3279582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16002979" y="3279585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1150484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4589563" y="7773159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2556345" y="7773156"/>
            <a:ext cx="3067510" cy="3068308"/>
          </a:xfr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16002979" y="7773159"/>
            <a:ext cx="7115504" cy="3884482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29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400" i="1"/>
            </a:lvl2pPr>
            <a:lvl3pPr marL="0" indent="0">
              <a:buNone/>
              <a:defRPr sz="24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917999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488" y="651399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394" y="651399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300" y="651399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9851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127645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150488" y="651399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0695551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718394" y="651399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63455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6286300" y="6513995"/>
            <a:ext cx="6752116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70460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1828326" y="1866900"/>
            <a:ext cx="20721003" cy="8128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3600" baseline="0"/>
            </a:lvl1pPr>
          </a:lstStyle>
          <a:p>
            <a:pPr lvl="0"/>
            <a:r>
              <a:rPr lang="en-US" dirty="0" smtClean="0"/>
              <a:t>Click here to edit subtitle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79024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442579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438133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048844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7044398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655106" y="3279580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12650663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9261371" y="3279578"/>
            <a:ext cx="2797791" cy="2798520"/>
          </a:xfrm>
          <a:prstGeom prst="ellipse">
            <a:avLst/>
          </a:prstGeom>
          <a:solidFill>
            <a:schemeClr val="bg1">
              <a:lumMod val="90000"/>
              <a:lumOff val="10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2100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18256928" y="6513995"/>
            <a:ext cx="4806660" cy="4806438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4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None/>
              <a:defRPr sz="2900" i="1"/>
            </a:lvl2pPr>
            <a:lvl3pPr marL="0" indent="0" algn="ctr">
              <a:buNone/>
              <a:defRPr sz="2900"/>
            </a:lvl3pPr>
            <a:lvl4pPr marL="1027226" indent="-342411"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First </a:t>
            </a:r>
            <a:r>
              <a:rPr lang="en-US" dirty="0" err="1" smtClean="0"/>
              <a:t>Lastname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4415182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828336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2512694" y="2537518"/>
            <a:ext cx="4703295" cy="7071360"/>
          </a:xfrm>
          <a:solidFill>
            <a:schemeClr val="bg1">
              <a:lumMod val="90000"/>
              <a:lumOff val="1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900"/>
            </a:lvl1pPr>
          </a:lstStyle>
          <a:p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933610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301195" indent="-301195">
              <a:defRPr sz="2900"/>
            </a:lvl3pPr>
            <a:lvl4pPr marL="802126" indent="-415331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17590996" y="2537518"/>
            <a:ext cx="4958330" cy="7071360"/>
          </a:xfrm>
        </p:spPr>
        <p:txBody>
          <a:bodyPr>
            <a:noAutofit/>
          </a:bodyPr>
          <a:lstStyle>
            <a:lvl1pPr marL="0" indent="0">
              <a:buNone/>
              <a:defRPr sz="290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2900"/>
            </a:lvl2pPr>
            <a:lvl3pPr marL="301195" indent="-301195">
              <a:defRPr sz="2900"/>
            </a:lvl3pPr>
            <a:lvl4pPr marL="802126" indent="-415331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1828338" y="9961139"/>
            <a:ext cx="10063616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12512682" y="9961139"/>
            <a:ext cx="10036644" cy="1917702"/>
          </a:xfrm>
        </p:spPr>
        <p:txBody>
          <a:bodyPr>
            <a:noAutofit/>
          </a:bodyPr>
          <a:lstStyle>
            <a:lvl1pPr marL="0" indent="0">
              <a:buNone/>
              <a:defRPr sz="2900"/>
            </a:lvl1pPr>
            <a:lvl2pPr marL="304359" indent="-304359">
              <a:buFont typeface="Arial" panose="020B0604020202020204" pitchFamily="34" charset="0"/>
              <a:buChar char="•"/>
              <a:defRPr sz="2900"/>
            </a:lvl2pPr>
            <a:lvl3pPr marL="608711" indent="-304359">
              <a:defRPr sz="2900"/>
            </a:lvl3pPr>
            <a:lvl4pPr marL="1065240" indent="-456532">
              <a:defRPr sz="2900"/>
            </a:lvl4pPr>
            <a:lvl5pPr marL="1521777" indent="-456532">
              <a:defRPr sz="29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821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6" y="4260873"/>
            <a:ext cx="20721003" cy="29400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650" y="7772400"/>
            <a:ext cx="17064355" cy="3505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86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3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0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47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34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20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07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694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0285207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5806274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5666" y="8813813"/>
            <a:ext cx="20721003" cy="2724150"/>
          </a:xfrm>
        </p:spPr>
        <p:txBody>
          <a:bodyPr anchor="t"/>
          <a:lstStyle>
            <a:lvl1pPr algn="l">
              <a:defRPr sz="9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5666" y="5813427"/>
            <a:ext cx="20721003" cy="3000374"/>
          </a:xfrm>
        </p:spPr>
        <p:txBody>
          <a:bodyPr anchor="b"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1086815" indent="0">
              <a:buNone/>
              <a:defRPr sz="4300">
                <a:solidFill>
                  <a:schemeClr val="tx1">
                    <a:tint val="75000"/>
                  </a:schemeClr>
                </a:solidFill>
              </a:defRPr>
            </a:lvl2pPr>
            <a:lvl3pPr marL="217363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3pPr>
            <a:lvl4pPr marL="3260447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4pPr>
            <a:lvl5pPr marL="4347257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5pPr>
            <a:lvl6pPr marL="5434074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6pPr>
            <a:lvl7pPr marL="6520892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7pPr>
            <a:lvl8pPr marL="7607707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8pPr>
            <a:lvl9pPr marL="8694519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59950030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5" y="3200411"/>
            <a:ext cx="10766795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1972" y="3200411"/>
            <a:ext cx="10766795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66934433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2" y="3070235"/>
            <a:ext cx="10771029" cy="1279526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6815" indent="0">
              <a:buNone/>
              <a:defRPr sz="4800" b="1"/>
            </a:lvl2pPr>
            <a:lvl3pPr marL="2173630" indent="0">
              <a:buNone/>
              <a:defRPr sz="4300" b="1"/>
            </a:lvl3pPr>
            <a:lvl4pPr marL="3260447" indent="0">
              <a:buNone/>
              <a:defRPr sz="3800" b="1"/>
            </a:lvl4pPr>
            <a:lvl5pPr marL="4347257" indent="0">
              <a:buNone/>
              <a:defRPr sz="3800" b="1"/>
            </a:lvl5pPr>
            <a:lvl6pPr marL="5434074" indent="0">
              <a:buNone/>
              <a:defRPr sz="3800" b="1"/>
            </a:lvl6pPr>
            <a:lvl7pPr marL="6520892" indent="0">
              <a:buNone/>
              <a:defRPr sz="3800" b="1"/>
            </a:lvl7pPr>
            <a:lvl8pPr marL="7607707" indent="0">
              <a:buNone/>
              <a:defRPr sz="3800" b="1"/>
            </a:lvl8pPr>
            <a:lvl9pPr marL="8694519" indent="0">
              <a:buNone/>
              <a:defRPr sz="3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8882" y="4349750"/>
            <a:ext cx="10771029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3530" y="3070235"/>
            <a:ext cx="10775260" cy="1279526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6815" indent="0">
              <a:buNone/>
              <a:defRPr sz="4800" b="1"/>
            </a:lvl2pPr>
            <a:lvl3pPr marL="2173630" indent="0">
              <a:buNone/>
              <a:defRPr sz="4300" b="1"/>
            </a:lvl3pPr>
            <a:lvl4pPr marL="3260447" indent="0">
              <a:buNone/>
              <a:defRPr sz="3800" b="1"/>
            </a:lvl4pPr>
            <a:lvl5pPr marL="4347257" indent="0">
              <a:buNone/>
              <a:defRPr sz="3800" b="1"/>
            </a:lvl5pPr>
            <a:lvl6pPr marL="5434074" indent="0">
              <a:buNone/>
              <a:defRPr sz="3800" b="1"/>
            </a:lvl6pPr>
            <a:lvl7pPr marL="6520892" indent="0">
              <a:buNone/>
              <a:defRPr sz="3800" b="1"/>
            </a:lvl7pPr>
            <a:lvl8pPr marL="7607707" indent="0">
              <a:buNone/>
              <a:defRPr sz="3800" b="1"/>
            </a:lvl8pPr>
            <a:lvl9pPr marL="8694519" indent="0">
              <a:buNone/>
              <a:defRPr sz="3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83530" y="4349750"/>
            <a:ext cx="10775260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52982717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7176657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1892534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918" y="546107"/>
            <a:ext cx="8020079" cy="2324102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30984" y="546123"/>
            <a:ext cx="13627784" cy="11706226"/>
          </a:xfrm>
        </p:spPr>
        <p:txBody>
          <a:bodyPr/>
          <a:lstStyle>
            <a:lvl1pPr>
              <a:defRPr sz="7600"/>
            </a:lvl1pPr>
            <a:lvl2pPr>
              <a:defRPr sz="6700"/>
            </a:lvl2pPr>
            <a:lvl3pPr>
              <a:defRPr sz="57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918" y="2870209"/>
            <a:ext cx="8020079" cy="9382126"/>
          </a:xfrm>
        </p:spPr>
        <p:txBody>
          <a:bodyPr/>
          <a:lstStyle>
            <a:lvl1pPr marL="0" indent="0">
              <a:buNone/>
              <a:defRPr sz="3300"/>
            </a:lvl1pPr>
            <a:lvl2pPr marL="1086815" indent="0">
              <a:buNone/>
              <a:defRPr sz="2900"/>
            </a:lvl2pPr>
            <a:lvl3pPr marL="2173630" indent="0">
              <a:buNone/>
              <a:defRPr sz="2400"/>
            </a:lvl3pPr>
            <a:lvl4pPr marL="3260447" indent="0">
              <a:buNone/>
              <a:defRPr sz="2100"/>
            </a:lvl4pPr>
            <a:lvl5pPr marL="4347257" indent="0">
              <a:buNone/>
              <a:defRPr sz="2100"/>
            </a:lvl5pPr>
            <a:lvl6pPr marL="5434074" indent="0">
              <a:buNone/>
              <a:defRPr sz="2100"/>
            </a:lvl6pPr>
            <a:lvl7pPr marL="6520892" indent="0">
              <a:buNone/>
              <a:defRPr sz="2100"/>
            </a:lvl7pPr>
            <a:lvl8pPr marL="7607707" indent="0">
              <a:buNone/>
              <a:defRPr sz="2100"/>
            </a:lvl8pPr>
            <a:lvl9pPr marL="8694519" indent="0">
              <a:buNone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3217609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8190" y="9601211"/>
            <a:ext cx="14626590" cy="1133478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778190" y="1225550"/>
            <a:ext cx="14626590" cy="8229600"/>
          </a:xfrm>
        </p:spPr>
        <p:txBody>
          <a:bodyPr/>
          <a:lstStyle>
            <a:lvl1pPr marL="0" indent="0">
              <a:buNone/>
              <a:defRPr sz="7600"/>
            </a:lvl1pPr>
            <a:lvl2pPr marL="1086815" indent="0">
              <a:buNone/>
              <a:defRPr sz="6700"/>
            </a:lvl2pPr>
            <a:lvl3pPr marL="2173630" indent="0">
              <a:buNone/>
              <a:defRPr sz="5700"/>
            </a:lvl3pPr>
            <a:lvl4pPr marL="3260447" indent="0">
              <a:buNone/>
              <a:defRPr sz="4800"/>
            </a:lvl4pPr>
            <a:lvl5pPr marL="4347257" indent="0">
              <a:buNone/>
              <a:defRPr sz="4800"/>
            </a:lvl5pPr>
            <a:lvl6pPr marL="5434074" indent="0">
              <a:buNone/>
              <a:defRPr sz="4800"/>
            </a:lvl6pPr>
            <a:lvl7pPr marL="6520892" indent="0">
              <a:buNone/>
              <a:defRPr sz="4800"/>
            </a:lvl7pPr>
            <a:lvl8pPr marL="7607707" indent="0">
              <a:buNone/>
              <a:defRPr sz="4800"/>
            </a:lvl8pPr>
            <a:lvl9pPr marL="8694519" indent="0">
              <a:buNone/>
              <a:defRPr sz="48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78190" y="10734693"/>
            <a:ext cx="14626590" cy="1609726"/>
          </a:xfrm>
        </p:spPr>
        <p:txBody>
          <a:bodyPr/>
          <a:lstStyle>
            <a:lvl1pPr marL="0" indent="0">
              <a:buNone/>
              <a:defRPr sz="3300"/>
            </a:lvl1pPr>
            <a:lvl2pPr marL="1086815" indent="0">
              <a:buNone/>
              <a:defRPr sz="2900"/>
            </a:lvl2pPr>
            <a:lvl3pPr marL="2173630" indent="0">
              <a:buNone/>
              <a:defRPr sz="2400"/>
            </a:lvl3pPr>
            <a:lvl4pPr marL="3260447" indent="0">
              <a:buNone/>
              <a:defRPr sz="2100"/>
            </a:lvl4pPr>
            <a:lvl5pPr marL="4347257" indent="0">
              <a:buNone/>
              <a:defRPr sz="2100"/>
            </a:lvl5pPr>
            <a:lvl6pPr marL="5434074" indent="0">
              <a:buNone/>
              <a:defRPr sz="2100"/>
            </a:lvl6pPr>
            <a:lvl7pPr marL="6520892" indent="0">
              <a:buNone/>
              <a:defRPr sz="2100"/>
            </a:lvl7pPr>
            <a:lvl8pPr marL="7607707" indent="0">
              <a:buNone/>
              <a:defRPr sz="2100"/>
            </a:lvl8pPr>
            <a:lvl9pPr marL="8694519" indent="0">
              <a:buNone/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1644778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4069837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673796" y="549289"/>
            <a:ext cx="5484971" cy="117030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8882" y="549289"/>
            <a:ext cx="16048620" cy="117030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9574028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095864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_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77658" cy="9906002"/>
          </a:xfrm>
        </p:spPr>
        <p:txBody>
          <a:bodyPr rtlCol="0"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87426446"/>
      </p:ext>
    </p:extLst>
  </p:cSld>
  <p:clrMapOvr>
    <a:masterClrMapping/>
  </p:clrMapOvr>
  <p:transition xmlns:p14="http://schemas.microsoft.com/office/powerpoint/2010/main"/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State Ca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3189858" y="8070205"/>
            <a:ext cx="5971034" cy="4130738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9206314" y="2811255"/>
            <a:ext cx="5967448" cy="4130738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  <p:sp>
        <p:nvSpPr>
          <p:cNvPr id="33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15199535" y="8070205"/>
            <a:ext cx="5971034" cy="4130738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0678344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430562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7471432" y="12333252"/>
            <a:ext cx="9121699" cy="138275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>
              <a:solidFill>
                <a:prstClr val="white"/>
              </a:solidFill>
              <a:latin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530192122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-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735227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781398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edule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-3051" y="3408825"/>
            <a:ext cx="24377653" cy="8043006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83072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g Imag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-3051" y="0"/>
            <a:ext cx="24377653" cy="13716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5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ptop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14565333" y="5002450"/>
            <a:ext cx="6697751" cy="4170304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09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ur 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23085" y="4391439"/>
            <a:ext cx="24377650" cy="4250174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2086569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App Design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3466633" y="5433045"/>
            <a:ext cx="1481326" cy="424436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5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8605596" y="5433045"/>
            <a:ext cx="1567106" cy="424436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5290583" y="4971521"/>
            <a:ext cx="3024868" cy="548058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_3_iPhones_v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2406296" y="5008702"/>
            <a:ext cx="2762779" cy="490581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9666175" y="5008702"/>
            <a:ext cx="2762779" cy="490581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7037455" y="5008702"/>
            <a:ext cx="2762779" cy="490581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44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pp_fe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77658" cy="6460438"/>
          </a:xfrm>
        </p:spPr>
        <p:txBody>
          <a:bodyPr rtlCol="0"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3070988" y="2466881"/>
            <a:ext cx="4720485" cy="8450346"/>
          </a:xfrm>
        </p:spPr>
        <p:txBody>
          <a:bodyPr rtlCol="0"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62549925"/>
      </p:ext>
    </p:extLst>
  </p:cSld>
  <p:clrMapOvr>
    <a:masterClrMapping/>
  </p:clrMapOvr>
  <p:transition xmlns:p14="http://schemas.microsoft.com/office/powerpoint/2010/main"/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1353045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ne_vs_ap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995793" y="4058107"/>
            <a:ext cx="2810268" cy="4965334"/>
          </a:xfrm>
        </p:spPr>
        <p:txBody>
          <a:bodyPr>
            <a:normAutofit/>
          </a:bodyPr>
          <a:lstStyle>
            <a:lvl1pPr marL="0" indent="0">
              <a:buNone/>
              <a:defRPr sz="2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13632879" y="4102667"/>
            <a:ext cx="2810268" cy="4965334"/>
          </a:xfrm>
        </p:spPr>
        <p:txBody>
          <a:bodyPr>
            <a:normAutofit/>
          </a:bodyPr>
          <a:lstStyle>
            <a:lvl1pPr marL="0" indent="0">
              <a:buNone/>
              <a:defRPr sz="2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43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_Tablet_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7956677" y="5627147"/>
            <a:ext cx="8357716" cy="6228342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625375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vices_laptop_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2186983" y="4979885"/>
            <a:ext cx="5990496" cy="371001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664339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evices_laptop2_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9093944" y="6205695"/>
            <a:ext cx="5990496" cy="371001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142198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placeholder to table produ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6997619" y="3103928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sz="quarter" idx="12"/>
          </p:nvPr>
        </p:nvSpPr>
        <p:spPr>
          <a:xfrm>
            <a:off x="10585527" y="3099320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2"/>
          <p:cNvSpPr>
            <a:spLocks noGrp="1" noChangeAspect="1"/>
          </p:cNvSpPr>
          <p:nvPr>
            <p:ph type="pic" sz="quarter" idx="13"/>
          </p:nvPr>
        </p:nvSpPr>
        <p:spPr>
          <a:xfrm>
            <a:off x="13778274" y="3103928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sz="quarter" idx="14"/>
          </p:nvPr>
        </p:nvSpPr>
        <p:spPr>
          <a:xfrm>
            <a:off x="16888626" y="3099320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sz="quarter" idx="15"/>
          </p:nvPr>
        </p:nvSpPr>
        <p:spPr>
          <a:xfrm>
            <a:off x="19793971" y="3103928"/>
            <a:ext cx="1261871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401108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eam-Sup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2735625" y="3206153"/>
            <a:ext cx="2519229" cy="2517622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24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5" name="Picture Placeholder 13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8266917" y="3185231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240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6" name="Picture Placeholder 13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13676420" y="3218137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77" name="Picture Placeholder 13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9123681" y="3218137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78" name="Picture Placeholder 13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16424246" y="8108639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lnSpc>
                <a:spcPct val="130000"/>
              </a:lnSpc>
              <a:defRPr sz="240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79" name="Picture Placeholder 13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10996217" y="8108639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  <p:sp>
        <p:nvSpPr>
          <p:cNvPr id="80" name="Picture Placeholder 13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5510718" y="8080217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805138" rtl="0" eaLnBrk="1" fontAlgn="auto" latinLnBrk="0" hangingPunct="1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/>
              <a:t>Drag  Your Picture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697712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9884869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lIns="182843" tIns="91422" rIns="182843" bIns="91422"/>
          <a:lstStyle/>
          <a:p>
            <a:fld id="{EBAE21EF-A096-40F8-B08C-329BDA8B4FDD}" type="datetimeFigureOut">
              <a:rPr lang="id-ID" smtClean="0"/>
              <a:t>2/27/19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lIns="182843" tIns="91422" rIns="182843" bIns="91422"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lIns="182843" tIns="91422" rIns="182843" bIns="91422"/>
          <a:lstStyle/>
          <a:p>
            <a:fld id="{C8050E11-E539-4E8F-838D-8E7E707019C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9006311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lIns="182843" tIns="91422" rIns="182843" bIns="91422"/>
          <a:lstStyle/>
          <a:p>
            <a:fld id="{EBAE21EF-A096-40F8-B08C-329BDA8B4FDD}" type="datetimeFigureOut">
              <a:rPr lang="id-ID" smtClean="0"/>
              <a:t>2/27/19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lIns="182843" tIns="91422" rIns="182843" bIns="91422"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lIns="182843" tIns="91422" rIns="182843" bIns="91422"/>
          <a:lstStyle/>
          <a:p>
            <a:fld id="{C8050E11-E539-4E8F-838D-8E7E707019C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2314735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883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Miss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2" y="4272981"/>
            <a:ext cx="8114561" cy="4744806"/>
          </a:xfrm>
        </p:spPr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6229117" y="4272981"/>
            <a:ext cx="8116419" cy="4744806"/>
          </a:xfrm>
        </p:spPr>
      </p:sp>
    </p:spTree>
    <p:extLst>
      <p:ext uri="{BB962C8B-B14F-4D97-AF65-F5344CB8AC3E}">
        <p14:creationId xmlns:p14="http://schemas.microsoft.com/office/powerpoint/2010/main" val="363076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chedule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-3167" y="3746814"/>
            <a:ext cx="24377650" cy="7367012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65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24399930" cy="13716002"/>
          </a:xfrm>
        </p:spPr>
        <p:txBody>
          <a:bodyPr>
            <a:normAutofit/>
          </a:bodyPr>
          <a:lstStyle>
            <a:lvl1pPr marL="0" indent="0">
              <a:buNone/>
              <a:defRPr sz="31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3135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-with-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1727879" y="4239847"/>
            <a:ext cx="10099004" cy="6492854"/>
          </a:xfrm>
        </p:spPr>
        <p:txBody>
          <a:bodyPr>
            <a:normAutofit/>
          </a:bodyPr>
          <a:lstStyle>
            <a:lvl1pPr marL="0" indent="0">
              <a:buNone/>
              <a:defRPr sz="31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7787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822960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35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foot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8564140" y="12422467"/>
            <a:ext cx="7136781" cy="107051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078" tIns="58541" rIns="117078" bIns="58541" rtlCol="0" anchor="ctr"/>
          <a:lstStyle/>
          <a:p>
            <a:pPr algn="ctr" defTabSz="1826298"/>
            <a:endParaRPr lang="en-US" sz="260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2344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_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5" y="4"/>
            <a:ext cx="24377655" cy="9601916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2571054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Imag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-3167" y="0"/>
            <a:ext cx="24377650" cy="13716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08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placeholder to table produ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6997617" y="3532128"/>
            <a:ext cx="1261874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sz="quarter" idx="12"/>
          </p:nvPr>
        </p:nvSpPr>
        <p:spPr>
          <a:xfrm>
            <a:off x="10585523" y="3527520"/>
            <a:ext cx="1261874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2"/>
          <p:cNvSpPr>
            <a:spLocks noGrp="1" noChangeAspect="1"/>
          </p:cNvSpPr>
          <p:nvPr>
            <p:ph type="pic" sz="quarter" idx="13"/>
          </p:nvPr>
        </p:nvSpPr>
        <p:spPr>
          <a:xfrm>
            <a:off x="13778267" y="3532128"/>
            <a:ext cx="1261874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sz="quarter" idx="14"/>
          </p:nvPr>
        </p:nvSpPr>
        <p:spPr>
          <a:xfrm>
            <a:off x="16888625" y="3527520"/>
            <a:ext cx="1261874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sz="quarter" idx="15"/>
          </p:nvPr>
        </p:nvSpPr>
        <p:spPr>
          <a:xfrm>
            <a:off x="19793964" y="3532128"/>
            <a:ext cx="1261874" cy="126187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83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Cli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23085" y="4391323"/>
            <a:ext cx="24377650" cy="4250174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871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1" y="-1"/>
            <a:ext cx="24399930" cy="13716002"/>
          </a:xfrm>
        </p:spPr>
        <p:txBody>
          <a:bodyPr>
            <a:normAutofit/>
          </a:bodyPr>
          <a:lstStyle>
            <a:lvl1pPr marL="0" indent="0">
              <a:buNone/>
              <a:defRPr sz="31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3146818" y="4522807"/>
            <a:ext cx="3281838" cy="3291974"/>
          </a:xfrm>
        </p:spPr>
        <p:txBody>
          <a:bodyPr>
            <a:normAutofit/>
          </a:bodyPr>
          <a:lstStyle>
            <a:lvl1pPr marL="0" indent="0">
              <a:buNone/>
              <a:defRPr sz="31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3913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211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7471318" y="12333252"/>
            <a:ext cx="9121699" cy="138275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078" tIns="58541" rIns="117078" bIns="58541" rtlCol="0" anchor="ctr"/>
          <a:lstStyle/>
          <a:p>
            <a:pPr algn="ctr" defTabSz="1826298"/>
            <a:endParaRPr lang="en-US" sz="260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32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ne_vs_ap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7995779" y="4291036"/>
            <a:ext cx="2810265" cy="4469408"/>
          </a:xfrm>
        </p:spPr>
        <p:txBody>
          <a:bodyPr>
            <a:normAutofit/>
          </a:bodyPr>
          <a:lstStyle>
            <a:lvl1pPr marL="0" indent="0">
              <a:buNone/>
              <a:defRPr sz="2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13632753" y="4335598"/>
            <a:ext cx="2810265" cy="4469408"/>
          </a:xfrm>
        </p:spPr>
        <p:txBody>
          <a:bodyPr>
            <a:normAutofit/>
          </a:bodyPr>
          <a:lstStyle>
            <a:lvl1pPr marL="0" indent="0">
              <a:buNone/>
              <a:defRPr sz="2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76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vices_3_iPhones_v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2406299" y="5138489"/>
            <a:ext cx="2762779" cy="446941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9666175" y="5138489"/>
            <a:ext cx="2762779" cy="446941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7037455" y="5138489"/>
            <a:ext cx="2762779" cy="446941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66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pp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0535760" y="4844096"/>
            <a:ext cx="3337936" cy="5459640"/>
          </a:xfrm>
        </p:spPr>
        <p:txBody>
          <a:bodyPr>
            <a:normAutofit/>
          </a:bodyPr>
          <a:lstStyle>
            <a:lvl1pPr marL="0" indent="0">
              <a:buNone/>
              <a:defRPr sz="2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33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 Iphones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5" y="7"/>
            <a:ext cx="24377655" cy="8332766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1" name="Picture Placeholder 2"/>
          <p:cNvSpPr>
            <a:spLocks noGrp="1" noChangeAspect="1"/>
          </p:cNvSpPr>
          <p:nvPr>
            <p:ph type="pic" sz="quarter" idx="10"/>
          </p:nvPr>
        </p:nvSpPr>
        <p:spPr>
          <a:xfrm>
            <a:off x="1489308" y="3881558"/>
            <a:ext cx="1504952" cy="3865332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sz="quarter" idx="12"/>
          </p:nvPr>
        </p:nvSpPr>
        <p:spPr>
          <a:xfrm>
            <a:off x="6639787" y="3880639"/>
            <a:ext cx="1502171" cy="3853862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3301258" y="3452418"/>
            <a:ext cx="3049008" cy="4987400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9958417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3_ap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5" y="-1"/>
            <a:ext cx="24377655" cy="6460438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sz="quarter" idx="10"/>
          </p:nvPr>
        </p:nvSpPr>
        <p:spPr>
          <a:xfrm>
            <a:off x="1994283" y="2810110"/>
            <a:ext cx="1504952" cy="3846332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2" name="Picture Placeholder 2"/>
          <p:cNvSpPr>
            <a:spLocks noGrp="1" noChangeAspect="1"/>
          </p:cNvSpPr>
          <p:nvPr>
            <p:ph type="pic" sz="quarter" idx="12"/>
          </p:nvPr>
        </p:nvSpPr>
        <p:spPr>
          <a:xfrm>
            <a:off x="7144752" y="2808822"/>
            <a:ext cx="1605923" cy="3834920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3806235" y="2376551"/>
            <a:ext cx="3115642" cy="4980654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587039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pp_fe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5" y="-1"/>
            <a:ext cx="24377655" cy="6460438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3070988" y="2890398"/>
            <a:ext cx="4720485" cy="7600672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8413013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pp Design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16"/>
          <p:cNvSpPr>
            <a:spLocks noGrp="1"/>
          </p:cNvSpPr>
          <p:nvPr userDrawn="1">
            <p:ph type="pic" sz="quarter" idx="13"/>
          </p:nvPr>
        </p:nvSpPr>
        <p:spPr>
          <a:xfrm>
            <a:off x="8605601" y="5296048"/>
            <a:ext cx="1889252" cy="4673880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  <p:sp>
        <p:nvSpPr>
          <p:cNvPr id="24" name="Picture Placeholder 16"/>
          <p:cNvSpPr>
            <a:spLocks noGrp="1"/>
          </p:cNvSpPr>
          <p:nvPr userDrawn="1">
            <p:ph type="pic" sz="quarter" idx="14"/>
          </p:nvPr>
        </p:nvSpPr>
        <p:spPr>
          <a:xfrm>
            <a:off x="2329739" y="5281932"/>
            <a:ext cx="1791573" cy="4673880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  <p:sp>
        <p:nvSpPr>
          <p:cNvPr id="25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4504563" y="4763808"/>
            <a:ext cx="3778504" cy="603568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24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ckup-devic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-23082" y="7"/>
            <a:ext cx="24417469" cy="10185406"/>
          </a:xfrm>
        </p:spPr>
        <p:txBody>
          <a:bodyPr>
            <a:normAutofit/>
          </a:bodyPr>
          <a:lstStyle>
            <a:lvl1pPr marL="0" indent="0">
              <a:buNone/>
              <a:defRPr sz="31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0334280" y="4844089"/>
            <a:ext cx="3789767" cy="6075186"/>
          </a:xfrm>
        </p:spPr>
        <p:txBody>
          <a:bodyPr>
            <a:normAutofit/>
          </a:bodyPr>
          <a:lstStyle>
            <a:lvl1pPr>
              <a:defRPr sz="31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0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App Design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3466633" y="5566695"/>
            <a:ext cx="1481326" cy="380033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  <p:sp>
        <p:nvSpPr>
          <p:cNvPr id="15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8605610" y="5566695"/>
            <a:ext cx="1567104" cy="380033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5290583" y="5165248"/>
            <a:ext cx="3024868" cy="4960808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53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pp Design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3625850" y="4226439"/>
            <a:ext cx="5360988" cy="6480470"/>
          </a:xfrm>
        </p:spPr>
        <p:txBody>
          <a:bodyPr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92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vices_Tablet_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7956667" y="5745779"/>
            <a:ext cx="8357714" cy="5604350"/>
          </a:xfrm>
        </p:spPr>
        <p:txBody>
          <a:bodyPr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66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ablet-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9"/>
          <p:cNvSpPr>
            <a:spLocks noGrp="1" noChangeAspect="1"/>
          </p:cNvSpPr>
          <p:nvPr>
            <p:ph type="pic" sz="quarter" idx="10"/>
          </p:nvPr>
        </p:nvSpPr>
        <p:spPr>
          <a:xfrm>
            <a:off x="4314776" y="4484034"/>
            <a:ext cx="4045626" cy="4917144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9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10166378" y="4486766"/>
            <a:ext cx="4040921" cy="4892280"/>
          </a:xfrm>
        </p:spPr>
        <p:txBody>
          <a:bodyPr>
            <a:normAutofit/>
          </a:bodyPr>
          <a:lstStyle>
            <a:lvl1pPr marL="0" indent="0">
              <a:buNone/>
              <a:defRPr sz="1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15876745" y="4486766"/>
            <a:ext cx="4048817" cy="489228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19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vices_laptop_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2186983" y="5167151"/>
            <a:ext cx="5990496" cy="3339878"/>
          </a:xfrm>
        </p:spPr>
        <p:txBody>
          <a:bodyPr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1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aptop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14565333" y="5187574"/>
            <a:ext cx="6697751" cy="3734196"/>
          </a:xfrm>
        </p:spPr>
        <p:txBody>
          <a:bodyPr>
            <a:normAutofit/>
          </a:bodyPr>
          <a:lstStyle>
            <a:lvl1pPr marL="0" indent="0">
              <a:buNone/>
              <a:defRPr sz="1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48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vices_laptop2_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11"/>
          </p:nvPr>
        </p:nvSpPr>
        <p:spPr>
          <a:xfrm>
            <a:off x="9093944" y="6270759"/>
            <a:ext cx="5990496" cy="3339878"/>
          </a:xfrm>
        </p:spPr>
        <p:txBody>
          <a:bodyPr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86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4358505"/>
            <a:ext cx="6679465" cy="3403086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5367272" y="7780090"/>
            <a:ext cx="917540" cy="1451964"/>
          </a:xfrm>
        </p:spPr>
        <p:txBody>
          <a:bodyPr anchor="t">
            <a:normAutofit/>
          </a:bodyPr>
          <a:lstStyle>
            <a:lvl1pPr marL="0" indent="0" algn="ctr">
              <a:lnSpc>
                <a:spcPct val="50000"/>
              </a:lnSpc>
              <a:buNone/>
              <a:defRPr sz="1000">
                <a:latin typeface="Lato Light"/>
                <a:cs typeface="Lato Light"/>
              </a:defRPr>
            </a:lvl1pPr>
          </a:lstStyle>
          <a:p>
            <a:endParaRPr lang="id-ID" dirty="0" smtClean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14158152" y="6746897"/>
            <a:ext cx="4254886" cy="2371818"/>
          </a:xfrm>
        </p:spPr>
        <p:txBody>
          <a:bodyPr anchor="t">
            <a:normAutofit/>
          </a:bodyPr>
          <a:lstStyle>
            <a:lvl1pPr marL="0" indent="0" algn="ctr">
              <a:buNone/>
              <a:defRPr sz="19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6690977" y="6582185"/>
            <a:ext cx="2163388" cy="2574690"/>
          </a:xfrm>
        </p:spPr>
        <p:txBody>
          <a:bodyPr anchor="t">
            <a:normAutofit/>
          </a:bodyPr>
          <a:lstStyle>
            <a:lvl1pPr marL="0" indent="0" algn="ctr">
              <a:buNone/>
              <a:defRPr sz="19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0364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lap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5" y="4"/>
            <a:ext cx="24377655" cy="7092176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383051" y="2370249"/>
            <a:ext cx="7670146" cy="4276506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5024675" y="2724601"/>
            <a:ext cx="3139955" cy="3368818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6386375" y="2675157"/>
            <a:ext cx="3207994" cy="3368818"/>
          </a:xfrm>
        </p:spPr>
        <p:txBody>
          <a:bodyPr rtlCol="0">
            <a:normAutofit/>
          </a:bodyPr>
          <a:lstStyle>
            <a:lvl1pPr marL="0" indent="0">
              <a:buNone/>
              <a:defRPr sz="1900">
                <a:latin typeface="Lato Light"/>
                <a:cs typeface="Lato Light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7792621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3"/>
          <p:cNvSpPr>
            <a:spLocks noGrp="1"/>
          </p:cNvSpPr>
          <p:nvPr>
            <p:ph type="pic" sz="quarter" idx="11"/>
          </p:nvPr>
        </p:nvSpPr>
        <p:spPr>
          <a:xfrm>
            <a:off x="7569343" y="3627439"/>
            <a:ext cx="4633614" cy="4150138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336233" y="3627430"/>
            <a:ext cx="9387888" cy="830366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2794659" y="7866547"/>
            <a:ext cx="4633614" cy="4064558"/>
          </a:xfrm>
          <a:effectLst/>
        </p:spPr>
        <p:txBody>
          <a:bodyPr>
            <a:normAutofit/>
          </a:bodyPr>
          <a:lstStyle>
            <a:lvl1pPr marL="0" indent="0">
              <a:buNone/>
              <a:defRPr sz="40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28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 noChangeAspect="1"/>
          </p:cNvSpPr>
          <p:nvPr>
            <p:ph type="pic" sz="quarter" idx="10"/>
          </p:nvPr>
        </p:nvSpPr>
        <p:spPr>
          <a:xfrm>
            <a:off x="2506134" y="3276058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32" name="Picture Placeholder 12"/>
          <p:cNvSpPr>
            <a:spLocks noGrp="1" noChangeAspect="1"/>
          </p:cNvSpPr>
          <p:nvPr>
            <p:ph type="pic" sz="quarter" idx="11"/>
          </p:nvPr>
        </p:nvSpPr>
        <p:spPr>
          <a:xfrm>
            <a:off x="7309040" y="3265078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33" name="Picture Placeholder 12"/>
          <p:cNvSpPr>
            <a:spLocks noGrp="1" noChangeAspect="1"/>
          </p:cNvSpPr>
          <p:nvPr>
            <p:ph type="pic" sz="quarter" idx="12"/>
          </p:nvPr>
        </p:nvSpPr>
        <p:spPr>
          <a:xfrm>
            <a:off x="12111944" y="3265078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34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16914850" y="3265078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10" name="Picture Placeholder 12"/>
          <p:cNvSpPr>
            <a:spLocks noGrp="1" noChangeAspect="1"/>
          </p:cNvSpPr>
          <p:nvPr>
            <p:ph type="pic" sz="quarter" idx="14"/>
          </p:nvPr>
        </p:nvSpPr>
        <p:spPr>
          <a:xfrm>
            <a:off x="2523167" y="7668640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11" name="Picture Placeholder 12"/>
          <p:cNvSpPr>
            <a:spLocks noGrp="1" noChangeAspect="1"/>
          </p:cNvSpPr>
          <p:nvPr>
            <p:ph type="pic" sz="quarter" idx="15"/>
          </p:nvPr>
        </p:nvSpPr>
        <p:spPr>
          <a:xfrm>
            <a:off x="7326073" y="7657660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12" name="Picture Placeholder 12"/>
          <p:cNvSpPr>
            <a:spLocks noGrp="1" noChangeAspect="1"/>
          </p:cNvSpPr>
          <p:nvPr>
            <p:ph type="pic" sz="quarter" idx="16"/>
          </p:nvPr>
        </p:nvSpPr>
        <p:spPr>
          <a:xfrm>
            <a:off x="12128977" y="7657660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14" name="Picture Placeholder 12"/>
          <p:cNvSpPr>
            <a:spLocks noGrp="1" noChangeAspect="1"/>
          </p:cNvSpPr>
          <p:nvPr>
            <p:ph type="pic" sz="quarter" idx="17"/>
          </p:nvPr>
        </p:nvSpPr>
        <p:spPr>
          <a:xfrm>
            <a:off x="16931883" y="7657660"/>
            <a:ext cx="4790208" cy="438160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79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 hasCustomPrompt="1"/>
          </p:nvPr>
        </p:nvSpPr>
        <p:spPr>
          <a:xfrm>
            <a:off x="3622227" y="3768285"/>
            <a:ext cx="4714708" cy="4246474"/>
          </a:xfrm>
          <a:prstGeom prst="ellipse">
            <a:avLst/>
          </a:prstGeom>
        </p:spPr>
        <p:txBody>
          <a:bodyPr/>
          <a:lstStyle>
            <a:lvl1pPr marL="0" marR="0" indent="0" algn="l" defTabSz="1756304" rtl="0" eaLnBrk="1" fontAlgn="auto" latinLnBrk="0" hangingPunct="1">
              <a:lnSpc>
                <a:spcPct val="9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1" hasCustomPrompt="1"/>
          </p:nvPr>
        </p:nvSpPr>
        <p:spPr>
          <a:xfrm>
            <a:off x="9828253" y="3768285"/>
            <a:ext cx="4714708" cy="4246474"/>
          </a:xfrm>
          <a:prstGeom prst="ellipse">
            <a:avLst/>
          </a:prstGeom>
        </p:spPr>
        <p:txBody>
          <a:bodyPr/>
          <a:lstStyle>
            <a:lvl1pPr marL="0" marR="0" indent="0" algn="l" defTabSz="1756304" rtl="0" eaLnBrk="1" fontAlgn="auto" latinLnBrk="0" hangingPunct="1">
              <a:lnSpc>
                <a:spcPct val="9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2" hasCustomPrompt="1"/>
          </p:nvPr>
        </p:nvSpPr>
        <p:spPr>
          <a:xfrm>
            <a:off x="16034274" y="3768285"/>
            <a:ext cx="4714708" cy="4246474"/>
          </a:xfrm>
          <a:prstGeom prst="ellipse">
            <a:avLst/>
          </a:prstGeom>
        </p:spPr>
        <p:txBody>
          <a:bodyPr/>
          <a:lstStyle>
            <a:lvl1pPr marL="0" marR="0" indent="0" algn="l" defTabSz="1756304" rtl="0" eaLnBrk="1" fontAlgn="auto" latinLnBrk="0" hangingPunct="1">
              <a:lnSpc>
                <a:spcPct val="9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3" hasCustomPrompt="1"/>
          </p:nvPr>
        </p:nvSpPr>
        <p:spPr>
          <a:xfrm>
            <a:off x="6814542" y="7859747"/>
            <a:ext cx="4714708" cy="4246474"/>
          </a:xfrm>
          <a:prstGeom prst="ellipse">
            <a:avLst/>
          </a:prstGeom>
        </p:spPr>
        <p:txBody>
          <a:bodyPr/>
          <a:lstStyle>
            <a:lvl1pPr marL="0" marR="0" indent="0" algn="l" defTabSz="1756304" rtl="0" eaLnBrk="1" fontAlgn="auto" latinLnBrk="0" hangingPunct="1">
              <a:lnSpc>
                <a:spcPct val="9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4" hasCustomPrompt="1"/>
          </p:nvPr>
        </p:nvSpPr>
        <p:spPr>
          <a:xfrm>
            <a:off x="13020563" y="7859747"/>
            <a:ext cx="4714708" cy="4246474"/>
          </a:xfrm>
          <a:prstGeom prst="ellipse">
            <a:avLst/>
          </a:prstGeom>
        </p:spPr>
        <p:txBody>
          <a:bodyPr/>
          <a:lstStyle>
            <a:lvl1pPr marL="0" marR="0" indent="0" algn="l" defTabSz="1756304" rtl="0" eaLnBrk="1" fontAlgn="auto" latinLnBrk="0" hangingPunct="1">
              <a:lnSpc>
                <a:spcPct val="9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51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1675122" y="5078594"/>
            <a:ext cx="8127240" cy="7259124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9793804" y="8518699"/>
            <a:ext cx="4287843" cy="3824638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19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14062558" y="8518699"/>
            <a:ext cx="4287843" cy="3824638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  <p:sp>
        <p:nvSpPr>
          <p:cNvPr id="20" name="Picture Placeholder 12"/>
          <p:cNvSpPr>
            <a:spLocks noGrp="1"/>
          </p:cNvSpPr>
          <p:nvPr>
            <p:ph type="pic" sz="quarter" idx="17"/>
          </p:nvPr>
        </p:nvSpPr>
        <p:spPr>
          <a:xfrm>
            <a:off x="18318770" y="8518699"/>
            <a:ext cx="4287843" cy="3824638"/>
          </a:xfrm>
        </p:spPr>
        <p:txBody>
          <a:bodyPr>
            <a:normAutofit/>
          </a:bodyPr>
          <a:lstStyle>
            <a:lvl1pPr>
              <a:defRPr sz="2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8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 noChangeAspect="1"/>
          </p:cNvSpPr>
          <p:nvPr>
            <p:ph type="pic" sz="quarter" idx="15"/>
          </p:nvPr>
        </p:nvSpPr>
        <p:spPr>
          <a:xfrm>
            <a:off x="2319037" y="331860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8" name="Picture Placeholder 13"/>
          <p:cNvSpPr>
            <a:spLocks noGrp="1" noChangeAspect="1"/>
          </p:cNvSpPr>
          <p:nvPr>
            <p:ph type="pic" sz="quarter" idx="16"/>
          </p:nvPr>
        </p:nvSpPr>
        <p:spPr>
          <a:xfrm>
            <a:off x="4613266" y="331860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8" name="Picture Placeholder 13"/>
          <p:cNvSpPr>
            <a:spLocks noGrp="1" noChangeAspect="1"/>
          </p:cNvSpPr>
          <p:nvPr>
            <p:ph type="pic" sz="quarter" idx="26"/>
          </p:nvPr>
        </p:nvSpPr>
        <p:spPr>
          <a:xfrm>
            <a:off x="6904264" y="331860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9" name="Picture Placeholder 13"/>
          <p:cNvSpPr>
            <a:spLocks noGrp="1" noChangeAspect="1"/>
          </p:cNvSpPr>
          <p:nvPr>
            <p:ph type="pic" sz="quarter" idx="27"/>
          </p:nvPr>
        </p:nvSpPr>
        <p:spPr>
          <a:xfrm>
            <a:off x="9177477" y="331860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1" name="Picture Placeholder 13"/>
          <p:cNvSpPr>
            <a:spLocks noGrp="1" noChangeAspect="1"/>
          </p:cNvSpPr>
          <p:nvPr>
            <p:ph type="pic" sz="quarter" idx="28"/>
          </p:nvPr>
        </p:nvSpPr>
        <p:spPr>
          <a:xfrm>
            <a:off x="2319037" y="5471049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2" name="Picture Placeholder 13"/>
          <p:cNvSpPr>
            <a:spLocks noGrp="1" noChangeAspect="1"/>
          </p:cNvSpPr>
          <p:nvPr>
            <p:ph type="pic" sz="quarter" idx="29"/>
          </p:nvPr>
        </p:nvSpPr>
        <p:spPr>
          <a:xfrm>
            <a:off x="4613266" y="5471049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3" name="Picture Placeholder 13"/>
          <p:cNvSpPr>
            <a:spLocks noGrp="1" noChangeAspect="1"/>
          </p:cNvSpPr>
          <p:nvPr>
            <p:ph type="pic" sz="quarter" idx="30"/>
          </p:nvPr>
        </p:nvSpPr>
        <p:spPr>
          <a:xfrm>
            <a:off x="6904264" y="5471049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4" name="Picture Placeholder 13"/>
          <p:cNvSpPr>
            <a:spLocks noGrp="1" noChangeAspect="1"/>
          </p:cNvSpPr>
          <p:nvPr>
            <p:ph type="pic" sz="quarter" idx="31"/>
          </p:nvPr>
        </p:nvSpPr>
        <p:spPr>
          <a:xfrm>
            <a:off x="9177477" y="5471049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5" name="Picture Placeholder 13"/>
          <p:cNvSpPr>
            <a:spLocks noGrp="1" noChangeAspect="1"/>
          </p:cNvSpPr>
          <p:nvPr>
            <p:ph type="pic" sz="quarter" idx="32"/>
          </p:nvPr>
        </p:nvSpPr>
        <p:spPr>
          <a:xfrm>
            <a:off x="2319037" y="7624475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6" name="Picture Placeholder 13"/>
          <p:cNvSpPr>
            <a:spLocks noGrp="1" noChangeAspect="1"/>
          </p:cNvSpPr>
          <p:nvPr>
            <p:ph type="pic" sz="quarter" idx="33"/>
          </p:nvPr>
        </p:nvSpPr>
        <p:spPr>
          <a:xfrm>
            <a:off x="4613266" y="7624475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7" name="Picture Placeholder 13"/>
          <p:cNvSpPr>
            <a:spLocks noGrp="1" noChangeAspect="1"/>
          </p:cNvSpPr>
          <p:nvPr>
            <p:ph type="pic" sz="quarter" idx="34"/>
          </p:nvPr>
        </p:nvSpPr>
        <p:spPr>
          <a:xfrm>
            <a:off x="6904264" y="7624475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8" name="Picture Placeholder 13"/>
          <p:cNvSpPr>
            <a:spLocks noGrp="1" noChangeAspect="1"/>
          </p:cNvSpPr>
          <p:nvPr>
            <p:ph type="pic" sz="quarter" idx="35"/>
          </p:nvPr>
        </p:nvSpPr>
        <p:spPr>
          <a:xfrm>
            <a:off x="9177477" y="7624475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9" name="Picture Placeholder 13"/>
          <p:cNvSpPr>
            <a:spLocks noGrp="1" noChangeAspect="1"/>
          </p:cNvSpPr>
          <p:nvPr>
            <p:ph type="pic" sz="quarter" idx="36"/>
          </p:nvPr>
        </p:nvSpPr>
        <p:spPr>
          <a:xfrm>
            <a:off x="2319037" y="977691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0" name="Picture Placeholder 13"/>
          <p:cNvSpPr>
            <a:spLocks noGrp="1" noChangeAspect="1"/>
          </p:cNvSpPr>
          <p:nvPr>
            <p:ph type="pic" sz="quarter" idx="37"/>
          </p:nvPr>
        </p:nvSpPr>
        <p:spPr>
          <a:xfrm>
            <a:off x="4613266" y="977691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1" name="Picture Placeholder 13"/>
          <p:cNvSpPr>
            <a:spLocks noGrp="1" noChangeAspect="1"/>
          </p:cNvSpPr>
          <p:nvPr>
            <p:ph type="pic" sz="quarter" idx="38"/>
          </p:nvPr>
        </p:nvSpPr>
        <p:spPr>
          <a:xfrm>
            <a:off x="6904264" y="977691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2" name="Picture Placeholder 13"/>
          <p:cNvSpPr>
            <a:spLocks noGrp="1" noChangeAspect="1"/>
          </p:cNvSpPr>
          <p:nvPr>
            <p:ph type="pic" sz="quarter" idx="39"/>
          </p:nvPr>
        </p:nvSpPr>
        <p:spPr>
          <a:xfrm>
            <a:off x="9177477" y="9776917"/>
            <a:ext cx="2291710" cy="2153426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8818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 noChangeAspect="1"/>
          </p:cNvSpPr>
          <p:nvPr>
            <p:ph type="pic" sz="quarter" idx="15"/>
          </p:nvPr>
        </p:nvSpPr>
        <p:spPr>
          <a:xfrm>
            <a:off x="2807067" y="3231003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8" name="Picture Placeholder 13"/>
          <p:cNvSpPr>
            <a:spLocks noGrp="1" noChangeAspect="1"/>
          </p:cNvSpPr>
          <p:nvPr>
            <p:ph type="pic" sz="quarter" idx="16"/>
          </p:nvPr>
        </p:nvSpPr>
        <p:spPr>
          <a:xfrm>
            <a:off x="5131019" y="3231003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2" name="Picture Placeholder 13"/>
          <p:cNvSpPr>
            <a:spLocks noGrp="1" noChangeAspect="1"/>
          </p:cNvSpPr>
          <p:nvPr>
            <p:ph type="pic" sz="quarter" idx="20"/>
          </p:nvPr>
        </p:nvSpPr>
        <p:spPr>
          <a:xfrm>
            <a:off x="14432316" y="325152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3" name="Picture Placeholder 13"/>
          <p:cNvSpPr>
            <a:spLocks noGrp="1" noChangeAspect="1"/>
          </p:cNvSpPr>
          <p:nvPr>
            <p:ph type="pic" sz="quarter" idx="21"/>
          </p:nvPr>
        </p:nvSpPr>
        <p:spPr>
          <a:xfrm>
            <a:off x="16764978" y="325152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4" name="Picture Placeholder 13"/>
          <p:cNvSpPr>
            <a:spLocks noGrp="1" noChangeAspect="1"/>
          </p:cNvSpPr>
          <p:nvPr>
            <p:ph type="pic" sz="quarter" idx="22"/>
          </p:nvPr>
        </p:nvSpPr>
        <p:spPr>
          <a:xfrm>
            <a:off x="19088935" y="325152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8" name="Picture Placeholder 13"/>
          <p:cNvSpPr>
            <a:spLocks noGrp="1" noChangeAspect="1"/>
          </p:cNvSpPr>
          <p:nvPr>
            <p:ph type="pic" sz="quarter" idx="26"/>
          </p:nvPr>
        </p:nvSpPr>
        <p:spPr>
          <a:xfrm>
            <a:off x="7451745" y="3231003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49" name="Picture Placeholder 13"/>
          <p:cNvSpPr>
            <a:spLocks noGrp="1" noChangeAspect="1"/>
          </p:cNvSpPr>
          <p:nvPr>
            <p:ph type="pic" sz="quarter" idx="27"/>
          </p:nvPr>
        </p:nvSpPr>
        <p:spPr>
          <a:xfrm>
            <a:off x="9784407" y="3231003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50" name="Picture Placeholder 13"/>
          <p:cNvSpPr>
            <a:spLocks noGrp="1" noChangeAspect="1"/>
          </p:cNvSpPr>
          <p:nvPr>
            <p:ph type="pic" sz="quarter" idx="28"/>
          </p:nvPr>
        </p:nvSpPr>
        <p:spPr>
          <a:xfrm>
            <a:off x="12108364" y="3231003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8" name="Picture Placeholder 13"/>
          <p:cNvSpPr>
            <a:spLocks noGrp="1" noChangeAspect="1"/>
          </p:cNvSpPr>
          <p:nvPr>
            <p:ph type="pic" sz="quarter" idx="29"/>
          </p:nvPr>
        </p:nvSpPr>
        <p:spPr>
          <a:xfrm>
            <a:off x="2807067" y="552121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9" name="Picture Placeholder 13"/>
          <p:cNvSpPr>
            <a:spLocks noGrp="1" noChangeAspect="1"/>
          </p:cNvSpPr>
          <p:nvPr>
            <p:ph type="pic" sz="quarter" idx="30"/>
          </p:nvPr>
        </p:nvSpPr>
        <p:spPr>
          <a:xfrm>
            <a:off x="5131019" y="552121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0" name="Picture Placeholder 13"/>
          <p:cNvSpPr>
            <a:spLocks noGrp="1" noChangeAspect="1"/>
          </p:cNvSpPr>
          <p:nvPr>
            <p:ph type="pic" sz="quarter" idx="31"/>
          </p:nvPr>
        </p:nvSpPr>
        <p:spPr>
          <a:xfrm>
            <a:off x="14432316" y="551497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1" name="Picture Placeholder 13"/>
          <p:cNvSpPr>
            <a:spLocks noGrp="1" noChangeAspect="1"/>
          </p:cNvSpPr>
          <p:nvPr>
            <p:ph type="pic" sz="quarter" idx="32"/>
          </p:nvPr>
        </p:nvSpPr>
        <p:spPr>
          <a:xfrm>
            <a:off x="16764978" y="551497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2" name="Picture Placeholder 13"/>
          <p:cNvSpPr>
            <a:spLocks noGrp="1" noChangeAspect="1"/>
          </p:cNvSpPr>
          <p:nvPr>
            <p:ph type="pic" sz="quarter" idx="33"/>
          </p:nvPr>
        </p:nvSpPr>
        <p:spPr>
          <a:xfrm>
            <a:off x="19088935" y="551497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3" name="Picture Placeholder 13"/>
          <p:cNvSpPr>
            <a:spLocks noGrp="1" noChangeAspect="1"/>
          </p:cNvSpPr>
          <p:nvPr>
            <p:ph type="pic" sz="quarter" idx="34"/>
          </p:nvPr>
        </p:nvSpPr>
        <p:spPr>
          <a:xfrm>
            <a:off x="7451745" y="552121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4" name="Picture Placeholder 13"/>
          <p:cNvSpPr>
            <a:spLocks noGrp="1" noChangeAspect="1"/>
          </p:cNvSpPr>
          <p:nvPr>
            <p:ph type="pic" sz="quarter" idx="35"/>
          </p:nvPr>
        </p:nvSpPr>
        <p:spPr>
          <a:xfrm>
            <a:off x="9784407" y="552121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5" name="Picture Placeholder 13"/>
          <p:cNvSpPr>
            <a:spLocks noGrp="1" noChangeAspect="1"/>
          </p:cNvSpPr>
          <p:nvPr>
            <p:ph type="pic" sz="quarter" idx="36"/>
          </p:nvPr>
        </p:nvSpPr>
        <p:spPr>
          <a:xfrm>
            <a:off x="12108364" y="5521215"/>
            <a:ext cx="2291710" cy="2290214"/>
          </a:xfrm>
          <a:effectLst/>
        </p:spPr>
        <p:txBody>
          <a:bodyPr rtlCol="0">
            <a:normAutofit/>
          </a:bodyPr>
          <a:lstStyle>
            <a:lvl1pPr marL="0" indent="0">
              <a:buNone/>
              <a:defRPr sz="12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2761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ne Service S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0"/>
          </p:nvPr>
        </p:nvSpPr>
        <p:spPr>
          <a:xfrm>
            <a:off x="9556377" y="8510612"/>
            <a:ext cx="3385785" cy="320546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endParaRPr lang="en-US" dirty="0"/>
          </a:p>
        </p:txBody>
      </p:sp>
      <p:sp>
        <p:nvSpPr>
          <p:cNvPr id="18" name="Picture Placeholder 16"/>
          <p:cNvSpPr>
            <a:spLocks noGrp="1"/>
          </p:cNvSpPr>
          <p:nvPr>
            <p:ph type="pic" sz="quarter" idx="11"/>
          </p:nvPr>
        </p:nvSpPr>
        <p:spPr>
          <a:xfrm>
            <a:off x="13242182" y="8510612"/>
            <a:ext cx="3385785" cy="320546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endParaRPr lang="en-US" dirty="0"/>
          </a:p>
        </p:txBody>
      </p:sp>
      <p:sp>
        <p:nvSpPr>
          <p:cNvPr id="19" name="Picture Placeholder 16"/>
          <p:cNvSpPr>
            <a:spLocks noGrp="1"/>
          </p:cNvSpPr>
          <p:nvPr>
            <p:ph type="pic" sz="quarter" idx="12"/>
          </p:nvPr>
        </p:nvSpPr>
        <p:spPr>
          <a:xfrm>
            <a:off x="16911672" y="8510612"/>
            <a:ext cx="5359271" cy="320546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6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alState Ca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3329907" y="8717212"/>
            <a:ext cx="5537691" cy="3697712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lang="id-ID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15339582" y="8717212"/>
            <a:ext cx="5537691" cy="3697712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lang="id-ID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9450382" y="3306472"/>
            <a:ext cx="5537691" cy="3697712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Drag picture to placeholder or click icon to add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3379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Slides">
    <p:bg>
      <p:bgPr>
        <a:solidFill>
          <a:srgbClr val="1923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038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rt-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90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am-Supp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2735625" y="3206037"/>
            <a:ext cx="2519229" cy="2517622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2400" baseline="0"/>
            </a:lvl1pPr>
          </a:lstStyle>
          <a:p>
            <a:r>
              <a:rPr lang="en-US" dirty="0" smtClean="0"/>
              <a:t>Drag  Your Picture Here</a:t>
            </a:r>
            <a:endParaRPr lang="en-US" dirty="0"/>
          </a:p>
        </p:txBody>
      </p:sp>
      <p:sp>
        <p:nvSpPr>
          <p:cNvPr id="75" name="Picture Placeholder 13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8266917" y="3185115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2400"/>
            </a:lvl1pPr>
          </a:lstStyle>
          <a:p>
            <a:r>
              <a:rPr lang="en-US" dirty="0" smtClean="0"/>
              <a:t>Drag  Your Picture Here</a:t>
            </a:r>
            <a:endParaRPr lang="en-US" dirty="0"/>
          </a:p>
        </p:txBody>
      </p:sp>
      <p:sp>
        <p:nvSpPr>
          <p:cNvPr id="76" name="Picture Placeholder 13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13676420" y="3218021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756304" rtl="0" eaLnBrk="1" fontAlgn="auto" latinLnBrk="0" hangingPunct="1">
              <a:lnSpc>
                <a:spcPct val="13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  <p:sp>
        <p:nvSpPr>
          <p:cNvPr id="77" name="Picture Placeholder 13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9123681" y="3218021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756304" rtl="0" eaLnBrk="1" fontAlgn="auto" latinLnBrk="0" hangingPunct="1">
              <a:lnSpc>
                <a:spcPct val="13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  <p:sp>
        <p:nvSpPr>
          <p:cNvPr id="78" name="Picture Placeholder 13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16424246" y="8108523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lnSpc>
                <a:spcPct val="130000"/>
              </a:lnSpc>
              <a:defRPr sz="2400"/>
            </a:lvl1pPr>
          </a:lstStyle>
          <a:p>
            <a:r>
              <a:rPr lang="en-US" dirty="0" smtClean="0"/>
              <a:t>Drag  Your Picture Here</a:t>
            </a:r>
            <a:endParaRPr lang="en-US" dirty="0"/>
          </a:p>
        </p:txBody>
      </p:sp>
      <p:sp>
        <p:nvSpPr>
          <p:cNvPr id="79" name="Picture Placeholder 13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10996217" y="8108523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756304" rtl="0" eaLnBrk="1" fontAlgn="auto" latinLnBrk="0" hangingPunct="1">
              <a:lnSpc>
                <a:spcPct val="13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  <p:sp>
        <p:nvSpPr>
          <p:cNvPr id="80" name="Picture Placeholder 13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5510718" y="8080101"/>
            <a:ext cx="2519229" cy="2517622"/>
          </a:xfrm>
          <a:prstGeom prst="ellipse">
            <a:avLst/>
          </a:prstGeom>
        </p:spPr>
        <p:txBody>
          <a:bodyPr>
            <a:normAutofit/>
          </a:bodyPr>
          <a:lstStyle>
            <a:lvl1pPr marL="0" marR="0" indent="0" algn="l" defTabSz="1756304" rtl="0" eaLnBrk="1" fontAlgn="auto" latinLnBrk="0" hangingPunct="1">
              <a:lnSpc>
                <a:spcPct val="130000"/>
              </a:lnSpc>
              <a:spcBef>
                <a:spcPts val="1923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</a:lstStyle>
          <a:p>
            <a:r>
              <a:rPr lang="en-US" dirty="0" smtClean="0"/>
              <a:t>Drag  Your Picture Here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32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39.xml"/><Relationship Id="rId19" Type="http://schemas.openxmlformats.org/officeDocument/2006/relationships/slideLayout" Target="../slideLayouts/slideLayout40.xml"/><Relationship Id="rId50" Type="http://schemas.openxmlformats.org/officeDocument/2006/relationships/slideLayout" Target="../slideLayouts/slideLayout71.xml"/><Relationship Id="rId51" Type="http://schemas.openxmlformats.org/officeDocument/2006/relationships/slideLayout" Target="../slideLayouts/slideLayout72.xml"/><Relationship Id="rId52" Type="http://schemas.openxmlformats.org/officeDocument/2006/relationships/slideLayout" Target="../slideLayouts/slideLayout73.xml"/><Relationship Id="rId53" Type="http://schemas.openxmlformats.org/officeDocument/2006/relationships/slideLayout" Target="../slideLayouts/slideLayout74.xml"/><Relationship Id="rId54" Type="http://schemas.openxmlformats.org/officeDocument/2006/relationships/slideLayout" Target="../slideLayouts/slideLayout75.xml"/><Relationship Id="rId55" Type="http://schemas.openxmlformats.org/officeDocument/2006/relationships/slideLayout" Target="../slideLayouts/slideLayout76.xml"/><Relationship Id="rId56" Type="http://schemas.openxmlformats.org/officeDocument/2006/relationships/slideLayout" Target="../slideLayouts/slideLayout77.xml"/><Relationship Id="rId57" Type="http://schemas.openxmlformats.org/officeDocument/2006/relationships/slideLayout" Target="../slideLayouts/slideLayout78.xml"/><Relationship Id="rId58" Type="http://schemas.openxmlformats.org/officeDocument/2006/relationships/slideLayout" Target="../slideLayouts/slideLayout79.xml"/><Relationship Id="rId59" Type="http://schemas.openxmlformats.org/officeDocument/2006/relationships/theme" Target="../theme/theme2.xml"/><Relationship Id="rId40" Type="http://schemas.openxmlformats.org/officeDocument/2006/relationships/slideLayout" Target="../slideLayouts/slideLayout61.xml"/><Relationship Id="rId41" Type="http://schemas.openxmlformats.org/officeDocument/2006/relationships/slideLayout" Target="../slideLayouts/slideLayout62.xml"/><Relationship Id="rId42" Type="http://schemas.openxmlformats.org/officeDocument/2006/relationships/slideLayout" Target="../slideLayouts/slideLayout63.xml"/><Relationship Id="rId43" Type="http://schemas.openxmlformats.org/officeDocument/2006/relationships/slideLayout" Target="../slideLayouts/slideLayout64.xml"/><Relationship Id="rId44" Type="http://schemas.openxmlformats.org/officeDocument/2006/relationships/slideLayout" Target="../slideLayouts/slideLayout65.xml"/><Relationship Id="rId45" Type="http://schemas.openxmlformats.org/officeDocument/2006/relationships/slideLayout" Target="../slideLayouts/slideLayout66.xml"/><Relationship Id="rId46" Type="http://schemas.openxmlformats.org/officeDocument/2006/relationships/slideLayout" Target="../slideLayouts/slideLayout67.xml"/><Relationship Id="rId47" Type="http://schemas.openxmlformats.org/officeDocument/2006/relationships/slideLayout" Target="../slideLayouts/slideLayout68.xml"/><Relationship Id="rId48" Type="http://schemas.openxmlformats.org/officeDocument/2006/relationships/slideLayout" Target="../slideLayouts/slideLayout69.xml"/><Relationship Id="rId49" Type="http://schemas.openxmlformats.org/officeDocument/2006/relationships/slideLayout" Target="../slideLayouts/slideLayout70.xml"/><Relationship Id="rId1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30" Type="http://schemas.openxmlformats.org/officeDocument/2006/relationships/slideLayout" Target="../slideLayouts/slideLayout51.xml"/><Relationship Id="rId31" Type="http://schemas.openxmlformats.org/officeDocument/2006/relationships/slideLayout" Target="../slideLayouts/slideLayout52.xml"/><Relationship Id="rId32" Type="http://schemas.openxmlformats.org/officeDocument/2006/relationships/slideLayout" Target="../slideLayouts/slideLayout53.xml"/><Relationship Id="rId33" Type="http://schemas.openxmlformats.org/officeDocument/2006/relationships/slideLayout" Target="../slideLayouts/slideLayout54.xml"/><Relationship Id="rId34" Type="http://schemas.openxmlformats.org/officeDocument/2006/relationships/slideLayout" Target="../slideLayouts/slideLayout55.xml"/><Relationship Id="rId35" Type="http://schemas.openxmlformats.org/officeDocument/2006/relationships/slideLayout" Target="../slideLayouts/slideLayout56.xml"/><Relationship Id="rId36" Type="http://schemas.openxmlformats.org/officeDocument/2006/relationships/slideLayout" Target="../slideLayouts/slideLayout57.xml"/><Relationship Id="rId37" Type="http://schemas.openxmlformats.org/officeDocument/2006/relationships/slideLayout" Target="../slideLayouts/slideLayout58.xml"/><Relationship Id="rId38" Type="http://schemas.openxmlformats.org/officeDocument/2006/relationships/slideLayout" Target="../slideLayouts/slideLayout59.xml"/><Relationship Id="rId39" Type="http://schemas.openxmlformats.org/officeDocument/2006/relationships/slideLayout" Target="../slideLayouts/slideLayout60.xml"/><Relationship Id="rId20" Type="http://schemas.openxmlformats.org/officeDocument/2006/relationships/slideLayout" Target="../slideLayouts/slideLayout41.xml"/><Relationship Id="rId21" Type="http://schemas.openxmlformats.org/officeDocument/2006/relationships/slideLayout" Target="../slideLayouts/slideLayout42.xml"/><Relationship Id="rId22" Type="http://schemas.openxmlformats.org/officeDocument/2006/relationships/slideLayout" Target="../slideLayouts/slideLayout43.xml"/><Relationship Id="rId23" Type="http://schemas.openxmlformats.org/officeDocument/2006/relationships/slideLayout" Target="../slideLayouts/slideLayout44.xml"/><Relationship Id="rId24" Type="http://schemas.openxmlformats.org/officeDocument/2006/relationships/slideLayout" Target="../slideLayouts/slideLayout45.xml"/><Relationship Id="rId25" Type="http://schemas.openxmlformats.org/officeDocument/2006/relationships/slideLayout" Target="../slideLayouts/slideLayout46.xml"/><Relationship Id="rId26" Type="http://schemas.openxmlformats.org/officeDocument/2006/relationships/slideLayout" Target="../slideLayouts/slideLayout47.xml"/><Relationship Id="rId27" Type="http://schemas.openxmlformats.org/officeDocument/2006/relationships/slideLayout" Target="../slideLayouts/slideLayout48.xml"/><Relationship Id="rId28" Type="http://schemas.openxmlformats.org/officeDocument/2006/relationships/slideLayout" Target="../slideLayouts/slideLayout49.xml"/><Relationship Id="rId29" Type="http://schemas.openxmlformats.org/officeDocument/2006/relationships/slideLayout" Target="../slideLayouts/slideLayout50.xml"/><Relationship Id="rId60" Type="http://schemas.openxmlformats.org/officeDocument/2006/relationships/hyperlink" Target="https://www.facebook.com/" TargetMode="External"/><Relationship Id="rId61" Type="http://schemas.openxmlformats.org/officeDocument/2006/relationships/hyperlink" Target="https://www.linkedin.com/" TargetMode="External"/><Relationship Id="rId62" Type="http://schemas.openxmlformats.org/officeDocument/2006/relationships/hyperlink" Target="https://twitter.com/" TargetMode="External"/><Relationship Id="rId10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3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92.xml"/><Relationship Id="rId14" Type="http://schemas.openxmlformats.org/officeDocument/2006/relationships/slideLayout" Target="../slideLayouts/slideLayout93.xml"/><Relationship Id="rId15" Type="http://schemas.openxmlformats.org/officeDocument/2006/relationships/slideLayout" Target="../slideLayouts/slideLayout94.xml"/><Relationship Id="rId16" Type="http://schemas.openxmlformats.org/officeDocument/2006/relationships/slideLayout" Target="../slideLayouts/slideLayout95.xml"/><Relationship Id="rId17" Type="http://schemas.openxmlformats.org/officeDocument/2006/relationships/slideLayout" Target="../slideLayouts/slideLayout96.xml"/><Relationship Id="rId18" Type="http://schemas.openxmlformats.org/officeDocument/2006/relationships/slideLayout" Target="../slideLayouts/slideLayout97.xml"/><Relationship Id="rId19" Type="http://schemas.openxmlformats.org/officeDocument/2006/relationships/slideLayout" Target="../slideLayouts/slideLayout98.xml"/><Relationship Id="rId63" Type="http://schemas.openxmlformats.org/officeDocument/2006/relationships/hyperlink" Target="https://twitter.com/" TargetMode="External"/><Relationship Id="rId50" Type="http://schemas.openxmlformats.org/officeDocument/2006/relationships/slideLayout" Target="../slideLayouts/slideLayout129.xml"/><Relationship Id="rId51" Type="http://schemas.openxmlformats.org/officeDocument/2006/relationships/slideLayout" Target="../slideLayouts/slideLayout130.xml"/><Relationship Id="rId52" Type="http://schemas.openxmlformats.org/officeDocument/2006/relationships/slideLayout" Target="../slideLayouts/slideLayout131.xml"/><Relationship Id="rId53" Type="http://schemas.openxmlformats.org/officeDocument/2006/relationships/slideLayout" Target="../slideLayouts/slideLayout132.xml"/><Relationship Id="rId54" Type="http://schemas.openxmlformats.org/officeDocument/2006/relationships/slideLayout" Target="../slideLayouts/slideLayout133.xml"/><Relationship Id="rId55" Type="http://schemas.openxmlformats.org/officeDocument/2006/relationships/slideLayout" Target="../slideLayouts/slideLayout134.xml"/><Relationship Id="rId56" Type="http://schemas.openxmlformats.org/officeDocument/2006/relationships/slideLayout" Target="../slideLayouts/slideLayout135.xml"/><Relationship Id="rId57" Type="http://schemas.openxmlformats.org/officeDocument/2006/relationships/slideLayout" Target="../slideLayouts/slideLayout136.xml"/><Relationship Id="rId58" Type="http://schemas.openxmlformats.org/officeDocument/2006/relationships/slideLayout" Target="../slideLayouts/slideLayout137.xml"/><Relationship Id="rId59" Type="http://schemas.openxmlformats.org/officeDocument/2006/relationships/slideLayout" Target="../slideLayouts/slideLayout138.xml"/><Relationship Id="rId40" Type="http://schemas.openxmlformats.org/officeDocument/2006/relationships/slideLayout" Target="../slideLayouts/slideLayout119.xml"/><Relationship Id="rId41" Type="http://schemas.openxmlformats.org/officeDocument/2006/relationships/slideLayout" Target="../slideLayouts/slideLayout120.xml"/><Relationship Id="rId42" Type="http://schemas.openxmlformats.org/officeDocument/2006/relationships/slideLayout" Target="../slideLayouts/slideLayout121.xml"/><Relationship Id="rId43" Type="http://schemas.openxmlformats.org/officeDocument/2006/relationships/slideLayout" Target="../slideLayouts/slideLayout122.xml"/><Relationship Id="rId44" Type="http://schemas.openxmlformats.org/officeDocument/2006/relationships/slideLayout" Target="../slideLayouts/slideLayout123.xml"/><Relationship Id="rId45" Type="http://schemas.openxmlformats.org/officeDocument/2006/relationships/slideLayout" Target="../slideLayouts/slideLayout124.xml"/><Relationship Id="rId46" Type="http://schemas.openxmlformats.org/officeDocument/2006/relationships/slideLayout" Target="../slideLayouts/slideLayout125.xml"/><Relationship Id="rId47" Type="http://schemas.openxmlformats.org/officeDocument/2006/relationships/slideLayout" Target="../slideLayouts/slideLayout126.xml"/><Relationship Id="rId48" Type="http://schemas.openxmlformats.org/officeDocument/2006/relationships/slideLayout" Target="../slideLayouts/slideLayout127.xml"/><Relationship Id="rId49" Type="http://schemas.openxmlformats.org/officeDocument/2006/relationships/slideLayout" Target="../slideLayouts/slideLayout128.xml"/><Relationship Id="rId1" Type="http://schemas.openxmlformats.org/officeDocument/2006/relationships/slideLayout" Target="../slideLayouts/slideLayout80.xml"/><Relationship Id="rId2" Type="http://schemas.openxmlformats.org/officeDocument/2006/relationships/slideLayout" Target="../slideLayouts/slideLayout81.xml"/><Relationship Id="rId3" Type="http://schemas.openxmlformats.org/officeDocument/2006/relationships/slideLayout" Target="../slideLayouts/slideLayout82.xml"/><Relationship Id="rId4" Type="http://schemas.openxmlformats.org/officeDocument/2006/relationships/slideLayout" Target="../slideLayouts/slideLayout83.xml"/><Relationship Id="rId5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6.xml"/><Relationship Id="rId8" Type="http://schemas.openxmlformats.org/officeDocument/2006/relationships/slideLayout" Target="../slideLayouts/slideLayout87.xml"/><Relationship Id="rId9" Type="http://schemas.openxmlformats.org/officeDocument/2006/relationships/slideLayout" Target="../slideLayouts/slideLayout88.xml"/><Relationship Id="rId30" Type="http://schemas.openxmlformats.org/officeDocument/2006/relationships/slideLayout" Target="../slideLayouts/slideLayout109.xml"/><Relationship Id="rId31" Type="http://schemas.openxmlformats.org/officeDocument/2006/relationships/slideLayout" Target="../slideLayouts/slideLayout110.xml"/><Relationship Id="rId32" Type="http://schemas.openxmlformats.org/officeDocument/2006/relationships/slideLayout" Target="../slideLayouts/slideLayout111.xml"/><Relationship Id="rId33" Type="http://schemas.openxmlformats.org/officeDocument/2006/relationships/slideLayout" Target="../slideLayouts/slideLayout112.xml"/><Relationship Id="rId34" Type="http://schemas.openxmlformats.org/officeDocument/2006/relationships/slideLayout" Target="../slideLayouts/slideLayout113.xml"/><Relationship Id="rId35" Type="http://schemas.openxmlformats.org/officeDocument/2006/relationships/slideLayout" Target="../slideLayouts/slideLayout114.xml"/><Relationship Id="rId36" Type="http://schemas.openxmlformats.org/officeDocument/2006/relationships/slideLayout" Target="../slideLayouts/slideLayout115.xml"/><Relationship Id="rId37" Type="http://schemas.openxmlformats.org/officeDocument/2006/relationships/slideLayout" Target="../slideLayouts/slideLayout116.xml"/><Relationship Id="rId38" Type="http://schemas.openxmlformats.org/officeDocument/2006/relationships/slideLayout" Target="../slideLayouts/slideLayout117.xml"/><Relationship Id="rId39" Type="http://schemas.openxmlformats.org/officeDocument/2006/relationships/slideLayout" Target="../slideLayouts/slideLayout118.xml"/><Relationship Id="rId20" Type="http://schemas.openxmlformats.org/officeDocument/2006/relationships/slideLayout" Target="../slideLayouts/slideLayout99.xml"/><Relationship Id="rId21" Type="http://schemas.openxmlformats.org/officeDocument/2006/relationships/slideLayout" Target="../slideLayouts/slideLayout100.xml"/><Relationship Id="rId22" Type="http://schemas.openxmlformats.org/officeDocument/2006/relationships/slideLayout" Target="../slideLayouts/slideLayout101.xml"/><Relationship Id="rId23" Type="http://schemas.openxmlformats.org/officeDocument/2006/relationships/slideLayout" Target="../slideLayouts/slideLayout102.xml"/><Relationship Id="rId24" Type="http://schemas.openxmlformats.org/officeDocument/2006/relationships/slideLayout" Target="../slideLayouts/slideLayout103.xml"/><Relationship Id="rId25" Type="http://schemas.openxmlformats.org/officeDocument/2006/relationships/slideLayout" Target="../slideLayouts/slideLayout104.xml"/><Relationship Id="rId26" Type="http://schemas.openxmlformats.org/officeDocument/2006/relationships/slideLayout" Target="../slideLayouts/slideLayout105.xml"/><Relationship Id="rId27" Type="http://schemas.openxmlformats.org/officeDocument/2006/relationships/slideLayout" Target="../slideLayouts/slideLayout106.xml"/><Relationship Id="rId28" Type="http://schemas.openxmlformats.org/officeDocument/2006/relationships/slideLayout" Target="../slideLayouts/slideLayout107.xml"/><Relationship Id="rId29" Type="http://schemas.openxmlformats.org/officeDocument/2006/relationships/slideLayout" Target="../slideLayouts/slideLayout108.xml"/><Relationship Id="rId60" Type="http://schemas.openxmlformats.org/officeDocument/2006/relationships/theme" Target="../theme/theme3.xml"/><Relationship Id="rId61" Type="http://schemas.openxmlformats.org/officeDocument/2006/relationships/hyperlink" Target="https://www.facebook.com/" TargetMode="External"/><Relationship Id="rId62" Type="http://schemas.openxmlformats.org/officeDocument/2006/relationships/hyperlink" Target="https://www.linkedin.com/" TargetMode="External"/><Relationship Id="rId10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1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51.xml"/><Relationship Id="rId14" Type="http://schemas.openxmlformats.org/officeDocument/2006/relationships/slideLayout" Target="../slideLayouts/slideLayout152.xml"/><Relationship Id="rId15" Type="http://schemas.openxmlformats.org/officeDocument/2006/relationships/slideLayout" Target="../slideLayouts/slideLayout153.xml"/><Relationship Id="rId16" Type="http://schemas.openxmlformats.org/officeDocument/2006/relationships/slideLayout" Target="../slideLayouts/slideLayout154.xml"/><Relationship Id="rId17" Type="http://schemas.openxmlformats.org/officeDocument/2006/relationships/slideLayout" Target="../slideLayouts/slideLayout155.xml"/><Relationship Id="rId18" Type="http://schemas.openxmlformats.org/officeDocument/2006/relationships/slideLayout" Target="../slideLayouts/slideLayout156.xml"/><Relationship Id="rId19" Type="http://schemas.openxmlformats.org/officeDocument/2006/relationships/slideLayout" Target="../slideLayouts/slideLayout157.xml"/><Relationship Id="rId63" Type="http://schemas.openxmlformats.org/officeDocument/2006/relationships/slideLayout" Target="../slideLayouts/slideLayout201.xml"/><Relationship Id="rId64" Type="http://schemas.openxmlformats.org/officeDocument/2006/relationships/slideLayout" Target="../slideLayouts/slideLayout202.xml"/><Relationship Id="rId65" Type="http://schemas.openxmlformats.org/officeDocument/2006/relationships/slideLayout" Target="../slideLayouts/slideLayout203.xml"/><Relationship Id="rId66" Type="http://schemas.openxmlformats.org/officeDocument/2006/relationships/slideLayout" Target="../slideLayouts/slideLayout204.xml"/><Relationship Id="rId67" Type="http://schemas.openxmlformats.org/officeDocument/2006/relationships/theme" Target="../theme/theme4.xml"/><Relationship Id="rId68" Type="http://schemas.openxmlformats.org/officeDocument/2006/relationships/hyperlink" Target="https://www.facebook.com" TargetMode="External"/><Relationship Id="rId69" Type="http://schemas.openxmlformats.org/officeDocument/2006/relationships/hyperlink" Target="https://www.linkedin.com/" TargetMode="External"/><Relationship Id="rId50" Type="http://schemas.openxmlformats.org/officeDocument/2006/relationships/slideLayout" Target="../slideLayouts/slideLayout188.xml"/><Relationship Id="rId51" Type="http://schemas.openxmlformats.org/officeDocument/2006/relationships/slideLayout" Target="../slideLayouts/slideLayout189.xml"/><Relationship Id="rId52" Type="http://schemas.openxmlformats.org/officeDocument/2006/relationships/slideLayout" Target="../slideLayouts/slideLayout190.xml"/><Relationship Id="rId53" Type="http://schemas.openxmlformats.org/officeDocument/2006/relationships/slideLayout" Target="../slideLayouts/slideLayout191.xml"/><Relationship Id="rId54" Type="http://schemas.openxmlformats.org/officeDocument/2006/relationships/slideLayout" Target="../slideLayouts/slideLayout192.xml"/><Relationship Id="rId55" Type="http://schemas.openxmlformats.org/officeDocument/2006/relationships/slideLayout" Target="../slideLayouts/slideLayout193.xml"/><Relationship Id="rId56" Type="http://schemas.openxmlformats.org/officeDocument/2006/relationships/slideLayout" Target="../slideLayouts/slideLayout194.xml"/><Relationship Id="rId57" Type="http://schemas.openxmlformats.org/officeDocument/2006/relationships/slideLayout" Target="../slideLayouts/slideLayout195.xml"/><Relationship Id="rId58" Type="http://schemas.openxmlformats.org/officeDocument/2006/relationships/slideLayout" Target="../slideLayouts/slideLayout196.xml"/><Relationship Id="rId59" Type="http://schemas.openxmlformats.org/officeDocument/2006/relationships/slideLayout" Target="../slideLayouts/slideLayout197.xml"/><Relationship Id="rId40" Type="http://schemas.openxmlformats.org/officeDocument/2006/relationships/slideLayout" Target="../slideLayouts/slideLayout178.xml"/><Relationship Id="rId41" Type="http://schemas.openxmlformats.org/officeDocument/2006/relationships/slideLayout" Target="../slideLayouts/slideLayout179.xml"/><Relationship Id="rId42" Type="http://schemas.openxmlformats.org/officeDocument/2006/relationships/slideLayout" Target="../slideLayouts/slideLayout180.xml"/><Relationship Id="rId43" Type="http://schemas.openxmlformats.org/officeDocument/2006/relationships/slideLayout" Target="../slideLayouts/slideLayout181.xml"/><Relationship Id="rId44" Type="http://schemas.openxmlformats.org/officeDocument/2006/relationships/slideLayout" Target="../slideLayouts/slideLayout182.xml"/><Relationship Id="rId45" Type="http://schemas.openxmlformats.org/officeDocument/2006/relationships/slideLayout" Target="../slideLayouts/slideLayout183.xml"/><Relationship Id="rId46" Type="http://schemas.openxmlformats.org/officeDocument/2006/relationships/slideLayout" Target="../slideLayouts/slideLayout184.xml"/><Relationship Id="rId47" Type="http://schemas.openxmlformats.org/officeDocument/2006/relationships/slideLayout" Target="../slideLayouts/slideLayout185.xml"/><Relationship Id="rId48" Type="http://schemas.openxmlformats.org/officeDocument/2006/relationships/slideLayout" Target="../slideLayouts/slideLayout186.xml"/><Relationship Id="rId49" Type="http://schemas.openxmlformats.org/officeDocument/2006/relationships/slideLayout" Target="../slideLayouts/slideLayout187.xml"/><Relationship Id="rId1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43.xml"/><Relationship Id="rId6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5.xml"/><Relationship Id="rId8" Type="http://schemas.openxmlformats.org/officeDocument/2006/relationships/slideLayout" Target="../slideLayouts/slideLayout146.xml"/><Relationship Id="rId9" Type="http://schemas.openxmlformats.org/officeDocument/2006/relationships/slideLayout" Target="../slideLayouts/slideLayout147.xml"/><Relationship Id="rId30" Type="http://schemas.openxmlformats.org/officeDocument/2006/relationships/slideLayout" Target="../slideLayouts/slideLayout168.xml"/><Relationship Id="rId31" Type="http://schemas.openxmlformats.org/officeDocument/2006/relationships/slideLayout" Target="../slideLayouts/slideLayout169.xml"/><Relationship Id="rId32" Type="http://schemas.openxmlformats.org/officeDocument/2006/relationships/slideLayout" Target="../slideLayouts/slideLayout170.xml"/><Relationship Id="rId33" Type="http://schemas.openxmlformats.org/officeDocument/2006/relationships/slideLayout" Target="../slideLayouts/slideLayout171.xml"/><Relationship Id="rId34" Type="http://schemas.openxmlformats.org/officeDocument/2006/relationships/slideLayout" Target="../slideLayouts/slideLayout172.xml"/><Relationship Id="rId35" Type="http://schemas.openxmlformats.org/officeDocument/2006/relationships/slideLayout" Target="../slideLayouts/slideLayout173.xml"/><Relationship Id="rId36" Type="http://schemas.openxmlformats.org/officeDocument/2006/relationships/slideLayout" Target="../slideLayouts/slideLayout174.xml"/><Relationship Id="rId37" Type="http://schemas.openxmlformats.org/officeDocument/2006/relationships/slideLayout" Target="../slideLayouts/slideLayout175.xml"/><Relationship Id="rId38" Type="http://schemas.openxmlformats.org/officeDocument/2006/relationships/slideLayout" Target="../slideLayouts/slideLayout176.xml"/><Relationship Id="rId39" Type="http://schemas.openxmlformats.org/officeDocument/2006/relationships/slideLayout" Target="../slideLayouts/slideLayout177.xml"/><Relationship Id="rId70" Type="http://schemas.openxmlformats.org/officeDocument/2006/relationships/hyperlink" Target="https://twitter.com/" TargetMode="External"/><Relationship Id="rId20" Type="http://schemas.openxmlformats.org/officeDocument/2006/relationships/slideLayout" Target="../slideLayouts/slideLayout158.xml"/><Relationship Id="rId21" Type="http://schemas.openxmlformats.org/officeDocument/2006/relationships/slideLayout" Target="../slideLayouts/slideLayout159.xml"/><Relationship Id="rId22" Type="http://schemas.openxmlformats.org/officeDocument/2006/relationships/slideLayout" Target="../slideLayouts/slideLayout160.xml"/><Relationship Id="rId23" Type="http://schemas.openxmlformats.org/officeDocument/2006/relationships/slideLayout" Target="../slideLayouts/slideLayout161.xml"/><Relationship Id="rId24" Type="http://schemas.openxmlformats.org/officeDocument/2006/relationships/slideLayout" Target="../slideLayouts/slideLayout162.xml"/><Relationship Id="rId25" Type="http://schemas.openxmlformats.org/officeDocument/2006/relationships/slideLayout" Target="../slideLayouts/slideLayout163.xml"/><Relationship Id="rId26" Type="http://schemas.openxmlformats.org/officeDocument/2006/relationships/slideLayout" Target="../slideLayouts/slideLayout164.xml"/><Relationship Id="rId27" Type="http://schemas.openxmlformats.org/officeDocument/2006/relationships/slideLayout" Target="../slideLayouts/slideLayout165.xml"/><Relationship Id="rId28" Type="http://schemas.openxmlformats.org/officeDocument/2006/relationships/slideLayout" Target="../slideLayouts/slideLayout166.xml"/><Relationship Id="rId29" Type="http://schemas.openxmlformats.org/officeDocument/2006/relationships/slideLayout" Target="../slideLayouts/slideLayout167.xml"/><Relationship Id="rId60" Type="http://schemas.openxmlformats.org/officeDocument/2006/relationships/slideLayout" Target="../slideLayouts/slideLayout198.xml"/><Relationship Id="rId61" Type="http://schemas.openxmlformats.org/officeDocument/2006/relationships/slideLayout" Target="../slideLayouts/slideLayout199.xml"/><Relationship Id="rId62" Type="http://schemas.openxmlformats.org/officeDocument/2006/relationships/slideLayout" Target="../slideLayouts/slideLayout200.xml"/><Relationship Id="rId10" Type="http://schemas.openxmlformats.org/officeDocument/2006/relationships/slideLayout" Target="../slideLayouts/slideLayout148.xml"/><Relationship Id="rId11" Type="http://schemas.openxmlformats.org/officeDocument/2006/relationships/slideLayout" Target="../slideLayouts/slideLayout149.xml"/><Relationship Id="rId12" Type="http://schemas.openxmlformats.org/officeDocument/2006/relationships/slideLayout" Target="../slideLayouts/slideLayout150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17.xml"/><Relationship Id="rId14" Type="http://schemas.openxmlformats.org/officeDocument/2006/relationships/slideLayout" Target="../slideLayouts/slideLayout218.xml"/><Relationship Id="rId15" Type="http://schemas.openxmlformats.org/officeDocument/2006/relationships/slideLayout" Target="../slideLayouts/slideLayout219.xml"/><Relationship Id="rId16" Type="http://schemas.openxmlformats.org/officeDocument/2006/relationships/slideLayout" Target="../slideLayouts/slideLayout220.xml"/><Relationship Id="rId17" Type="http://schemas.openxmlformats.org/officeDocument/2006/relationships/slideLayout" Target="../slideLayouts/slideLayout221.xml"/><Relationship Id="rId18" Type="http://schemas.openxmlformats.org/officeDocument/2006/relationships/slideLayout" Target="../slideLayouts/slideLayout222.xml"/><Relationship Id="rId19" Type="http://schemas.openxmlformats.org/officeDocument/2006/relationships/slideLayout" Target="../slideLayouts/slideLayout223.xml"/><Relationship Id="rId63" Type="http://schemas.openxmlformats.org/officeDocument/2006/relationships/slideLayout" Target="../slideLayouts/slideLayout267.xml"/><Relationship Id="rId64" Type="http://schemas.openxmlformats.org/officeDocument/2006/relationships/slideLayout" Target="../slideLayouts/slideLayout268.xml"/><Relationship Id="rId65" Type="http://schemas.openxmlformats.org/officeDocument/2006/relationships/slideLayout" Target="../slideLayouts/slideLayout269.xml"/><Relationship Id="rId66" Type="http://schemas.openxmlformats.org/officeDocument/2006/relationships/slideLayout" Target="../slideLayouts/slideLayout270.xml"/><Relationship Id="rId67" Type="http://schemas.openxmlformats.org/officeDocument/2006/relationships/slideLayout" Target="../slideLayouts/slideLayout271.xml"/><Relationship Id="rId68" Type="http://schemas.openxmlformats.org/officeDocument/2006/relationships/theme" Target="../theme/theme5.xml"/><Relationship Id="rId69" Type="http://schemas.openxmlformats.org/officeDocument/2006/relationships/hyperlink" Target="https://www.facebook.com" TargetMode="External"/><Relationship Id="rId50" Type="http://schemas.openxmlformats.org/officeDocument/2006/relationships/slideLayout" Target="../slideLayouts/slideLayout254.xml"/><Relationship Id="rId51" Type="http://schemas.openxmlformats.org/officeDocument/2006/relationships/slideLayout" Target="../slideLayouts/slideLayout255.xml"/><Relationship Id="rId52" Type="http://schemas.openxmlformats.org/officeDocument/2006/relationships/slideLayout" Target="../slideLayouts/slideLayout256.xml"/><Relationship Id="rId53" Type="http://schemas.openxmlformats.org/officeDocument/2006/relationships/slideLayout" Target="../slideLayouts/slideLayout257.xml"/><Relationship Id="rId54" Type="http://schemas.openxmlformats.org/officeDocument/2006/relationships/slideLayout" Target="../slideLayouts/slideLayout258.xml"/><Relationship Id="rId55" Type="http://schemas.openxmlformats.org/officeDocument/2006/relationships/slideLayout" Target="../slideLayouts/slideLayout259.xml"/><Relationship Id="rId56" Type="http://schemas.openxmlformats.org/officeDocument/2006/relationships/slideLayout" Target="../slideLayouts/slideLayout260.xml"/><Relationship Id="rId57" Type="http://schemas.openxmlformats.org/officeDocument/2006/relationships/slideLayout" Target="../slideLayouts/slideLayout261.xml"/><Relationship Id="rId58" Type="http://schemas.openxmlformats.org/officeDocument/2006/relationships/slideLayout" Target="../slideLayouts/slideLayout262.xml"/><Relationship Id="rId59" Type="http://schemas.openxmlformats.org/officeDocument/2006/relationships/slideLayout" Target="../slideLayouts/slideLayout263.xml"/><Relationship Id="rId40" Type="http://schemas.openxmlformats.org/officeDocument/2006/relationships/slideLayout" Target="../slideLayouts/slideLayout244.xml"/><Relationship Id="rId41" Type="http://schemas.openxmlformats.org/officeDocument/2006/relationships/slideLayout" Target="../slideLayouts/slideLayout245.xml"/><Relationship Id="rId42" Type="http://schemas.openxmlformats.org/officeDocument/2006/relationships/slideLayout" Target="../slideLayouts/slideLayout246.xml"/><Relationship Id="rId43" Type="http://schemas.openxmlformats.org/officeDocument/2006/relationships/slideLayout" Target="../slideLayouts/slideLayout247.xml"/><Relationship Id="rId44" Type="http://schemas.openxmlformats.org/officeDocument/2006/relationships/slideLayout" Target="../slideLayouts/slideLayout248.xml"/><Relationship Id="rId45" Type="http://schemas.openxmlformats.org/officeDocument/2006/relationships/slideLayout" Target="../slideLayouts/slideLayout249.xml"/><Relationship Id="rId46" Type="http://schemas.openxmlformats.org/officeDocument/2006/relationships/slideLayout" Target="../slideLayouts/slideLayout250.xml"/><Relationship Id="rId47" Type="http://schemas.openxmlformats.org/officeDocument/2006/relationships/slideLayout" Target="../slideLayouts/slideLayout251.xml"/><Relationship Id="rId48" Type="http://schemas.openxmlformats.org/officeDocument/2006/relationships/slideLayout" Target="../slideLayouts/slideLayout252.xml"/><Relationship Id="rId49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05.xml"/><Relationship Id="rId2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7.xml"/><Relationship Id="rId4" Type="http://schemas.openxmlformats.org/officeDocument/2006/relationships/slideLayout" Target="../slideLayouts/slideLayout208.xml"/><Relationship Id="rId5" Type="http://schemas.openxmlformats.org/officeDocument/2006/relationships/slideLayout" Target="../slideLayouts/slideLayout209.xml"/><Relationship Id="rId6" Type="http://schemas.openxmlformats.org/officeDocument/2006/relationships/slideLayout" Target="../slideLayouts/slideLayout210.xml"/><Relationship Id="rId7" Type="http://schemas.openxmlformats.org/officeDocument/2006/relationships/slideLayout" Target="../slideLayouts/slideLayout211.xml"/><Relationship Id="rId8" Type="http://schemas.openxmlformats.org/officeDocument/2006/relationships/slideLayout" Target="../slideLayouts/slideLayout212.xml"/><Relationship Id="rId9" Type="http://schemas.openxmlformats.org/officeDocument/2006/relationships/slideLayout" Target="../slideLayouts/slideLayout213.xml"/><Relationship Id="rId30" Type="http://schemas.openxmlformats.org/officeDocument/2006/relationships/slideLayout" Target="../slideLayouts/slideLayout234.xml"/><Relationship Id="rId31" Type="http://schemas.openxmlformats.org/officeDocument/2006/relationships/slideLayout" Target="../slideLayouts/slideLayout235.xml"/><Relationship Id="rId32" Type="http://schemas.openxmlformats.org/officeDocument/2006/relationships/slideLayout" Target="../slideLayouts/slideLayout236.xml"/><Relationship Id="rId33" Type="http://schemas.openxmlformats.org/officeDocument/2006/relationships/slideLayout" Target="../slideLayouts/slideLayout237.xml"/><Relationship Id="rId34" Type="http://schemas.openxmlformats.org/officeDocument/2006/relationships/slideLayout" Target="../slideLayouts/slideLayout238.xml"/><Relationship Id="rId35" Type="http://schemas.openxmlformats.org/officeDocument/2006/relationships/slideLayout" Target="../slideLayouts/slideLayout239.xml"/><Relationship Id="rId36" Type="http://schemas.openxmlformats.org/officeDocument/2006/relationships/slideLayout" Target="../slideLayouts/slideLayout240.xml"/><Relationship Id="rId37" Type="http://schemas.openxmlformats.org/officeDocument/2006/relationships/slideLayout" Target="../slideLayouts/slideLayout241.xml"/><Relationship Id="rId38" Type="http://schemas.openxmlformats.org/officeDocument/2006/relationships/slideLayout" Target="../slideLayouts/slideLayout242.xml"/><Relationship Id="rId39" Type="http://schemas.openxmlformats.org/officeDocument/2006/relationships/slideLayout" Target="../slideLayouts/slideLayout243.xml"/><Relationship Id="rId70" Type="http://schemas.openxmlformats.org/officeDocument/2006/relationships/hyperlink" Target="https://www.linkedin.com/" TargetMode="External"/><Relationship Id="rId71" Type="http://schemas.openxmlformats.org/officeDocument/2006/relationships/hyperlink" Target="https://twitter.com/" TargetMode="External"/><Relationship Id="rId20" Type="http://schemas.openxmlformats.org/officeDocument/2006/relationships/slideLayout" Target="../slideLayouts/slideLayout224.xml"/><Relationship Id="rId21" Type="http://schemas.openxmlformats.org/officeDocument/2006/relationships/slideLayout" Target="../slideLayouts/slideLayout225.xml"/><Relationship Id="rId22" Type="http://schemas.openxmlformats.org/officeDocument/2006/relationships/slideLayout" Target="../slideLayouts/slideLayout226.xml"/><Relationship Id="rId23" Type="http://schemas.openxmlformats.org/officeDocument/2006/relationships/slideLayout" Target="../slideLayouts/slideLayout227.xml"/><Relationship Id="rId24" Type="http://schemas.openxmlformats.org/officeDocument/2006/relationships/slideLayout" Target="../slideLayouts/slideLayout228.xml"/><Relationship Id="rId25" Type="http://schemas.openxmlformats.org/officeDocument/2006/relationships/slideLayout" Target="../slideLayouts/slideLayout229.xml"/><Relationship Id="rId26" Type="http://schemas.openxmlformats.org/officeDocument/2006/relationships/slideLayout" Target="../slideLayouts/slideLayout230.xml"/><Relationship Id="rId27" Type="http://schemas.openxmlformats.org/officeDocument/2006/relationships/slideLayout" Target="../slideLayouts/slideLayout231.xml"/><Relationship Id="rId28" Type="http://schemas.openxmlformats.org/officeDocument/2006/relationships/slideLayout" Target="../slideLayouts/slideLayout232.xml"/><Relationship Id="rId29" Type="http://schemas.openxmlformats.org/officeDocument/2006/relationships/slideLayout" Target="../slideLayouts/slideLayout233.xml"/><Relationship Id="rId60" Type="http://schemas.openxmlformats.org/officeDocument/2006/relationships/slideLayout" Target="../slideLayouts/slideLayout264.xml"/><Relationship Id="rId61" Type="http://schemas.openxmlformats.org/officeDocument/2006/relationships/slideLayout" Target="../slideLayouts/slideLayout265.xml"/><Relationship Id="rId62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14.xml"/><Relationship Id="rId11" Type="http://schemas.openxmlformats.org/officeDocument/2006/relationships/slideLayout" Target="../slideLayouts/slideLayout215.xml"/><Relationship Id="rId12" Type="http://schemas.openxmlformats.org/officeDocument/2006/relationships/slideLayout" Target="../slideLayouts/slideLayout216.xml"/></Relationships>
</file>

<file path=ppt/slideMasters/_rels/slideMaster6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84.xml"/><Relationship Id="rId14" Type="http://schemas.openxmlformats.org/officeDocument/2006/relationships/slideLayout" Target="../slideLayouts/slideLayout285.xml"/><Relationship Id="rId15" Type="http://schemas.openxmlformats.org/officeDocument/2006/relationships/slideLayout" Target="../slideLayouts/slideLayout286.xml"/><Relationship Id="rId16" Type="http://schemas.openxmlformats.org/officeDocument/2006/relationships/slideLayout" Target="../slideLayouts/slideLayout287.xml"/><Relationship Id="rId17" Type="http://schemas.openxmlformats.org/officeDocument/2006/relationships/slideLayout" Target="../slideLayouts/slideLayout288.xml"/><Relationship Id="rId18" Type="http://schemas.openxmlformats.org/officeDocument/2006/relationships/slideLayout" Target="../slideLayouts/slideLayout289.xml"/><Relationship Id="rId19" Type="http://schemas.openxmlformats.org/officeDocument/2006/relationships/slideLayout" Target="../slideLayouts/slideLayout290.xml"/><Relationship Id="rId63" Type="http://schemas.openxmlformats.org/officeDocument/2006/relationships/slideLayout" Target="../slideLayouts/slideLayout334.xml"/><Relationship Id="rId64" Type="http://schemas.openxmlformats.org/officeDocument/2006/relationships/slideLayout" Target="../slideLayouts/slideLayout335.xml"/><Relationship Id="rId65" Type="http://schemas.openxmlformats.org/officeDocument/2006/relationships/slideLayout" Target="../slideLayouts/slideLayout336.xml"/><Relationship Id="rId66" Type="http://schemas.openxmlformats.org/officeDocument/2006/relationships/slideLayout" Target="../slideLayouts/slideLayout337.xml"/><Relationship Id="rId67" Type="http://schemas.openxmlformats.org/officeDocument/2006/relationships/slideLayout" Target="../slideLayouts/slideLayout338.xml"/><Relationship Id="rId68" Type="http://schemas.openxmlformats.org/officeDocument/2006/relationships/slideLayout" Target="../slideLayouts/slideLayout339.xml"/><Relationship Id="rId69" Type="http://schemas.openxmlformats.org/officeDocument/2006/relationships/slideLayout" Target="../slideLayouts/slideLayout340.xml"/><Relationship Id="rId50" Type="http://schemas.openxmlformats.org/officeDocument/2006/relationships/slideLayout" Target="../slideLayouts/slideLayout321.xml"/><Relationship Id="rId51" Type="http://schemas.openxmlformats.org/officeDocument/2006/relationships/slideLayout" Target="../slideLayouts/slideLayout322.xml"/><Relationship Id="rId52" Type="http://schemas.openxmlformats.org/officeDocument/2006/relationships/slideLayout" Target="../slideLayouts/slideLayout323.xml"/><Relationship Id="rId53" Type="http://schemas.openxmlformats.org/officeDocument/2006/relationships/slideLayout" Target="../slideLayouts/slideLayout324.xml"/><Relationship Id="rId54" Type="http://schemas.openxmlformats.org/officeDocument/2006/relationships/slideLayout" Target="../slideLayouts/slideLayout325.xml"/><Relationship Id="rId55" Type="http://schemas.openxmlformats.org/officeDocument/2006/relationships/slideLayout" Target="../slideLayouts/slideLayout326.xml"/><Relationship Id="rId56" Type="http://schemas.openxmlformats.org/officeDocument/2006/relationships/slideLayout" Target="../slideLayouts/slideLayout327.xml"/><Relationship Id="rId57" Type="http://schemas.openxmlformats.org/officeDocument/2006/relationships/slideLayout" Target="../slideLayouts/slideLayout328.xml"/><Relationship Id="rId58" Type="http://schemas.openxmlformats.org/officeDocument/2006/relationships/slideLayout" Target="../slideLayouts/slideLayout329.xml"/><Relationship Id="rId59" Type="http://schemas.openxmlformats.org/officeDocument/2006/relationships/slideLayout" Target="../slideLayouts/slideLayout330.xml"/><Relationship Id="rId40" Type="http://schemas.openxmlformats.org/officeDocument/2006/relationships/slideLayout" Target="../slideLayouts/slideLayout311.xml"/><Relationship Id="rId41" Type="http://schemas.openxmlformats.org/officeDocument/2006/relationships/slideLayout" Target="../slideLayouts/slideLayout312.xml"/><Relationship Id="rId42" Type="http://schemas.openxmlformats.org/officeDocument/2006/relationships/slideLayout" Target="../slideLayouts/slideLayout313.xml"/><Relationship Id="rId43" Type="http://schemas.openxmlformats.org/officeDocument/2006/relationships/slideLayout" Target="../slideLayouts/slideLayout314.xml"/><Relationship Id="rId44" Type="http://schemas.openxmlformats.org/officeDocument/2006/relationships/slideLayout" Target="../slideLayouts/slideLayout315.xml"/><Relationship Id="rId45" Type="http://schemas.openxmlformats.org/officeDocument/2006/relationships/slideLayout" Target="../slideLayouts/slideLayout316.xml"/><Relationship Id="rId46" Type="http://schemas.openxmlformats.org/officeDocument/2006/relationships/slideLayout" Target="../slideLayouts/slideLayout317.xml"/><Relationship Id="rId47" Type="http://schemas.openxmlformats.org/officeDocument/2006/relationships/slideLayout" Target="../slideLayouts/slideLayout318.xml"/><Relationship Id="rId48" Type="http://schemas.openxmlformats.org/officeDocument/2006/relationships/slideLayout" Target="../slideLayouts/slideLayout319.xml"/><Relationship Id="rId49" Type="http://schemas.openxmlformats.org/officeDocument/2006/relationships/slideLayout" Target="../slideLayouts/slideLayout320.xml"/><Relationship Id="rId1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73.xml"/><Relationship Id="rId3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77.xml"/><Relationship Id="rId7" Type="http://schemas.openxmlformats.org/officeDocument/2006/relationships/slideLayout" Target="../slideLayouts/slideLayout278.xml"/><Relationship Id="rId8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0.xml"/><Relationship Id="rId30" Type="http://schemas.openxmlformats.org/officeDocument/2006/relationships/slideLayout" Target="../slideLayouts/slideLayout301.xml"/><Relationship Id="rId31" Type="http://schemas.openxmlformats.org/officeDocument/2006/relationships/slideLayout" Target="../slideLayouts/slideLayout302.xml"/><Relationship Id="rId32" Type="http://schemas.openxmlformats.org/officeDocument/2006/relationships/slideLayout" Target="../slideLayouts/slideLayout303.xml"/><Relationship Id="rId33" Type="http://schemas.openxmlformats.org/officeDocument/2006/relationships/slideLayout" Target="../slideLayouts/slideLayout304.xml"/><Relationship Id="rId34" Type="http://schemas.openxmlformats.org/officeDocument/2006/relationships/slideLayout" Target="../slideLayouts/slideLayout305.xml"/><Relationship Id="rId35" Type="http://schemas.openxmlformats.org/officeDocument/2006/relationships/slideLayout" Target="../slideLayouts/slideLayout306.xml"/><Relationship Id="rId36" Type="http://schemas.openxmlformats.org/officeDocument/2006/relationships/slideLayout" Target="../slideLayouts/slideLayout307.xml"/><Relationship Id="rId37" Type="http://schemas.openxmlformats.org/officeDocument/2006/relationships/slideLayout" Target="../slideLayouts/slideLayout308.xml"/><Relationship Id="rId38" Type="http://schemas.openxmlformats.org/officeDocument/2006/relationships/slideLayout" Target="../slideLayouts/slideLayout309.xml"/><Relationship Id="rId39" Type="http://schemas.openxmlformats.org/officeDocument/2006/relationships/slideLayout" Target="../slideLayouts/slideLayout310.xml"/><Relationship Id="rId70" Type="http://schemas.openxmlformats.org/officeDocument/2006/relationships/theme" Target="../theme/theme6.xml"/><Relationship Id="rId71" Type="http://schemas.openxmlformats.org/officeDocument/2006/relationships/hyperlink" Target="https://www.facebook.com" TargetMode="External"/><Relationship Id="rId72" Type="http://schemas.openxmlformats.org/officeDocument/2006/relationships/hyperlink" Target="https://www.linkedin.com/" TargetMode="External"/><Relationship Id="rId20" Type="http://schemas.openxmlformats.org/officeDocument/2006/relationships/slideLayout" Target="../slideLayouts/slideLayout291.xml"/><Relationship Id="rId21" Type="http://schemas.openxmlformats.org/officeDocument/2006/relationships/slideLayout" Target="../slideLayouts/slideLayout292.xml"/><Relationship Id="rId22" Type="http://schemas.openxmlformats.org/officeDocument/2006/relationships/slideLayout" Target="../slideLayouts/slideLayout293.xml"/><Relationship Id="rId23" Type="http://schemas.openxmlformats.org/officeDocument/2006/relationships/slideLayout" Target="../slideLayouts/slideLayout294.xml"/><Relationship Id="rId24" Type="http://schemas.openxmlformats.org/officeDocument/2006/relationships/slideLayout" Target="../slideLayouts/slideLayout295.xml"/><Relationship Id="rId25" Type="http://schemas.openxmlformats.org/officeDocument/2006/relationships/slideLayout" Target="../slideLayouts/slideLayout296.xml"/><Relationship Id="rId26" Type="http://schemas.openxmlformats.org/officeDocument/2006/relationships/slideLayout" Target="../slideLayouts/slideLayout297.xml"/><Relationship Id="rId27" Type="http://schemas.openxmlformats.org/officeDocument/2006/relationships/slideLayout" Target="../slideLayouts/slideLayout298.xml"/><Relationship Id="rId28" Type="http://schemas.openxmlformats.org/officeDocument/2006/relationships/slideLayout" Target="../slideLayouts/slideLayout299.xml"/><Relationship Id="rId29" Type="http://schemas.openxmlformats.org/officeDocument/2006/relationships/slideLayout" Target="../slideLayouts/slideLayout300.xml"/><Relationship Id="rId73" Type="http://schemas.openxmlformats.org/officeDocument/2006/relationships/hyperlink" Target="https://twitter.com/" TargetMode="External"/><Relationship Id="rId60" Type="http://schemas.openxmlformats.org/officeDocument/2006/relationships/slideLayout" Target="../slideLayouts/slideLayout331.xml"/><Relationship Id="rId61" Type="http://schemas.openxmlformats.org/officeDocument/2006/relationships/slideLayout" Target="../slideLayouts/slideLayout332.xml"/><Relationship Id="rId62" Type="http://schemas.openxmlformats.org/officeDocument/2006/relationships/slideLayout" Target="../slideLayouts/slideLayout333.xml"/><Relationship Id="rId10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2.xml"/><Relationship Id="rId12" Type="http://schemas.openxmlformats.org/officeDocument/2006/relationships/slideLayout" Target="../slideLayouts/slideLayout283.xml"/></Relationships>
</file>

<file path=ppt/slideMasters/_rels/slideMaster7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53.xml"/><Relationship Id="rId14" Type="http://schemas.openxmlformats.org/officeDocument/2006/relationships/slideLayout" Target="../slideLayouts/slideLayout354.xml"/><Relationship Id="rId15" Type="http://schemas.openxmlformats.org/officeDocument/2006/relationships/slideLayout" Target="../slideLayouts/slideLayout355.xml"/><Relationship Id="rId16" Type="http://schemas.openxmlformats.org/officeDocument/2006/relationships/slideLayout" Target="../slideLayouts/slideLayout356.xml"/><Relationship Id="rId17" Type="http://schemas.openxmlformats.org/officeDocument/2006/relationships/slideLayout" Target="../slideLayouts/slideLayout357.xml"/><Relationship Id="rId18" Type="http://schemas.openxmlformats.org/officeDocument/2006/relationships/slideLayout" Target="../slideLayouts/slideLayout358.xml"/><Relationship Id="rId19" Type="http://schemas.openxmlformats.org/officeDocument/2006/relationships/slideLayout" Target="../slideLayouts/slideLayout359.xml"/><Relationship Id="rId50" Type="http://schemas.openxmlformats.org/officeDocument/2006/relationships/slideLayout" Target="../slideLayouts/slideLayout390.xml"/><Relationship Id="rId51" Type="http://schemas.openxmlformats.org/officeDocument/2006/relationships/slideLayout" Target="../slideLayouts/slideLayout391.xml"/><Relationship Id="rId52" Type="http://schemas.openxmlformats.org/officeDocument/2006/relationships/slideLayout" Target="../slideLayouts/slideLayout392.xml"/><Relationship Id="rId53" Type="http://schemas.openxmlformats.org/officeDocument/2006/relationships/slideLayout" Target="../slideLayouts/slideLayout393.xml"/><Relationship Id="rId54" Type="http://schemas.openxmlformats.org/officeDocument/2006/relationships/slideLayout" Target="../slideLayouts/slideLayout394.xml"/><Relationship Id="rId55" Type="http://schemas.openxmlformats.org/officeDocument/2006/relationships/slideLayout" Target="../slideLayouts/slideLayout395.xml"/><Relationship Id="rId56" Type="http://schemas.openxmlformats.org/officeDocument/2006/relationships/slideLayout" Target="../slideLayouts/slideLayout396.xml"/><Relationship Id="rId57" Type="http://schemas.openxmlformats.org/officeDocument/2006/relationships/slideLayout" Target="../slideLayouts/slideLayout397.xml"/><Relationship Id="rId58" Type="http://schemas.openxmlformats.org/officeDocument/2006/relationships/slideLayout" Target="../slideLayouts/slideLayout398.xml"/><Relationship Id="rId59" Type="http://schemas.openxmlformats.org/officeDocument/2006/relationships/theme" Target="../theme/theme7.xml"/><Relationship Id="rId40" Type="http://schemas.openxmlformats.org/officeDocument/2006/relationships/slideLayout" Target="../slideLayouts/slideLayout380.xml"/><Relationship Id="rId41" Type="http://schemas.openxmlformats.org/officeDocument/2006/relationships/slideLayout" Target="../slideLayouts/slideLayout381.xml"/><Relationship Id="rId42" Type="http://schemas.openxmlformats.org/officeDocument/2006/relationships/slideLayout" Target="../slideLayouts/slideLayout382.xml"/><Relationship Id="rId43" Type="http://schemas.openxmlformats.org/officeDocument/2006/relationships/slideLayout" Target="../slideLayouts/slideLayout383.xml"/><Relationship Id="rId44" Type="http://schemas.openxmlformats.org/officeDocument/2006/relationships/slideLayout" Target="../slideLayouts/slideLayout384.xml"/><Relationship Id="rId45" Type="http://schemas.openxmlformats.org/officeDocument/2006/relationships/slideLayout" Target="../slideLayouts/slideLayout385.xml"/><Relationship Id="rId46" Type="http://schemas.openxmlformats.org/officeDocument/2006/relationships/slideLayout" Target="../slideLayouts/slideLayout386.xml"/><Relationship Id="rId47" Type="http://schemas.openxmlformats.org/officeDocument/2006/relationships/slideLayout" Target="../slideLayouts/slideLayout387.xml"/><Relationship Id="rId48" Type="http://schemas.openxmlformats.org/officeDocument/2006/relationships/slideLayout" Target="../slideLayouts/slideLayout388.xml"/><Relationship Id="rId49" Type="http://schemas.openxmlformats.org/officeDocument/2006/relationships/slideLayout" Target="../slideLayouts/slideLayout389.xml"/><Relationship Id="rId1" Type="http://schemas.openxmlformats.org/officeDocument/2006/relationships/slideLayout" Target="../slideLayouts/slideLayout341.xml"/><Relationship Id="rId2" Type="http://schemas.openxmlformats.org/officeDocument/2006/relationships/slideLayout" Target="../slideLayouts/slideLayout342.xml"/><Relationship Id="rId3" Type="http://schemas.openxmlformats.org/officeDocument/2006/relationships/slideLayout" Target="../slideLayouts/slideLayout343.xml"/><Relationship Id="rId4" Type="http://schemas.openxmlformats.org/officeDocument/2006/relationships/slideLayout" Target="../slideLayouts/slideLayout344.xml"/><Relationship Id="rId5" Type="http://schemas.openxmlformats.org/officeDocument/2006/relationships/slideLayout" Target="../slideLayouts/slideLayout345.xml"/><Relationship Id="rId6" Type="http://schemas.openxmlformats.org/officeDocument/2006/relationships/slideLayout" Target="../slideLayouts/slideLayout346.xml"/><Relationship Id="rId7" Type="http://schemas.openxmlformats.org/officeDocument/2006/relationships/slideLayout" Target="../slideLayouts/slideLayout347.xml"/><Relationship Id="rId8" Type="http://schemas.openxmlformats.org/officeDocument/2006/relationships/slideLayout" Target="../slideLayouts/slideLayout348.xml"/><Relationship Id="rId9" Type="http://schemas.openxmlformats.org/officeDocument/2006/relationships/slideLayout" Target="../slideLayouts/slideLayout349.xml"/><Relationship Id="rId30" Type="http://schemas.openxmlformats.org/officeDocument/2006/relationships/slideLayout" Target="../slideLayouts/slideLayout370.xml"/><Relationship Id="rId31" Type="http://schemas.openxmlformats.org/officeDocument/2006/relationships/slideLayout" Target="../slideLayouts/slideLayout371.xml"/><Relationship Id="rId32" Type="http://schemas.openxmlformats.org/officeDocument/2006/relationships/slideLayout" Target="../slideLayouts/slideLayout372.xml"/><Relationship Id="rId33" Type="http://schemas.openxmlformats.org/officeDocument/2006/relationships/slideLayout" Target="../slideLayouts/slideLayout373.xml"/><Relationship Id="rId34" Type="http://schemas.openxmlformats.org/officeDocument/2006/relationships/slideLayout" Target="../slideLayouts/slideLayout374.xml"/><Relationship Id="rId35" Type="http://schemas.openxmlformats.org/officeDocument/2006/relationships/slideLayout" Target="../slideLayouts/slideLayout375.xml"/><Relationship Id="rId36" Type="http://schemas.openxmlformats.org/officeDocument/2006/relationships/slideLayout" Target="../slideLayouts/slideLayout376.xml"/><Relationship Id="rId37" Type="http://schemas.openxmlformats.org/officeDocument/2006/relationships/slideLayout" Target="../slideLayouts/slideLayout377.xml"/><Relationship Id="rId38" Type="http://schemas.openxmlformats.org/officeDocument/2006/relationships/slideLayout" Target="../slideLayouts/slideLayout378.xml"/><Relationship Id="rId39" Type="http://schemas.openxmlformats.org/officeDocument/2006/relationships/slideLayout" Target="../slideLayouts/slideLayout379.xml"/><Relationship Id="rId20" Type="http://schemas.openxmlformats.org/officeDocument/2006/relationships/slideLayout" Target="../slideLayouts/slideLayout360.xml"/><Relationship Id="rId21" Type="http://schemas.openxmlformats.org/officeDocument/2006/relationships/slideLayout" Target="../slideLayouts/slideLayout361.xml"/><Relationship Id="rId22" Type="http://schemas.openxmlformats.org/officeDocument/2006/relationships/slideLayout" Target="../slideLayouts/slideLayout362.xml"/><Relationship Id="rId23" Type="http://schemas.openxmlformats.org/officeDocument/2006/relationships/slideLayout" Target="../slideLayouts/slideLayout363.xml"/><Relationship Id="rId24" Type="http://schemas.openxmlformats.org/officeDocument/2006/relationships/slideLayout" Target="../slideLayouts/slideLayout364.xml"/><Relationship Id="rId25" Type="http://schemas.openxmlformats.org/officeDocument/2006/relationships/slideLayout" Target="../slideLayouts/slideLayout365.xml"/><Relationship Id="rId26" Type="http://schemas.openxmlformats.org/officeDocument/2006/relationships/slideLayout" Target="../slideLayouts/slideLayout366.xml"/><Relationship Id="rId27" Type="http://schemas.openxmlformats.org/officeDocument/2006/relationships/slideLayout" Target="../slideLayouts/slideLayout367.xml"/><Relationship Id="rId28" Type="http://schemas.openxmlformats.org/officeDocument/2006/relationships/slideLayout" Target="../slideLayouts/slideLayout368.xml"/><Relationship Id="rId29" Type="http://schemas.openxmlformats.org/officeDocument/2006/relationships/slideLayout" Target="../slideLayouts/slideLayout369.xml"/><Relationship Id="rId60" Type="http://schemas.openxmlformats.org/officeDocument/2006/relationships/hyperlink" Target="https://www.facebook.com" TargetMode="External"/><Relationship Id="rId61" Type="http://schemas.openxmlformats.org/officeDocument/2006/relationships/hyperlink" Target="https://www.linkedin.com/" TargetMode="External"/><Relationship Id="rId62" Type="http://schemas.openxmlformats.org/officeDocument/2006/relationships/hyperlink" Target="https://twitter.com/" TargetMode="External"/><Relationship Id="rId10" Type="http://schemas.openxmlformats.org/officeDocument/2006/relationships/slideLayout" Target="../slideLayouts/slideLayout350.xml"/><Relationship Id="rId11" Type="http://schemas.openxmlformats.org/officeDocument/2006/relationships/slideLayout" Target="../slideLayouts/slideLayout351.xml"/><Relationship Id="rId12" Type="http://schemas.openxmlformats.org/officeDocument/2006/relationships/slideLayout" Target="../slideLayouts/slideLayout352.xml"/></Relationships>
</file>

<file path=ppt/slideMasters/_rels/slideMaster8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11.xml"/><Relationship Id="rId14" Type="http://schemas.openxmlformats.org/officeDocument/2006/relationships/slideLayout" Target="../slideLayouts/slideLayout412.xml"/><Relationship Id="rId15" Type="http://schemas.openxmlformats.org/officeDocument/2006/relationships/slideLayout" Target="../slideLayouts/slideLayout413.xml"/><Relationship Id="rId16" Type="http://schemas.openxmlformats.org/officeDocument/2006/relationships/slideLayout" Target="../slideLayouts/slideLayout414.xml"/><Relationship Id="rId17" Type="http://schemas.openxmlformats.org/officeDocument/2006/relationships/slideLayout" Target="../slideLayouts/slideLayout415.xml"/><Relationship Id="rId18" Type="http://schemas.openxmlformats.org/officeDocument/2006/relationships/slideLayout" Target="../slideLayouts/slideLayout416.xml"/><Relationship Id="rId19" Type="http://schemas.openxmlformats.org/officeDocument/2006/relationships/slideLayout" Target="../slideLayouts/slideLayout417.xml"/><Relationship Id="rId63" Type="http://schemas.openxmlformats.org/officeDocument/2006/relationships/slideLayout" Target="../slideLayouts/slideLayout461.xml"/><Relationship Id="rId64" Type="http://schemas.openxmlformats.org/officeDocument/2006/relationships/slideLayout" Target="../slideLayouts/slideLayout462.xml"/><Relationship Id="rId65" Type="http://schemas.openxmlformats.org/officeDocument/2006/relationships/slideLayout" Target="../slideLayouts/slideLayout463.xml"/><Relationship Id="rId66" Type="http://schemas.openxmlformats.org/officeDocument/2006/relationships/slideLayout" Target="../slideLayouts/slideLayout464.xml"/><Relationship Id="rId67" Type="http://schemas.openxmlformats.org/officeDocument/2006/relationships/theme" Target="../theme/theme8.xml"/><Relationship Id="rId68" Type="http://schemas.openxmlformats.org/officeDocument/2006/relationships/hyperlink" Target="https://www.facebook.com" TargetMode="External"/><Relationship Id="rId69" Type="http://schemas.openxmlformats.org/officeDocument/2006/relationships/hyperlink" Target="https://www.linkedin.com/" TargetMode="External"/><Relationship Id="rId50" Type="http://schemas.openxmlformats.org/officeDocument/2006/relationships/slideLayout" Target="../slideLayouts/slideLayout448.xml"/><Relationship Id="rId51" Type="http://schemas.openxmlformats.org/officeDocument/2006/relationships/slideLayout" Target="../slideLayouts/slideLayout449.xml"/><Relationship Id="rId52" Type="http://schemas.openxmlformats.org/officeDocument/2006/relationships/slideLayout" Target="../slideLayouts/slideLayout450.xml"/><Relationship Id="rId53" Type="http://schemas.openxmlformats.org/officeDocument/2006/relationships/slideLayout" Target="../slideLayouts/slideLayout451.xml"/><Relationship Id="rId54" Type="http://schemas.openxmlformats.org/officeDocument/2006/relationships/slideLayout" Target="../slideLayouts/slideLayout452.xml"/><Relationship Id="rId55" Type="http://schemas.openxmlformats.org/officeDocument/2006/relationships/slideLayout" Target="../slideLayouts/slideLayout453.xml"/><Relationship Id="rId56" Type="http://schemas.openxmlformats.org/officeDocument/2006/relationships/slideLayout" Target="../slideLayouts/slideLayout454.xml"/><Relationship Id="rId57" Type="http://schemas.openxmlformats.org/officeDocument/2006/relationships/slideLayout" Target="../slideLayouts/slideLayout455.xml"/><Relationship Id="rId58" Type="http://schemas.openxmlformats.org/officeDocument/2006/relationships/slideLayout" Target="../slideLayouts/slideLayout456.xml"/><Relationship Id="rId59" Type="http://schemas.openxmlformats.org/officeDocument/2006/relationships/slideLayout" Target="../slideLayouts/slideLayout457.xml"/><Relationship Id="rId40" Type="http://schemas.openxmlformats.org/officeDocument/2006/relationships/slideLayout" Target="../slideLayouts/slideLayout438.xml"/><Relationship Id="rId41" Type="http://schemas.openxmlformats.org/officeDocument/2006/relationships/slideLayout" Target="../slideLayouts/slideLayout439.xml"/><Relationship Id="rId42" Type="http://schemas.openxmlformats.org/officeDocument/2006/relationships/slideLayout" Target="../slideLayouts/slideLayout440.xml"/><Relationship Id="rId43" Type="http://schemas.openxmlformats.org/officeDocument/2006/relationships/slideLayout" Target="../slideLayouts/slideLayout441.xml"/><Relationship Id="rId44" Type="http://schemas.openxmlformats.org/officeDocument/2006/relationships/slideLayout" Target="../slideLayouts/slideLayout442.xml"/><Relationship Id="rId45" Type="http://schemas.openxmlformats.org/officeDocument/2006/relationships/slideLayout" Target="../slideLayouts/slideLayout443.xml"/><Relationship Id="rId46" Type="http://schemas.openxmlformats.org/officeDocument/2006/relationships/slideLayout" Target="../slideLayouts/slideLayout444.xml"/><Relationship Id="rId47" Type="http://schemas.openxmlformats.org/officeDocument/2006/relationships/slideLayout" Target="../slideLayouts/slideLayout445.xml"/><Relationship Id="rId48" Type="http://schemas.openxmlformats.org/officeDocument/2006/relationships/slideLayout" Target="../slideLayouts/slideLayout446.xml"/><Relationship Id="rId49" Type="http://schemas.openxmlformats.org/officeDocument/2006/relationships/slideLayout" Target="../slideLayouts/slideLayout447.xml"/><Relationship Id="rId1" Type="http://schemas.openxmlformats.org/officeDocument/2006/relationships/slideLayout" Target="../slideLayouts/slideLayout399.xml"/><Relationship Id="rId2" Type="http://schemas.openxmlformats.org/officeDocument/2006/relationships/slideLayout" Target="../slideLayouts/slideLayout400.xml"/><Relationship Id="rId3" Type="http://schemas.openxmlformats.org/officeDocument/2006/relationships/slideLayout" Target="../slideLayouts/slideLayout401.xml"/><Relationship Id="rId4" Type="http://schemas.openxmlformats.org/officeDocument/2006/relationships/slideLayout" Target="../slideLayouts/slideLayout402.xml"/><Relationship Id="rId5" Type="http://schemas.openxmlformats.org/officeDocument/2006/relationships/slideLayout" Target="../slideLayouts/slideLayout403.xml"/><Relationship Id="rId6" Type="http://schemas.openxmlformats.org/officeDocument/2006/relationships/slideLayout" Target="../slideLayouts/slideLayout404.xml"/><Relationship Id="rId7" Type="http://schemas.openxmlformats.org/officeDocument/2006/relationships/slideLayout" Target="../slideLayouts/slideLayout405.xml"/><Relationship Id="rId8" Type="http://schemas.openxmlformats.org/officeDocument/2006/relationships/slideLayout" Target="../slideLayouts/slideLayout406.xml"/><Relationship Id="rId9" Type="http://schemas.openxmlformats.org/officeDocument/2006/relationships/slideLayout" Target="../slideLayouts/slideLayout407.xml"/><Relationship Id="rId30" Type="http://schemas.openxmlformats.org/officeDocument/2006/relationships/slideLayout" Target="../slideLayouts/slideLayout428.xml"/><Relationship Id="rId31" Type="http://schemas.openxmlformats.org/officeDocument/2006/relationships/slideLayout" Target="../slideLayouts/slideLayout429.xml"/><Relationship Id="rId32" Type="http://schemas.openxmlformats.org/officeDocument/2006/relationships/slideLayout" Target="../slideLayouts/slideLayout430.xml"/><Relationship Id="rId33" Type="http://schemas.openxmlformats.org/officeDocument/2006/relationships/slideLayout" Target="../slideLayouts/slideLayout431.xml"/><Relationship Id="rId34" Type="http://schemas.openxmlformats.org/officeDocument/2006/relationships/slideLayout" Target="../slideLayouts/slideLayout432.xml"/><Relationship Id="rId35" Type="http://schemas.openxmlformats.org/officeDocument/2006/relationships/slideLayout" Target="../slideLayouts/slideLayout433.xml"/><Relationship Id="rId36" Type="http://schemas.openxmlformats.org/officeDocument/2006/relationships/slideLayout" Target="../slideLayouts/slideLayout434.xml"/><Relationship Id="rId37" Type="http://schemas.openxmlformats.org/officeDocument/2006/relationships/slideLayout" Target="../slideLayouts/slideLayout435.xml"/><Relationship Id="rId38" Type="http://schemas.openxmlformats.org/officeDocument/2006/relationships/slideLayout" Target="../slideLayouts/slideLayout436.xml"/><Relationship Id="rId39" Type="http://schemas.openxmlformats.org/officeDocument/2006/relationships/slideLayout" Target="../slideLayouts/slideLayout437.xml"/><Relationship Id="rId70" Type="http://schemas.openxmlformats.org/officeDocument/2006/relationships/hyperlink" Target="https://twitter.com/" TargetMode="External"/><Relationship Id="rId20" Type="http://schemas.openxmlformats.org/officeDocument/2006/relationships/slideLayout" Target="../slideLayouts/slideLayout418.xml"/><Relationship Id="rId21" Type="http://schemas.openxmlformats.org/officeDocument/2006/relationships/slideLayout" Target="../slideLayouts/slideLayout419.xml"/><Relationship Id="rId22" Type="http://schemas.openxmlformats.org/officeDocument/2006/relationships/slideLayout" Target="../slideLayouts/slideLayout420.xml"/><Relationship Id="rId23" Type="http://schemas.openxmlformats.org/officeDocument/2006/relationships/slideLayout" Target="../slideLayouts/slideLayout421.xml"/><Relationship Id="rId24" Type="http://schemas.openxmlformats.org/officeDocument/2006/relationships/slideLayout" Target="../slideLayouts/slideLayout422.xml"/><Relationship Id="rId25" Type="http://schemas.openxmlformats.org/officeDocument/2006/relationships/slideLayout" Target="../slideLayouts/slideLayout423.xml"/><Relationship Id="rId26" Type="http://schemas.openxmlformats.org/officeDocument/2006/relationships/slideLayout" Target="../slideLayouts/slideLayout424.xml"/><Relationship Id="rId27" Type="http://schemas.openxmlformats.org/officeDocument/2006/relationships/slideLayout" Target="../slideLayouts/slideLayout425.xml"/><Relationship Id="rId28" Type="http://schemas.openxmlformats.org/officeDocument/2006/relationships/slideLayout" Target="../slideLayouts/slideLayout426.xml"/><Relationship Id="rId29" Type="http://schemas.openxmlformats.org/officeDocument/2006/relationships/slideLayout" Target="../slideLayouts/slideLayout427.xml"/><Relationship Id="rId60" Type="http://schemas.openxmlformats.org/officeDocument/2006/relationships/slideLayout" Target="../slideLayouts/slideLayout458.xml"/><Relationship Id="rId61" Type="http://schemas.openxmlformats.org/officeDocument/2006/relationships/slideLayout" Target="../slideLayouts/slideLayout459.xml"/><Relationship Id="rId62" Type="http://schemas.openxmlformats.org/officeDocument/2006/relationships/slideLayout" Target="../slideLayouts/slideLayout460.xml"/><Relationship Id="rId10" Type="http://schemas.openxmlformats.org/officeDocument/2006/relationships/slideLayout" Target="../slideLayouts/slideLayout408.xml"/><Relationship Id="rId11" Type="http://schemas.openxmlformats.org/officeDocument/2006/relationships/slideLayout" Target="../slideLayouts/slideLayout409.xml"/><Relationship Id="rId12" Type="http://schemas.openxmlformats.org/officeDocument/2006/relationships/slideLayout" Target="../slideLayouts/slideLayout410.xml"/></Relationships>
</file>

<file path=ppt/slideMasters/_rels/slideMaster9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75.xml"/><Relationship Id="rId12" Type="http://schemas.openxmlformats.org/officeDocument/2006/relationships/slideLayout" Target="../slideLayouts/slideLayout476.xml"/><Relationship Id="rId13" Type="http://schemas.openxmlformats.org/officeDocument/2006/relationships/theme" Target="../theme/theme9.xml"/><Relationship Id="rId1" Type="http://schemas.openxmlformats.org/officeDocument/2006/relationships/slideLayout" Target="../slideLayouts/slideLayout465.xml"/><Relationship Id="rId2" Type="http://schemas.openxmlformats.org/officeDocument/2006/relationships/slideLayout" Target="../slideLayouts/slideLayout466.xml"/><Relationship Id="rId3" Type="http://schemas.openxmlformats.org/officeDocument/2006/relationships/slideLayout" Target="../slideLayouts/slideLayout467.xml"/><Relationship Id="rId4" Type="http://schemas.openxmlformats.org/officeDocument/2006/relationships/slideLayout" Target="../slideLayouts/slideLayout468.xml"/><Relationship Id="rId5" Type="http://schemas.openxmlformats.org/officeDocument/2006/relationships/slideLayout" Target="../slideLayouts/slideLayout469.xml"/><Relationship Id="rId6" Type="http://schemas.openxmlformats.org/officeDocument/2006/relationships/slideLayout" Target="../slideLayouts/slideLayout470.xml"/><Relationship Id="rId7" Type="http://schemas.openxmlformats.org/officeDocument/2006/relationships/slideLayout" Target="../slideLayouts/slideLayout471.xml"/><Relationship Id="rId8" Type="http://schemas.openxmlformats.org/officeDocument/2006/relationships/slideLayout" Target="../slideLayouts/slideLayout472.xml"/><Relationship Id="rId9" Type="http://schemas.openxmlformats.org/officeDocument/2006/relationships/slideLayout" Target="../slideLayouts/slideLayout473.xml"/><Relationship Id="rId10" Type="http://schemas.openxmlformats.org/officeDocument/2006/relationships/slideLayout" Target="../slideLayouts/slideLayout474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85.xml"/><Relationship Id="rId20" Type="http://schemas.openxmlformats.org/officeDocument/2006/relationships/slideLayout" Target="../slideLayouts/slideLayout496.xml"/><Relationship Id="rId21" Type="http://schemas.openxmlformats.org/officeDocument/2006/relationships/slideLayout" Target="../slideLayouts/slideLayout497.xml"/><Relationship Id="rId22" Type="http://schemas.openxmlformats.org/officeDocument/2006/relationships/slideLayout" Target="../slideLayouts/slideLayout498.xml"/><Relationship Id="rId23" Type="http://schemas.openxmlformats.org/officeDocument/2006/relationships/slideLayout" Target="../slideLayouts/slideLayout499.xml"/><Relationship Id="rId24" Type="http://schemas.openxmlformats.org/officeDocument/2006/relationships/theme" Target="../theme/theme10.xml"/><Relationship Id="rId10" Type="http://schemas.openxmlformats.org/officeDocument/2006/relationships/slideLayout" Target="../slideLayouts/slideLayout486.xml"/><Relationship Id="rId11" Type="http://schemas.openxmlformats.org/officeDocument/2006/relationships/slideLayout" Target="../slideLayouts/slideLayout487.xml"/><Relationship Id="rId12" Type="http://schemas.openxmlformats.org/officeDocument/2006/relationships/slideLayout" Target="../slideLayouts/slideLayout488.xml"/><Relationship Id="rId13" Type="http://schemas.openxmlformats.org/officeDocument/2006/relationships/slideLayout" Target="../slideLayouts/slideLayout489.xml"/><Relationship Id="rId14" Type="http://schemas.openxmlformats.org/officeDocument/2006/relationships/slideLayout" Target="../slideLayouts/slideLayout490.xml"/><Relationship Id="rId15" Type="http://schemas.openxmlformats.org/officeDocument/2006/relationships/slideLayout" Target="../slideLayouts/slideLayout491.xml"/><Relationship Id="rId16" Type="http://schemas.openxmlformats.org/officeDocument/2006/relationships/slideLayout" Target="../slideLayouts/slideLayout492.xml"/><Relationship Id="rId17" Type="http://schemas.openxmlformats.org/officeDocument/2006/relationships/slideLayout" Target="../slideLayouts/slideLayout493.xml"/><Relationship Id="rId18" Type="http://schemas.openxmlformats.org/officeDocument/2006/relationships/slideLayout" Target="../slideLayouts/slideLayout494.xml"/><Relationship Id="rId19" Type="http://schemas.openxmlformats.org/officeDocument/2006/relationships/slideLayout" Target="../slideLayouts/slideLayout495.xml"/><Relationship Id="rId1" Type="http://schemas.openxmlformats.org/officeDocument/2006/relationships/slideLayout" Target="../slideLayouts/slideLayout477.xml"/><Relationship Id="rId2" Type="http://schemas.openxmlformats.org/officeDocument/2006/relationships/slideLayout" Target="../slideLayouts/slideLayout478.xml"/><Relationship Id="rId3" Type="http://schemas.openxmlformats.org/officeDocument/2006/relationships/slideLayout" Target="../slideLayouts/slideLayout479.xml"/><Relationship Id="rId4" Type="http://schemas.openxmlformats.org/officeDocument/2006/relationships/slideLayout" Target="../slideLayouts/slideLayout480.xml"/><Relationship Id="rId5" Type="http://schemas.openxmlformats.org/officeDocument/2006/relationships/slideLayout" Target="../slideLayouts/slideLayout481.xml"/><Relationship Id="rId6" Type="http://schemas.openxmlformats.org/officeDocument/2006/relationships/slideLayout" Target="../slideLayouts/slideLayout482.xml"/><Relationship Id="rId7" Type="http://schemas.openxmlformats.org/officeDocument/2006/relationships/slideLayout" Target="../slideLayouts/slideLayout483.xml"/><Relationship Id="rId8" Type="http://schemas.openxmlformats.org/officeDocument/2006/relationships/slideLayout" Target="../slideLayouts/slideLayout484.xml"/></Relationships>
</file>

<file path=ppt/slideMasters/_rels/slideMaster11.xml.rels><?xml version="1.0" encoding="UTF-8" standalone="yes"?>
<Relationships xmlns="http://schemas.openxmlformats.org/package/2006/relationships"><Relationship Id="rId20" Type="http://schemas.openxmlformats.org/officeDocument/2006/relationships/slideLayout" Target="../slideLayouts/slideLayout519.xml"/><Relationship Id="rId21" Type="http://schemas.openxmlformats.org/officeDocument/2006/relationships/slideLayout" Target="../slideLayouts/slideLayout520.xml"/><Relationship Id="rId22" Type="http://schemas.openxmlformats.org/officeDocument/2006/relationships/slideLayout" Target="../slideLayouts/slideLayout521.xml"/><Relationship Id="rId23" Type="http://schemas.openxmlformats.org/officeDocument/2006/relationships/slideLayout" Target="../slideLayouts/slideLayout522.xml"/><Relationship Id="rId24" Type="http://schemas.openxmlformats.org/officeDocument/2006/relationships/slideLayout" Target="../slideLayouts/slideLayout523.xml"/><Relationship Id="rId25" Type="http://schemas.openxmlformats.org/officeDocument/2006/relationships/slideLayout" Target="../slideLayouts/slideLayout524.xml"/><Relationship Id="rId26" Type="http://schemas.openxmlformats.org/officeDocument/2006/relationships/slideLayout" Target="../slideLayouts/slideLayout525.xml"/><Relationship Id="rId27" Type="http://schemas.openxmlformats.org/officeDocument/2006/relationships/slideLayout" Target="../slideLayouts/slideLayout526.xml"/><Relationship Id="rId28" Type="http://schemas.openxmlformats.org/officeDocument/2006/relationships/slideLayout" Target="../slideLayouts/slideLayout527.xml"/><Relationship Id="rId29" Type="http://schemas.openxmlformats.org/officeDocument/2006/relationships/slideLayout" Target="../slideLayouts/slideLayout528.xml"/><Relationship Id="rId1" Type="http://schemas.openxmlformats.org/officeDocument/2006/relationships/slideLayout" Target="../slideLayouts/slideLayout500.xml"/><Relationship Id="rId2" Type="http://schemas.openxmlformats.org/officeDocument/2006/relationships/slideLayout" Target="../slideLayouts/slideLayout501.xml"/><Relationship Id="rId3" Type="http://schemas.openxmlformats.org/officeDocument/2006/relationships/slideLayout" Target="../slideLayouts/slideLayout502.xml"/><Relationship Id="rId4" Type="http://schemas.openxmlformats.org/officeDocument/2006/relationships/slideLayout" Target="../slideLayouts/slideLayout503.xml"/><Relationship Id="rId5" Type="http://schemas.openxmlformats.org/officeDocument/2006/relationships/slideLayout" Target="../slideLayouts/slideLayout504.xml"/><Relationship Id="rId30" Type="http://schemas.openxmlformats.org/officeDocument/2006/relationships/slideLayout" Target="../slideLayouts/slideLayout529.xml"/><Relationship Id="rId31" Type="http://schemas.openxmlformats.org/officeDocument/2006/relationships/slideLayout" Target="../slideLayouts/slideLayout530.xml"/><Relationship Id="rId32" Type="http://schemas.openxmlformats.org/officeDocument/2006/relationships/slideLayout" Target="../slideLayouts/slideLayout531.xml"/><Relationship Id="rId9" Type="http://schemas.openxmlformats.org/officeDocument/2006/relationships/slideLayout" Target="../slideLayouts/slideLayout508.xml"/><Relationship Id="rId6" Type="http://schemas.openxmlformats.org/officeDocument/2006/relationships/slideLayout" Target="../slideLayouts/slideLayout505.xml"/><Relationship Id="rId7" Type="http://schemas.openxmlformats.org/officeDocument/2006/relationships/slideLayout" Target="../slideLayouts/slideLayout506.xml"/><Relationship Id="rId8" Type="http://schemas.openxmlformats.org/officeDocument/2006/relationships/slideLayout" Target="../slideLayouts/slideLayout507.xml"/><Relationship Id="rId33" Type="http://schemas.openxmlformats.org/officeDocument/2006/relationships/slideLayout" Target="../slideLayouts/slideLayout532.xml"/><Relationship Id="rId34" Type="http://schemas.openxmlformats.org/officeDocument/2006/relationships/slideLayout" Target="../slideLayouts/slideLayout533.xml"/><Relationship Id="rId35" Type="http://schemas.openxmlformats.org/officeDocument/2006/relationships/slideLayout" Target="../slideLayouts/slideLayout534.xml"/><Relationship Id="rId36" Type="http://schemas.openxmlformats.org/officeDocument/2006/relationships/slideLayout" Target="../slideLayouts/slideLayout535.xml"/><Relationship Id="rId10" Type="http://schemas.openxmlformats.org/officeDocument/2006/relationships/slideLayout" Target="../slideLayouts/slideLayout509.xml"/><Relationship Id="rId11" Type="http://schemas.openxmlformats.org/officeDocument/2006/relationships/slideLayout" Target="../slideLayouts/slideLayout510.xml"/><Relationship Id="rId12" Type="http://schemas.openxmlformats.org/officeDocument/2006/relationships/slideLayout" Target="../slideLayouts/slideLayout511.xml"/><Relationship Id="rId13" Type="http://schemas.openxmlformats.org/officeDocument/2006/relationships/slideLayout" Target="../slideLayouts/slideLayout512.xml"/><Relationship Id="rId14" Type="http://schemas.openxmlformats.org/officeDocument/2006/relationships/slideLayout" Target="../slideLayouts/slideLayout513.xml"/><Relationship Id="rId15" Type="http://schemas.openxmlformats.org/officeDocument/2006/relationships/slideLayout" Target="../slideLayouts/slideLayout514.xml"/><Relationship Id="rId16" Type="http://schemas.openxmlformats.org/officeDocument/2006/relationships/slideLayout" Target="../slideLayouts/slideLayout515.xml"/><Relationship Id="rId17" Type="http://schemas.openxmlformats.org/officeDocument/2006/relationships/slideLayout" Target="../slideLayouts/slideLayout516.xml"/><Relationship Id="rId18" Type="http://schemas.openxmlformats.org/officeDocument/2006/relationships/slideLayout" Target="../slideLayouts/slideLayout517.xml"/><Relationship Id="rId19" Type="http://schemas.openxmlformats.org/officeDocument/2006/relationships/slideLayout" Target="../slideLayouts/slideLayout518.xml"/><Relationship Id="rId37" Type="http://schemas.openxmlformats.org/officeDocument/2006/relationships/slideLayout" Target="../slideLayouts/slideLayout536.xml"/><Relationship Id="rId38" Type="http://schemas.openxmlformats.org/officeDocument/2006/relationships/slideLayout" Target="../slideLayouts/slideLayout537.xml"/><Relationship Id="rId39" Type="http://schemas.openxmlformats.org/officeDocument/2006/relationships/slideLayout" Target="../slideLayouts/slideLayout538.xml"/><Relationship Id="rId40" Type="http://schemas.openxmlformats.org/officeDocument/2006/relationships/slideLayout" Target="../slideLayouts/slideLayout539.xml"/><Relationship Id="rId41" Type="http://schemas.openxmlformats.org/officeDocument/2006/relationships/slideLayout" Target="../slideLayouts/slideLayout540.xml"/><Relationship Id="rId42" Type="http://schemas.openxmlformats.org/officeDocument/2006/relationships/slideLayout" Target="../slideLayouts/slideLayout541.xml"/><Relationship Id="rId43" Type="http://schemas.openxmlformats.org/officeDocument/2006/relationships/theme" Target="../theme/theme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6" y="730259"/>
            <a:ext cx="21025723" cy="2651126"/>
          </a:xfrm>
          <a:prstGeom prst="rect">
            <a:avLst/>
          </a:prstGeom>
        </p:spPr>
        <p:txBody>
          <a:bodyPr vert="horz" lIns="180532" tIns="90269" rIns="180532" bIns="90269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6" y="3651250"/>
            <a:ext cx="21025723" cy="8702676"/>
          </a:xfrm>
          <a:prstGeom prst="rect">
            <a:avLst/>
          </a:prstGeom>
        </p:spPr>
        <p:txBody>
          <a:bodyPr vert="horz" lIns="180532" tIns="90269" rIns="180532" bIns="9026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Oval 6"/>
          <p:cNvSpPr/>
          <p:nvPr userDrawn="1"/>
        </p:nvSpPr>
        <p:spPr>
          <a:xfrm>
            <a:off x="23019761" y="473373"/>
            <a:ext cx="959009" cy="959010"/>
          </a:xfrm>
          <a:prstGeom prst="ellipse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69" tIns="45191" rIns="90269" bIns="45191"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23104259" y="607080"/>
            <a:ext cx="819040" cy="628539"/>
          </a:xfrm>
          <a:prstGeom prst="rect">
            <a:avLst/>
          </a:prstGeom>
          <a:noFill/>
        </p:spPr>
        <p:txBody>
          <a:bodyPr wrap="none" lIns="180497" tIns="90250" rIns="180497" bIns="90250" rtlCol="0">
            <a:spAutoFit/>
          </a:bodyPr>
          <a:lstStyle/>
          <a:p>
            <a:pPr algn="ctr"/>
            <a:fld id="{260E2A6B-A809-4840-BF14-8648BC0BDF87}" type="slidenum">
              <a:rPr lang="id-ID" sz="2900" b="1" smtClean="0">
                <a:solidFill>
                  <a:schemeClr val="bg1"/>
                </a:solidFill>
                <a:latin typeface="Lato Regular"/>
                <a:cs typeface="Lato Regular"/>
              </a:rPr>
              <a:pPr algn="ctr"/>
              <a:t>‹#›</a:t>
            </a:fld>
            <a:endParaRPr lang="id-ID" sz="2900" dirty="0">
              <a:solidFill>
                <a:schemeClr val="bg1"/>
              </a:solidFill>
              <a:latin typeface="Lato Regular"/>
              <a:cs typeface="Lato Regular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791476" y="12512858"/>
            <a:ext cx="8807511" cy="874760"/>
          </a:xfrm>
          <a:prstGeom prst="rect">
            <a:avLst/>
          </a:prstGeom>
        </p:spPr>
        <p:txBody>
          <a:bodyPr wrap="square" lIns="180497" tIns="90250" rIns="180497" bIns="90250">
            <a:spAutoFit/>
          </a:bodyPr>
          <a:lstStyle/>
          <a:p>
            <a:pPr algn="ctr"/>
            <a:r>
              <a:rPr lang="id-ID" sz="2400" dirty="0">
                <a:solidFill>
                  <a:schemeClr val="accent1"/>
                </a:solidFill>
                <a:latin typeface="Lato Light"/>
                <a:cs typeface="Lato Light"/>
              </a:rPr>
              <a:t>www.companyname.com</a:t>
            </a:r>
          </a:p>
          <a:p>
            <a:pPr algn="ctr"/>
            <a:r>
              <a:rPr lang="en-US" sz="2100" dirty="0">
                <a:solidFill>
                  <a:schemeClr val="tx2"/>
                </a:solidFill>
                <a:latin typeface="Lato Light"/>
                <a:cs typeface="Lato Light"/>
              </a:rPr>
              <a:t>© 2016 </a:t>
            </a:r>
            <a:r>
              <a:rPr lang="en-US" sz="2100" dirty="0" err="1">
                <a:solidFill>
                  <a:schemeClr val="tx2"/>
                </a:solidFill>
                <a:latin typeface="Lato Light"/>
                <a:cs typeface="Lato Light"/>
              </a:rPr>
              <a:t>Jetfabrik</a:t>
            </a:r>
            <a:r>
              <a:rPr lang="en-US" sz="2100" dirty="0">
                <a:solidFill>
                  <a:schemeClr val="tx2"/>
                </a:solidFill>
                <a:latin typeface="Lato Light"/>
                <a:cs typeface="Lato Light"/>
              </a:rPr>
              <a:t> </a:t>
            </a:r>
            <a:r>
              <a:rPr lang="id-ID" sz="2100" dirty="0">
                <a:solidFill>
                  <a:schemeClr val="tx2"/>
                </a:solidFill>
                <a:latin typeface="Lato Light"/>
                <a:cs typeface="Lato Light"/>
              </a:rPr>
              <a:t>Multipurpose Theme</a:t>
            </a:r>
            <a:r>
              <a:rPr lang="en-US" sz="2100" dirty="0">
                <a:solidFill>
                  <a:schemeClr val="tx2"/>
                </a:solidFill>
                <a:latin typeface="Lato Light"/>
                <a:cs typeface="Lato Light"/>
              </a:rPr>
              <a:t>. All Rights Reserved. </a:t>
            </a:r>
            <a:endParaRPr lang="id-ID" sz="2100" dirty="0">
              <a:solidFill>
                <a:schemeClr val="tx2"/>
              </a:solidFill>
              <a:latin typeface="Lato Light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4228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7" r:id="rId2"/>
    <p:sldLayoutId id="2147483747" r:id="rId3"/>
    <p:sldLayoutId id="2147483850" r:id="rId4"/>
    <p:sldLayoutId id="2147483801" r:id="rId5"/>
    <p:sldLayoutId id="2147483657" r:id="rId6"/>
    <p:sldLayoutId id="2147483849" r:id="rId7"/>
    <p:sldLayoutId id="2147483752" r:id="rId8"/>
    <p:sldLayoutId id="2147483819" r:id="rId9"/>
    <p:sldLayoutId id="2147483694" r:id="rId10"/>
    <p:sldLayoutId id="2147483818" r:id="rId11"/>
    <p:sldLayoutId id="2147483821" r:id="rId12"/>
    <p:sldLayoutId id="2147483780" r:id="rId13"/>
    <p:sldLayoutId id="2147483793" r:id="rId14"/>
    <p:sldLayoutId id="2147483809" r:id="rId15"/>
    <p:sldLayoutId id="2147483820" r:id="rId16"/>
    <p:sldLayoutId id="2147483822" r:id="rId17"/>
    <p:sldLayoutId id="2147483823" r:id="rId18"/>
    <p:sldLayoutId id="2147483844" r:id="rId19"/>
    <p:sldLayoutId id="2147483848" r:id="rId20"/>
    <p:sldLayoutId id="2147484171" r:id="rId21"/>
  </p:sldLayoutIdLst>
  <p:hf hdr="0" ftr="0" dt="0"/>
  <p:txStyles>
    <p:titleStyle>
      <a:lvl1pPr algn="l" defTabSz="1805138" rtl="0" eaLnBrk="1" latinLnBrk="0" hangingPunct="1">
        <a:lnSpc>
          <a:spcPct val="90000"/>
        </a:lnSpc>
        <a:spcBef>
          <a:spcPct val="0"/>
        </a:spcBef>
        <a:buNone/>
        <a:defRPr lang="en-US" sz="6000" kern="1200">
          <a:solidFill>
            <a:schemeClr val="tx1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451331" indent="-451331" algn="l" defTabSz="1805138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lang="en-US" sz="48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1pPr>
      <a:lvl2pPr marL="1353867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40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2pPr>
      <a:lvl3pPr marL="2256424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6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3pPr>
      <a:lvl4pPr marL="3158983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1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4pPr>
      <a:lvl5pPr marL="4061538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100" kern="1200" dirty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5pPr>
      <a:lvl6pPr marL="4964095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866652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769214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671766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02588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05138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07702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10257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12821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15373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17930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220483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6" y="2438411"/>
            <a:ext cx="20721003" cy="92551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16863483" y="12608302"/>
            <a:ext cx="4321426" cy="612364"/>
          </a:xfrm>
          <a:prstGeom prst="rect">
            <a:avLst/>
          </a:prstGeom>
        </p:spPr>
        <p:txBody>
          <a:bodyPr vert="horz" wrap="square" lIns="240695" tIns="120341" rIns="240695" bIns="120341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2400" dirty="0"/>
              <a:t>i9 presentation to Joe Smith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629504" y="12586299"/>
            <a:ext cx="278775" cy="656590"/>
          </a:xfrm>
          <a:prstGeom prst="rect">
            <a:avLst/>
          </a:prstGeom>
        </p:spPr>
        <p:txBody>
          <a:bodyPr vert="horz" wrap="none" lIns="240695" tIns="120341" rIns="240695" bIns="120341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2400" smtClean="0"/>
              <a:pPr algn="ctr"/>
              <a:t>‹#›</a:t>
            </a:fld>
            <a:endParaRPr lang="en-US" sz="2400" dirty="0"/>
          </a:p>
        </p:txBody>
      </p:sp>
      <p:sp>
        <p:nvSpPr>
          <p:cNvPr id="10" name="Oval 9"/>
          <p:cNvSpPr/>
          <p:nvPr/>
        </p:nvSpPr>
        <p:spPr>
          <a:xfrm>
            <a:off x="1435776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6" name="Oval 15"/>
          <p:cNvSpPr/>
          <p:nvPr/>
        </p:nvSpPr>
        <p:spPr>
          <a:xfrm>
            <a:off x="563576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7" name="Rectangle 9"/>
          <p:cNvSpPr/>
          <p:nvPr/>
        </p:nvSpPr>
        <p:spPr>
          <a:xfrm rot="2700000">
            <a:off x="853197" y="1282452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4" name="Oval 13"/>
          <p:cNvSpPr/>
          <p:nvPr/>
        </p:nvSpPr>
        <p:spPr>
          <a:xfrm rot="10800000">
            <a:off x="230797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5" name="Rectangle 9"/>
          <p:cNvSpPr/>
          <p:nvPr/>
        </p:nvSpPr>
        <p:spPr>
          <a:xfrm rot="13500000">
            <a:off x="2504351" y="1282452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21661593" y="12780855"/>
            <a:ext cx="128236" cy="275606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695" tIns="120341" rIns="240695" bIns="120341" numCol="1" anchor="t" anchorCtr="0" compatLnSpc="1">
            <a:prstTxWarp prst="textNoShape">
              <a:avLst/>
            </a:prstTxWarp>
          </a:bodyPr>
          <a:lstStyle/>
          <a:p>
            <a:endParaRPr lang="en-US" sz="6400"/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22455597" y="12774870"/>
            <a:ext cx="284366" cy="273000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695" tIns="120341" rIns="240695" bIns="120341" numCol="1" anchor="t" anchorCtr="0" compatLnSpc="1">
            <a:prstTxWarp prst="textNoShape">
              <a:avLst/>
            </a:prstTxWarp>
          </a:bodyPr>
          <a:lstStyle/>
          <a:p>
            <a:endParaRPr lang="en-US" sz="6400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23316058" y="12799793"/>
            <a:ext cx="307848" cy="251522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695" tIns="120341" rIns="240695" bIns="120341" numCol="1" anchor="t" anchorCtr="0" compatLnSpc="1">
            <a:prstTxWarp prst="textNoShape">
              <a:avLst/>
            </a:prstTxWarp>
          </a:bodyPr>
          <a:lstStyle/>
          <a:p>
            <a:endParaRPr lang="en-US" sz="6400"/>
          </a:p>
        </p:txBody>
      </p:sp>
      <p:sp>
        <p:nvSpPr>
          <p:cNvPr id="22" name="Oval 21"/>
          <p:cNvSpPr/>
          <p:nvPr userDrawn="1"/>
        </p:nvSpPr>
        <p:spPr>
          <a:xfrm>
            <a:off x="2226466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100"/>
          </a:p>
        </p:txBody>
      </p:sp>
      <p:sp>
        <p:nvSpPr>
          <p:cNvPr id="23" name="Oval 22"/>
          <p:cNvSpPr/>
          <p:nvPr userDrawn="1"/>
        </p:nvSpPr>
        <p:spPr>
          <a:xfrm>
            <a:off x="2139246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100"/>
          </a:p>
        </p:txBody>
      </p:sp>
      <p:sp>
        <p:nvSpPr>
          <p:cNvPr id="24" name="Oval 23"/>
          <p:cNvSpPr/>
          <p:nvPr userDrawn="1"/>
        </p:nvSpPr>
        <p:spPr>
          <a:xfrm rot="10800000">
            <a:off x="23136864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100"/>
          </a:p>
        </p:txBody>
      </p:sp>
      <p:sp>
        <p:nvSpPr>
          <p:cNvPr id="18" name="Rectangle 17">
            <a:hlinkClick r:id="rId60"/>
          </p:cNvPr>
          <p:cNvSpPr/>
          <p:nvPr userDrawn="1"/>
        </p:nvSpPr>
        <p:spPr>
          <a:xfrm>
            <a:off x="21312313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7100"/>
          </a:p>
        </p:txBody>
      </p:sp>
      <p:sp>
        <p:nvSpPr>
          <p:cNvPr id="25" name="Rectangle 24">
            <a:hlinkClick r:id="rId61"/>
          </p:cNvPr>
          <p:cNvSpPr/>
          <p:nvPr userDrawn="1"/>
        </p:nvSpPr>
        <p:spPr>
          <a:xfrm>
            <a:off x="22180100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7100"/>
          </a:p>
        </p:txBody>
      </p:sp>
      <p:sp>
        <p:nvSpPr>
          <p:cNvPr id="26" name="Rectangle 25">
            <a:hlinkClick r:id="rId62"/>
          </p:cNvPr>
          <p:cNvSpPr/>
          <p:nvPr userDrawn="1"/>
        </p:nvSpPr>
        <p:spPr>
          <a:xfrm>
            <a:off x="23067746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7100"/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2253568" y="12518192"/>
            <a:ext cx="804462" cy="80467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lvl="0" algn="ctr"/>
            <a:endParaRPr lang="en-US" sz="7100"/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499787" y="12502644"/>
            <a:ext cx="804462" cy="804672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lvl="0" algn="ctr"/>
            <a:endParaRPr lang="en-US" sz="7100"/>
          </a:p>
        </p:txBody>
      </p:sp>
    </p:spTree>
    <p:extLst>
      <p:ext uri="{BB962C8B-B14F-4D97-AF65-F5344CB8AC3E}">
        <p14:creationId xmlns:p14="http://schemas.microsoft.com/office/powerpoint/2010/main" val="2457024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  <p:sldLayoutId id="2147483933" r:id="rId12"/>
    <p:sldLayoutId id="2147483934" r:id="rId13"/>
    <p:sldLayoutId id="2147483935" r:id="rId14"/>
    <p:sldLayoutId id="2147483936" r:id="rId15"/>
    <p:sldLayoutId id="2147483937" r:id="rId16"/>
    <p:sldLayoutId id="2147483938" r:id="rId17"/>
    <p:sldLayoutId id="2147483939" r:id="rId18"/>
    <p:sldLayoutId id="2147483940" r:id="rId19"/>
    <p:sldLayoutId id="2147483941" r:id="rId20"/>
    <p:sldLayoutId id="2147483942" r:id="rId21"/>
    <p:sldLayoutId id="2147483943" r:id="rId22"/>
    <p:sldLayoutId id="2147483944" r:id="rId23"/>
    <p:sldLayoutId id="2147483945" r:id="rId24"/>
    <p:sldLayoutId id="2147483946" r:id="rId25"/>
    <p:sldLayoutId id="2147483947" r:id="rId26"/>
    <p:sldLayoutId id="2147483948" r:id="rId27"/>
    <p:sldLayoutId id="2147483949" r:id="rId28"/>
    <p:sldLayoutId id="2147483950" r:id="rId29"/>
    <p:sldLayoutId id="2147483951" r:id="rId30"/>
    <p:sldLayoutId id="2147483952" r:id="rId31"/>
    <p:sldLayoutId id="2147483953" r:id="rId32"/>
    <p:sldLayoutId id="2147483954" r:id="rId33"/>
    <p:sldLayoutId id="2147483955" r:id="rId34"/>
    <p:sldLayoutId id="2147483956" r:id="rId35"/>
    <p:sldLayoutId id="2147483957" r:id="rId36"/>
    <p:sldLayoutId id="2147483958" r:id="rId37"/>
    <p:sldLayoutId id="2147483959" r:id="rId38"/>
    <p:sldLayoutId id="2147483960" r:id="rId39"/>
    <p:sldLayoutId id="2147483961" r:id="rId40"/>
    <p:sldLayoutId id="2147483962" r:id="rId41"/>
    <p:sldLayoutId id="2147483963" r:id="rId42"/>
    <p:sldLayoutId id="2147483964" r:id="rId43"/>
    <p:sldLayoutId id="2147483965" r:id="rId44"/>
    <p:sldLayoutId id="2147483966" r:id="rId45"/>
    <p:sldLayoutId id="2147483967" r:id="rId46"/>
    <p:sldLayoutId id="2147483968" r:id="rId47"/>
    <p:sldLayoutId id="2147483969" r:id="rId48"/>
    <p:sldLayoutId id="2147483970" r:id="rId49"/>
    <p:sldLayoutId id="2147483971" r:id="rId50"/>
    <p:sldLayoutId id="2147483972" r:id="rId51"/>
    <p:sldLayoutId id="2147483973" r:id="rId52"/>
    <p:sldLayoutId id="2147483974" r:id="rId53"/>
    <p:sldLayoutId id="2147483975" r:id="rId54"/>
    <p:sldLayoutId id="2147483976" r:id="rId55"/>
    <p:sldLayoutId id="2147483977" r:id="rId56"/>
    <p:sldLayoutId id="2147483978" r:id="rId57"/>
    <p:sldLayoutId id="2147483979" r:id="rId58"/>
  </p:sldLayoutIdLst>
  <p:txStyles>
    <p:titleStyle>
      <a:lvl1pPr algn="ctr" defTabSz="2406669" rtl="0" eaLnBrk="1" latinLnBrk="0" hangingPunct="1">
        <a:lnSpc>
          <a:spcPct val="86000"/>
        </a:lnSpc>
        <a:spcBef>
          <a:spcPct val="0"/>
        </a:spcBef>
        <a:buNone/>
        <a:defRPr sz="5700" kern="800" spc="-10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1295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4000" kern="800" spc="-26">
          <a:solidFill>
            <a:schemeClr val="tx1"/>
          </a:solidFill>
          <a:latin typeface="+mn-lt"/>
          <a:ea typeface="+mn-ea"/>
          <a:cs typeface="+mn-cs"/>
        </a:defRPr>
      </a:lvl1pPr>
      <a:lvl2pPr marL="906697" indent="-455444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2pPr>
      <a:lvl3pPr marL="1357947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>
          <a:solidFill>
            <a:schemeClr val="tx1"/>
          </a:solidFill>
          <a:latin typeface="+mn-lt"/>
          <a:ea typeface="+mn-ea"/>
          <a:cs typeface="+mn-cs"/>
        </a:defRPr>
      </a:lvl3pPr>
      <a:lvl4pPr marL="1809187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4pPr>
      <a:lvl5pPr marL="2260428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3100" kern="800">
          <a:solidFill>
            <a:schemeClr val="tx1"/>
          </a:solidFill>
          <a:latin typeface="+mn-lt"/>
          <a:ea typeface="+mn-ea"/>
          <a:cs typeface="+mn-cs"/>
        </a:defRPr>
      </a:lvl5pPr>
      <a:lvl6pPr marL="6618278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7821602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024921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228240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0335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06669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0999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13307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16626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21994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423261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626583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326" y="560047"/>
            <a:ext cx="20721003" cy="16351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6" y="2438411"/>
            <a:ext cx="20721003" cy="92551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16863483" y="12608302"/>
            <a:ext cx="4321426" cy="612364"/>
          </a:xfrm>
          <a:prstGeom prst="rect">
            <a:avLst/>
          </a:prstGeom>
        </p:spPr>
        <p:txBody>
          <a:bodyPr vert="horz" wrap="square" lIns="240695" tIns="120341" rIns="240695" bIns="120341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2400" dirty="0"/>
              <a:t>i9 presentation to Joe Smith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629504" y="12586299"/>
            <a:ext cx="278775" cy="656590"/>
          </a:xfrm>
          <a:prstGeom prst="rect">
            <a:avLst/>
          </a:prstGeom>
        </p:spPr>
        <p:txBody>
          <a:bodyPr vert="horz" wrap="none" lIns="240695" tIns="120341" rIns="240695" bIns="120341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2400" smtClean="0"/>
              <a:pPr algn="ctr"/>
              <a:t>‹#›</a:t>
            </a:fld>
            <a:endParaRPr lang="en-US" sz="2400" dirty="0"/>
          </a:p>
        </p:txBody>
      </p:sp>
      <p:sp>
        <p:nvSpPr>
          <p:cNvPr id="10" name="Oval 9"/>
          <p:cNvSpPr/>
          <p:nvPr/>
        </p:nvSpPr>
        <p:spPr>
          <a:xfrm>
            <a:off x="1435776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6" name="Oval 15"/>
          <p:cNvSpPr/>
          <p:nvPr/>
        </p:nvSpPr>
        <p:spPr>
          <a:xfrm>
            <a:off x="563576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7" name="Rectangle 9"/>
          <p:cNvSpPr/>
          <p:nvPr/>
        </p:nvSpPr>
        <p:spPr>
          <a:xfrm rot="2700000">
            <a:off x="853197" y="1282452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4" name="Oval 13"/>
          <p:cNvSpPr/>
          <p:nvPr/>
        </p:nvSpPr>
        <p:spPr>
          <a:xfrm rot="10800000">
            <a:off x="230797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5" name="Rectangle 9"/>
          <p:cNvSpPr/>
          <p:nvPr/>
        </p:nvSpPr>
        <p:spPr>
          <a:xfrm rot="13500000">
            <a:off x="2504351" y="1282452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400"/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21661593" y="12780855"/>
            <a:ext cx="128236" cy="275606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695" tIns="120341" rIns="240695" bIns="120341" numCol="1" anchor="t" anchorCtr="0" compatLnSpc="1">
            <a:prstTxWarp prst="textNoShape">
              <a:avLst/>
            </a:prstTxWarp>
          </a:bodyPr>
          <a:lstStyle/>
          <a:p>
            <a:endParaRPr lang="en-US" sz="6400"/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22455597" y="12774870"/>
            <a:ext cx="284366" cy="273000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695" tIns="120341" rIns="240695" bIns="120341" numCol="1" anchor="t" anchorCtr="0" compatLnSpc="1">
            <a:prstTxWarp prst="textNoShape">
              <a:avLst/>
            </a:prstTxWarp>
          </a:bodyPr>
          <a:lstStyle/>
          <a:p>
            <a:endParaRPr lang="en-US" sz="6400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23316058" y="12799793"/>
            <a:ext cx="307848" cy="251522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695" tIns="120341" rIns="240695" bIns="120341" numCol="1" anchor="t" anchorCtr="0" compatLnSpc="1">
            <a:prstTxWarp prst="textNoShape">
              <a:avLst/>
            </a:prstTxWarp>
          </a:bodyPr>
          <a:lstStyle/>
          <a:p>
            <a:endParaRPr lang="en-US" sz="6400"/>
          </a:p>
        </p:txBody>
      </p:sp>
      <p:sp>
        <p:nvSpPr>
          <p:cNvPr id="22" name="Oval 21"/>
          <p:cNvSpPr/>
          <p:nvPr userDrawn="1"/>
        </p:nvSpPr>
        <p:spPr>
          <a:xfrm>
            <a:off x="2226466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100"/>
          </a:p>
        </p:txBody>
      </p:sp>
      <p:sp>
        <p:nvSpPr>
          <p:cNvPr id="23" name="Oval 22"/>
          <p:cNvSpPr/>
          <p:nvPr userDrawn="1"/>
        </p:nvSpPr>
        <p:spPr>
          <a:xfrm>
            <a:off x="2139246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100"/>
          </a:p>
        </p:txBody>
      </p:sp>
      <p:sp>
        <p:nvSpPr>
          <p:cNvPr id="24" name="Oval 23"/>
          <p:cNvSpPr/>
          <p:nvPr userDrawn="1"/>
        </p:nvSpPr>
        <p:spPr>
          <a:xfrm rot="10800000">
            <a:off x="23136864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2100"/>
          </a:p>
        </p:txBody>
      </p:sp>
      <p:sp>
        <p:nvSpPr>
          <p:cNvPr id="18" name="Rectangle 17">
            <a:hlinkClick r:id="rId61"/>
          </p:cNvPr>
          <p:cNvSpPr/>
          <p:nvPr userDrawn="1"/>
        </p:nvSpPr>
        <p:spPr>
          <a:xfrm>
            <a:off x="21312313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7100"/>
          </a:p>
        </p:txBody>
      </p:sp>
      <p:sp>
        <p:nvSpPr>
          <p:cNvPr id="25" name="Rectangle 24">
            <a:hlinkClick r:id="rId62"/>
          </p:cNvPr>
          <p:cNvSpPr/>
          <p:nvPr userDrawn="1"/>
        </p:nvSpPr>
        <p:spPr>
          <a:xfrm>
            <a:off x="22180100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7100"/>
          </a:p>
        </p:txBody>
      </p:sp>
      <p:sp>
        <p:nvSpPr>
          <p:cNvPr id="26" name="Rectangle 25">
            <a:hlinkClick r:id="rId63"/>
          </p:cNvPr>
          <p:cNvSpPr/>
          <p:nvPr userDrawn="1"/>
        </p:nvSpPr>
        <p:spPr>
          <a:xfrm>
            <a:off x="23067746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/>
            <a:endParaRPr lang="en-US" sz="7100"/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2253568" y="12518192"/>
            <a:ext cx="804462" cy="80467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lvl="0" algn="ctr"/>
            <a:endParaRPr lang="en-US" sz="7100"/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499787" y="12502644"/>
            <a:ext cx="804462" cy="804672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lvl="0" algn="ctr"/>
            <a:endParaRPr lang="en-US" sz="7100"/>
          </a:p>
        </p:txBody>
      </p:sp>
    </p:spTree>
    <p:extLst>
      <p:ext uri="{BB962C8B-B14F-4D97-AF65-F5344CB8AC3E}">
        <p14:creationId xmlns:p14="http://schemas.microsoft.com/office/powerpoint/2010/main" val="59492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8" r:id="rId1"/>
    <p:sldLayoutId id="2147484109" r:id="rId2"/>
    <p:sldLayoutId id="2147484110" r:id="rId3"/>
    <p:sldLayoutId id="2147484111" r:id="rId4"/>
    <p:sldLayoutId id="2147484112" r:id="rId5"/>
    <p:sldLayoutId id="2147484113" r:id="rId6"/>
    <p:sldLayoutId id="2147484114" r:id="rId7"/>
    <p:sldLayoutId id="2147484115" r:id="rId8"/>
    <p:sldLayoutId id="2147484116" r:id="rId9"/>
    <p:sldLayoutId id="2147484117" r:id="rId10"/>
    <p:sldLayoutId id="2147484118" r:id="rId11"/>
    <p:sldLayoutId id="2147484119" r:id="rId12"/>
    <p:sldLayoutId id="2147484120" r:id="rId13"/>
    <p:sldLayoutId id="2147484121" r:id="rId14"/>
    <p:sldLayoutId id="2147484122" r:id="rId15"/>
    <p:sldLayoutId id="2147484123" r:id="rId16"/>
    <p:sldLayoutId id="2147484124" r:id="rId17"/>
    <p:sldLayoutId id="2147484125" r:id="rId18"/>
    <p:sldLayoutId id="2147484126" r:id="rId19"/>
    <p:sldLayoutId id="2147484127" r:id="rId20"/>
    <p:sldLayoutId id="2147484128" r:id="rId21"/>
    <p:sldLayoutId id="2147484129" r:id="rId22"/>
    <p:sldLayoutId id="2147484130" r:id="rId23"/>
    <p:sldLayoutId id="2147484131" r:id="rId24"/>
    <p:sldLayoutId id="2147484132" r:id="rId25"/>
    <p:sldLayoutId id="2147484133" r:id="rId26"/>
    <p:sldLayoutId id="2147484134" r:id="rId27"/>
    <p:sldLayoutId id="2147484135" r:id="rId28"/>
    <p:sldLayoutId id="2147484136" r:id="rId29"/>
    <p:sldLayoutId id="2147484137" r:id="rId30"/>
    <p:sldLayoutId id="2147484138" r:id="rId31"/>
    <p:sldLayoutId id="2147484139" r:id="rId32"/>
    <p:sldLayoutId id="2147484140" r:id="rId33"/>
    <p:sldLayoutId id="2147484141" r:id="rId34"/>
    <p:sldLayoutId id="2147484142" r:id="rId35"/>
    <p:sldLayoutId id="2147484143" r:id="rId36"/>
    <p:sldLayoutId id="2147484144" r:id="rId37"/>
    <p:sldLayoutId id="2147484145" r:id="rId38"/>
    <p:sldLayoutId id="2147484146" r:id="rId39"/>
    <p:sldLayoutId id="2147484147" r:id="rId40"/>
    <p:sldLayoutId id="2147484148" r:id="rId41"/>
    <p:sldLayoutId id="2147484149" r:id="rId42"/>
    <p:sldLayoutId id="2147484150" r:id="rId43"/>
    <p:sldLayoutId id="2147484151" r:id="rId44"/>
    <p:sldLayoutId id="2147484152" r:id="rId45"/>
    <p:sldLayoutId id="2147484153" r:id="rId46"/>
    <p:sldLayoutId id="2147484154" r:id="rId47"/>
    <p:sldLayoutId id="2147484155" r:id="rId48"/>
    <p:sldLayoutId id="2147484156" r:id="rId49"/>
    <p:sldLayoutId id="2147484157" r:id="rId50"/>
    <p:sldLayoutId id="2147484158" r:id="rId51"/>
    <p:sldLayoutId id="2147484159" r:id="rId52"/>
    <p:sldLayoutId id="2147484160" r:id="rId53"/>
    <p:sldLayoutId id="2147484161" r:id="rId54"/>
    <p:sldLayoutId id="2147484162" r:id="rId55"/>
    <p:sldLayoutId id="2147484163" r:id="rId56"/>
    <p:sldLayoutId id="2147484164" r:id="rId57"/>
    <p:sldLayoutId id="2147484165" r:id="rId58"/>
    <p:sldLayoutId id="2147484166" r:id="rId59"/>
  </p:sldLayoutIdLst>
  <p:txStyles>
    <p:titleStyle>
      <a:lvl1pPr algn="ctr" defTabSz="2406669" rtl="0" eaLnBrk="1" latinLnBrk="0" hangingPunct="1">
        <a:lnSpc>
          <a:spcPct val="86000"/>
        </a:lnSpc>
        <a:spcBef>
          <a:spcPct val="0"/>
        </a:spcBef>
        <a:buNone/>
        <a:defRPr sz="5700" kern="800" spc="-10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1295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4000" kern="800" spc="-26">
          <a:solidFill>
            <a:schemeClr val="tx1"/>
          </a:solidFill>
          <a:latin typeface="+mn-lt"/>
          <a:ea typeface="+mn-ea"/>
          <a:cs typeface="+mn-cs"/>
        </a:defRPr>
      </a:lvl1pPr>
      <a:lvl2pPr marL="906697" indent="-455444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2pPr>
      <a:lvl3pPr marL="1357947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>
          <a:solidFill>
            <a:schemeClr val="tx1"/>
          </a:solidFill>
          <a:latin typeface="+mn-lt"/>
          <a:ea typeface="+mn-ea"/>
          <a:cs typeface="+mn-cs"/>
        </a:defRPr>
      </a:lvl3pPr>
      <a:lvl4pPr marL="1809187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4pPr>
      <a:lvl5pPr marL="2260428" indent="-451295" algn="l" defTabSz="24066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3100" kern="800">
          <a:solidFill>
            <a:schemeClr val="tx1"/>
          </a:solidFill>
          <a:latin typeface="+mn-lt"/>
          <a:ea typeface="+mn-ea"/>
          <a:cs typeface="+mn-cs"/>
        </a:defRPr>
      </a:lvl5pPr>
      <a:lvl6pPr marL="6618278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7821602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024921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228240" indent="-601698" algn="l" defTabSz="2406669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0335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06669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0999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13307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16626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219940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423261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626583" algn="l" defTabSz="2406669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326" y="560043"/>
            <a:ext cx="20721003" cy="16351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6" y="2438411"/>
            <a:ext cx="20721003" cy="92551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16863483" y="12608347"/>
            <a:ext cx="4321426" cy="612481"/>
          </a:xfrm>
          <a:prstGeom prst="rect">
            <a:avLst/>
          </a:prstGeom>
        </p:spPr>
        <p:txBody>
          <a:bodyPr vert="horz" wrap="square" lIns="240807" tIns="120399" rIns="240807" bIns="120399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rgbClr val="FFFFFF">
                    <a:tint val="75000"/>
                  </a:srgbClr>
                </a:solidFill>
                <a:latin typeface="Open Sans Light"/>
              </a:rPr>
              <a:t>i9 presentation to Joe Smith</a:t>
            </a:r>
            <a:endParaRPr lang="en-US" sz="2400" dirty="0">
              <a:solidFill>
                <a:srgbClr val="FFFFFF">
                  <a:tint val="75000"/>
                </a:srgbClr>
              </a:solidFill>
              <a:latin typeface="Open Sans Light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629504" y="12586295"/>
            <a:ext cx="278775" cy="656590"/>
          </a:xfrm>
          <a:prstGeom prst="rect">
            <a:avLst/>
          </a:prstGeom>
        </p:spPr>
        <p:txBody>
          <a:bodyPr vert="horz" wrap="none" lIns="240807" tIns="120399" rIns="240807" bIns="120399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2400" smtClean="0">
                <a:solidFill>
                  <a:srgbClr val="FFFFFF"/>
                </a:solidFill>
                <a:latin typeface="Open Sans Light"/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4357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5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853197" y="12824520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230797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2504351" y="12824520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21661588" y="12780851"/>
            <a:ext cx="128236" cy="275606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807" tIns="120399" rIns="240807" bIns="120399" numCol="1" anchor="t" anchorCtr="0" compatLnSpc="1">
            <a:prstTxWarp prst="textNoShape">
              <a:avLst/>
            </a:prstTxWarp>
          </a:bodyPr>
          <a:lstStyle/>
          <a:p>
            <a:pPr defTabSz="2407754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22455597" y="12774870"/>
            <a:ext cx="284366" cy="273000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807" tIns="120399" rIns="240807" bIns="120399" numCol="1" anchor="t" anchorCtr="0" compatLnSpc="1">
            <a:prstTxWarp prst="textNoShape">
              <a:avLst/>
            </a:prstTxWarp>
          </a:bodyPr>
          <a:lstStyle/>
          <a:p>
            <a:pPr defTabSz="2407754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23316058" y="12799789"/>
            <a:ext cx="307848" cy="251522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807" tIns="120399" rIns="240807" bIns="120399" numCol="1" anchor="t" anchorCtr="0" compatLnSpc="1">
            <a:prstTxWarp prst="textNoShape">
              <a:avLst/>
            </a:prstTxWarp>
          </a:bodyPr>
          <a:lstStyle/>
          <a:p>
            <a:pPr defTabSz="2407754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222646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213924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23136864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8" name="Rectangle 17">
            <a:hlinkClick r:id="rId68"/>
          </p:cNvPr>
          <p:cNvSpPr/>
          <p:nvPr userDrawn="1"/>
        </p:nvSpPr>
        <p:spPr>
          <a:xfrm>
            <a:off x="21312313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5" name="Rectangle 24">
            <a:hlinkClick r:id="rId69"/>
          </p:cNvPr>
          <p:cNvSpPr/>
          <p:nvPr userDrawn="1"/>
        </p:nvSpPr>
        <p:spPr>
          <a:xfrm>
            <a:off x="22180100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6" name="Rectangle 25">
            <a:hlinkClick r:id="rId70"/>
          </p:cNvPr>
          <p:cNvSpPr/>
          <p:nvPr userDrawn="1"/>
        </p:nvSpPr>
        <p:spPr>
          <a:xfrm>
            <a:off x="23067746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2253568" y="12518192"/>
            <a:ext cx="804462" cy="80467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499787" y="12502644"/>
            <a:ext cx="804462" cy="804672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604" tIns="90304" rIns="180604" bIns="90304" rtlCol="0" anchor="ctr"/>
          <a:lstStyle/>
          <a:p>
            <a:pPr algn="ctr" defTabSz="240775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801415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3" r:id="rId1"/>
    <p:sldLayoutId id="2147484174" r:id="rId2"/>
    <p:sldLayoutId id="2147484175" r:id="rId3"/>
    <p:sldLayoutId id="2147484176" r:id="rId4"/>
    <p:sldLayoutId id="2147484177" r:id="rId5"/>
    <p:sldLayoutId id="2147484178" r:id="rId6"/>
    <p:sldLayoutId id="2147484179" r:id="rId7"/>
    <p:sldLayoutId id="2147484180" r:id="rId8"/>
    <p:sldLayoutId id="2147484181" r:id="rId9"/>
    <p:sldLayoutId id="2147484182" r:id="rId10"/>
    <p:sldLayoutId id="2147484183" r:id="rId11"/>
    <p:sldLayoutId id="2147484184" r:id="rId12"/>
    <p:sldLayoutId id="2147484185" r:id="rId13"/>
    <p:sldLayoutId id="2147484186" r:id="rId14"/>
    <p:sldLayoutId id="2147484187" r:id="rId15"/>
    <p:sldLayoutId id="2147484188" r:id="rId16"/>
    <p:sldLayoutId id="2147484189" r:id="rId17"/>
    <p:sldLayoutId id="2147484190" r:id="rId18"/>
    <p:sldLayoutId id="2147484191" r:id="rId19"/>
    <p:sldLayoutId id="2147484192" r:id="rId20"/>
    <p:sldLayoutId id="2147484193" r:id="rId21"/>
    <p:sldLayoutId id="2147484194" r:id="rId22"/>
    <p:sldLayoutId id="2147484195" r:id="rId23"/>
    <p:sldLayoutId id="2147484196" r:id="rId24"/>
    <p:sldLayoutId id="2147484197" r:id="rId25"/>
    <p:sldLayoutId id="2147484198" r:id="rId26"/>
    <p:sldLayoutId id="2147484199" r:id="rId27"/>
    <p:sldLayoutId id="2147484200" r:id="rId28"/>
    <p:sldLayoutId id="2147484201" r:id="rId29"/>
    <p:sldLayoutId id="2147484202" r:id="rId30"/>
    <p:sldLayoutId id="2147484203" r:id="rId31"/>
    <p:sldLayoutId id="2147484204" r:id="rId32"/>
    <p:sldLayoutId id="2147484205" r:id="rId33"/>
    <p:sldLayoutId id="2147484206" r:id="rId34"/>
    <p:sldLayoutId id="2147484207" r:id="rId35"/>
    <p:sldLayoutId id="2147484208" r:id="rId36"/>
    <p:sldLayoutId id="2147484209" r:id="rId37"/>
    <p:sldLayoutId id="2147484210" r:id="rId38"/>
    <p:sldLayoutId id="2147484211" r:id="rId39"/>
    <p:sldLayoutId id="2147484212" r:id="rId40"/>
    <p:sldLayoutId id="2147484213" r:id="rId41"/>
    <p:sldLayoutId id="2147484214" r:id="rId42"/>
    <p:sldLayoutId id="2147484215" r:id="rId43"/>
    <p:sldLayoutId id="2147484216" r:id="rId44"/>
    <p:sldLayoutId id="2147484217" r:id="rId45"/>
    <p:sldLayoutId id="2147484218" r:id="rId46"/>
    <p:sldLayoutId id="2147484219" r:id="rId47"/>
    <p:sldLayoutId id="2147484220" r:id="rId48"/>
    <p:sldLayoutId id="2147484221" r:id="rId49"/>
    <p:sldLayoutId id="2147484222" r:id="rId50"/>
    <p:sldLayoutId id="2147484223" r:id="rId51"/>
    <p:sldLayoutId id="2147484224" r:id="rId52"/>
    <p:sldLayoutId id="2147484225" r:id="rId53"/>
    <p:sldLayoutId id="2147484226" r:id="rId54"/>
    <p:sldLayoutId id="2147484227" r:id="rId55"/>
    <p:sldLayoutId id="2147484228" r:id="rId56"/>
    <p:sldLayoutId id="2147484229" r:id="rId57"/>
    <p:sldLayoutId id="2147484230" r:id="rId58"/>
    <p:sldLayoutId id="2147484231" r:id="rId59"/>
    <p:sldLayoutId id="2147484232" r:id="rId60"/>
    <p:sldLayoutId id="2147484233" r:id="rId61"/>
    <p:sldLayoutId id="2147484234" r:id="rId62"/>
    <p:sldLayoutId id="2147484235" r:id="rId63"/>
    <p:sldLayoutId id="2147484236" r:id="rId64"/>
    <p:sldLayoutId id="2147484237" r:id="rId65"/>
    <p:sldLayoutId id="2147484238" r:id="rId66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2407754" rtl="0" eaLnBrk="1" latinLnBrk="0" hangingPunct="1">
        <a:lnSpc>
          <a:spcPct val="86000"/>
        </a:lnSpc>
        <a:spcBef>
          <a:spcPct val="0"/>
        </a:spcBef>
        <a:buNone/>
        <a:defRPr sz="5700" kern="800" spc="-10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1500" indent="-451500" algn="l" defTabSz="240775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4000" kern="800" spc="-26">
          <a:solidFill>
            <a:schemeClr val="tx1"/>
          </a:solidFill>
          <a:latin typeface="+mn-lt"/>
          <a:ea typeface="+mn-ea"/>
          <a:cs typeface="+mn-cs"/>
        </a:defRPr>
      </a:lvl1pPr>
      <a:lvl2pPr marL="907104" indent="-455644" algn="l" defTabSz="240775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2pPr>
      <a:lvl3pPr marL="1358558" indent="-451500" algn="l" defTabSz="240775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>
          <a:solidFill>
            <a:schemeClr val="tx1"/>
          </a:solidFill>
          <a:latin typeface="+mn-lt"/>
          <a:ea typeface="+mn-ea"/>
          <a:cs typeface="+mn-cs"/>
        </a:defRPr>
      </a:lvl3pPr>
      <a:lvl4pPr marL="1809999" indent="-451500" algn="l" defTabSz="240775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4pPr>
      <a:lvl5pPr marL="2261446" indent="-451500" algn="l" defTabSz="240775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3100" kern="800">
          <a:solidFill>
            <a:schemeClr val="tx1"/>
          </a:solidFill>
          <a:latin typeface="+mn-lt"/>
          <a:ea typeface="+mn-ea"/>
          <a:cs typeface="+mn-cs"/>
        </a:defRPr>
      </a:lvl5pPr>
      <a:lvl6pPr marL="6621261" indent="-601962" algn="l" defTabSz="2407754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7825122" indent="-601962" algn="l" defTabSz="2407754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028991" indent="-601962" algn="l" defTabSz="2407754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232843" indent="-601962" algn="l" defTabSz="2407754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03890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07754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11607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15473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19332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223192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427053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630910" algn="l" defTabSz="240775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326" y="560037"/>
            <a:ext cx="20721003" cy="16351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6" y="2438411"/>
            <a:ext cx="20721003" cy="92551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16863483" y="12608277"/>
            <a:ext cx="4321426" cy="612629"/>
          </a:xfrm>
          <a:prstGeom prst="rect">
            <a:avLst/>
          </a:prstGeom>
        </p:spPr>
        <p:txBody>
          <a:bodyPr vert="horz" wrap="square" lIns="240952" tIns="120472" rIns="240952" bIns="120472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rgbClr val="FFFFFF">
                    <a:tint val="75000"/>
                  </a:srgbClr>
                </a:solidFill>
                <a:latin typeface="Open Sans Light"/>
              </a:rPr>
              <a:t>i9 presentation to Joe Smith</a:t>
            </a:r>
            <a:endParaRPr lang="en-US" sz="2400" dirty="0">
              <a:solidFill>
                <a:srgbClr val="FFFFFF">
                  <a:tint val="75000"/>
                </a:srgbClr>
              </a:solidFill>
              <a:latin typeface="Open Sans Light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629504" y="12586289"/>
            <a:ext cx="278775" cy="656590"/>
          </a:xfrm>
          <a:prstGeom prst="rect">
            <a:avLst/>
          </a:prstGeom>
        </p:spPr>
        <p:txBody>
          <a:bodyPr vert="horz" wrap="none" lIns="240952" tIns="120472" rIns="240952" bIns="120472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2400" smtClean="0">
                <a:solidFill>
                  <a:srgbClr val="FFFFFF"/>
                </a:solidFill>
                <a:latin typeface="Open Sans Light"/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4357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5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853197" y="12824514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230797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2504351" y="12824514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21661585" y="12780845"/>
            <a:ext cx="128236" cy="275606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952" tIns="120472" rIns="240952" bIns="120472" numCol="1" anchor="t" anchorCtr="0" compatLnSpc="1">
            <a:prstTxWarp prst="textNoShape">
              <a:avLst/>
            </a:prstTxWarp>
          </a:bodyPr>
          <a:lstStyle/>
          <a:p>
            <a:pPr defTabSz="2409202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22455597" y="12774870"/>
            <a:ext cx="284366" cy="273000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952" tIns="120472" rIns="240952" bIns="120472" numCol="1" anchor="t" anchorCtr="0" compatLnSpc="1">
            <a:prstTxWarp prst="textNoShape">
              <a:avLst/>
            </a:prstTxWarp>
          </a:bodyPr>
          <a:lstStyle/>
          <a:p>
            <a:pPr defTabSz="2409202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23316058" y="12799783"/>
            <a:ext cx="307848" cy="251522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0952" tIns="120472" rIns="240952" bIns="120472" numCol="1" anchor="t" anchorCtr="0" compatLnSpc="1">
            <a:prstTxWarp prst="textNoShape">
              <a:avLst/>
            </a:prstTxWarp>
          </a:bodyPr>
          <a:lstStyle/>
          <a:p>
            <a:pPr defTabSz="2409202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222646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213924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23136864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8" name="Rectangle 17">
            <a:hlinkClick r:id="rId69"/>
          </p:cNvPr>
          <p:cNvSpPr/>
          <p:nvPr userDrawn="1"/>
        </p:nvSpPr>
        <p:spPr>
          <a:xfrm>
            <a:off x="21312313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5" name="Rectangle 24">
            <a:hlinkClick r:id="rId70"/>
          </p:cNvPr>
          <p:cNvSpPr/>
          <p:nvPr userDrawn="1"/>
        </p:nvSpPr>
        <p:spPr>
          <a:xfrm>
            <a:off x="22180100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6" name="Rectangle 25">
            <a:hlinkClick r:id="rId71"/>
          </p:cNvPr>
          <p:cNvSpPr/>
          <p:nvPr userDrawn="1"/>
        </p:nvSpPr>
        <p:spPr>
          <a:xfrm>
            <a:off x="23067746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2253568" y="12518192"/>
            <a:ext cx="804462" cy="80467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499787" y="12502644"/>
            <a:ext cx="804462" cy="804672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713" tIns="90359" rIns="180713" bIns="90359" rtlCol="0" anchor="ctr"/>
          <a:lstStyle/>
          <a:p>
            <a:pPr algn="ctr" defTabSz="2409202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329182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0" r:id="rId1"/>
    <p:sldLayoutId id="2147484241" r:id="rId2"/>
    <p:sldLayoutId id="2147484242" r:id="rId3"/>
    <p:sldLayoutId id="2147484243" r:id="rId4"/>
    <p:sldLayoutId id="2147484244" r:id="rId5"/>
    <p:sldLayoutId id="2147484245" r:id="rId6"/>
    <p:sldLayoutId id="2147484246" r:id="rId7"/>
    <p:sldLayoutId id="2147484247" r:id="rId8"/>
    <p:sldLayoutId id="2147484248" r:id="rId9"/>
    <p:sldLayoutId id="2147484249" r:id="rId10"/>
    <p:sldLayoutId id="2147484250" r:id="rId11"/>
    <p:sldLayoutId id="2147484251" r:id="rId12"/>
    <p:sldLayoutId id="2147484252" r:id="rId13"/>
    <p:sldLayoutId id="2147484253" r:id="rId14"/>
    <p:sldLayoutId id="2147484254" r:id="rId15"/>
    <p:sldLayoutId id="2147484255" r:id="rId16"/>
    <p:sldLayoutId id="2147484256" r:id="rId17"/>
    <p:sldLayoutId id="2147484257" r:id="rId18"/>
    <p:sldLayoutId id="2147484258" r:id="rId19"/>
    <p:sldLayoutId id="2147484259" r:id="rId20"/>
    <p:sldLayoutId id="2147484260" r:id="rId21"/>
    <p:sldLayoutId id="2147484261" r:id="rId22"/>
    <p:sldLayoutId id="2147484262" r:id="rId23"/>
    <p:sldLayoutId id="2147484263" r:id="rId24"/>
    <p:sldLayoutId id="2147484264" r:id="rId25"/>
    <p:sldLayoutId id="2147484265" r:id="rId26"/>
    <p:sldLayoutId id="2147484266" r:id="rId27"/>
    <p:sldLayoutId id="2147484267" r:id="rId28"/>
    <p:sldLayoutId id="2147484268" r:id="rId29"/>
    <p:sldLayoutId id="2147484269" r:id="rId30"/>
    <p:sldLayoutId id="2147484270" r:id="rId31"/>
    <p:sldLayoutId id="2147484271" r:id="rId32"/>
    <p:sldLayoutId id="2147484272" r:id="rId33"/>
    <p:sldLayoutId id="2147484273" r:id="rId34"/>
    <p:sldLayoutId id="2147484274" r:id="rId35"/>
    <p:sldLayoutId id="2147484275" r:id="rId36"/>
    <p:sldLayoutId id="2147484276" r:id="rId37"/>
    <p:sldLayoutId id="2147484277" r:id="rId38"/>
    <p:sldLayoutId id="2147484278" r:id="rId39"/>
    <p:sldLayoutId id="2147484279" r:id="rId40"/>
    <p:sldLayoutId id="2147484280" r:id="rId41"/>
    <p:sldLayoutId id="2147484281" r:id="rId42"/>
    <p:sldLayoutId id="2147484282" r:id="rId43"/>
    <p:sldLayoutId id="2147484283" r:id="rId44"/>
    <p:sldLayoutId id="2147484284" r:id="rId45"/>
    <p:sldLayoutId id="2147484285" r:id="rId46"/>
    <p:sldLayoutId id="2147484286" r:id="rId47"/>
    <p:sldLayoutId id="2147484287" r:id="rId48"/>
    <p:sldLayoutId id="2147484288" r:id="rId49"/>
    <p:sldLayoutId id="2147484289" r:id="rId50"/>
    <p:sldLayoutId id="2147484290" r:id="rId51"/>
    <p:sldLayoutId id="2147484291" r:id="rId52"/>
    <p:sldLayoutId id="2147484292" r:id="rId53"/>
    <p:sldLayoutId id="2147484293" r:id="rId54"/>
    <p:sldLayoutId id="2147484294" r:id="rId55"/>
    <p:sldLayoutId id="2147484295" r:id="rId56"/>
    <p:sldLayoutId id="2147484296" r:id="rId57"/>
    <p:sldLayoutId id="2147484297" r:id="rId58"/>
    <p:sldLayoutId id="2147484298" r:id="rId59"/>
    <p:sldLayoutId id="2147484299" r:id="rId60"/>
    <p:sldLayoutId id="2147484300" r:id="rId61"/>
    <p:sldLayoutId id="2147484301" r:id="rId62"/>
    <p:sldLayoutId id="2147484302" r:id="rId63"/>
    <p:sldLayoutId id="2147484303" r:id="rId64"/>
    <p:sldLayoutId id="2147484304" r:id="rId65"/>
    <p:sldLayoutId id="2147484305" r:id="rId66"/>
    <p:sldLayoutId id="2147484915" r:id="rId67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2409202" rtl="0" eaLnBrk="1" latinLnBrk="0" hangingPunct="1">
        <a:lnSpc>
          <a:spcPct val="86000"/>
        </a:lnSpc>
        <a:spcBef>
          <a:spcPct val="0"/>
        </a:spcBef>
        <a:buNone/>
        <a:defRPr sz="5700" kern="800" spc="-10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1769" indent="-451769" algn="l" defTabSz="2409202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4000" kern="800" spc="-26">
          <a:solidFill>
            <a:schemeClr val="tx1"/>
          </a:solidFill>
          <a:latin typeface="+mn-lt"/>
          <a:ea typeface="+mn-ea"/>
          <a:cs typeface="+mn-cs"/>
        </a:defRPr>
      </a:lvl1pPr>
      <a:lvl2pPr marL="907647" indent="-455918" algn="l" defTabSz="2409202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2pPr>
      <a:lvl3pPr marL="1359373" indent="-451769" algn="l" defTabSz="2409202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>
          <a:solidFill>
            <a:schemeClr val="tx1"/>
          </a:solidFill>
          <a:latin typeface="+mn-lt"/>
          <a:ea typeface="+mn-ea"/>
          <a:cs typeface="+mn-cs"/>
        </a:defRPr>
      </a:lvl3pPr>
      <a:lvl4pPr marL="1811087" indent="-451769" algn="l" defTabSz="2409202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4pPr>
      <a:lvl5pPr marL="2262801" indent="-451769" algn="l" defTabSz="2409202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3100" kern="800">
          <a:solidFill>
            <a:schemeClr val="tx1"/>
          </a:solidFill>
          <a:latin typeface="+mn-lt"/>
          <a:ea typeface="+mn-ea"/>
          <a:cs typeface="+mn-cs"/>
        </a:defRPr>
      </a:lvl5pPr>
      <a:lvl6pPr marL="6625239" indent="-602324" algn="l" defTabSz="2409202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7829822" indent="-602324" algn="l" defTabSz="2409202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034405" indent="-602324" algn="l" defTabSz="2409202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238985" indent="-602324" algn="l" defTabSz="2409202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04609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09202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13775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18361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22946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227529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432109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636695" algn="l" defTabSz="2409202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326" y="560029"/>
            <a:ext cx="20721003" cy="16351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6" y="2438411"/>
            <a:ext cx="20721003" cy="92551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16863483" y="12608167"/>
            <a:ext cx="4321426" cy="612817"/>
          </a:xfrm>
          <a:prstGeom prst="rect">
            <a:avLst/>
          </a:prstGeom>
        </p:spPr>
        <p:txBody>
          <a:bodyPr vert="horz" wrap="square" lIns="241142" tIns="120565" rIns="241142" bIns="120565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rgbClr val="FFFFFF">
                    <a:tint val="75000"/>
                  </a:srgbClr>
                </a:solidFill>
                <a:latin typeface="Open Sans Light"/>
              </a:rPr>
              <a:t>i9 presentation to Joe Smith</a:t>
            </a:r>
            <a:endParaRPr lang="en-US" sz="2400" dirty="0">
              <a:solidFill>
                <a:srgbClr val="FFFFFF">
                  <a:tint val="75000"/>
                </a:srgbClr>
              </a:solidFill>
              <a:latin typeface="Open Sans Light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629504" y="12586281"/>
            <a:ext cx="278775" cy="656590"/>
          </a:xfrm>
          <a:prstGeom prst="rect">
            <a:avLst/>
          </a:prstGeom>
        </p:spPr>
        <p:txBody>
          <a:bodyPr vert="horz" wrap="none" lIns="241142" tIns="120565" rIns="241142" bIns="120565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2400" smtClean="0">
                <a:solidFill>
                  <a:srgbClr val="FFFFFF"/>
                </a:solidFill>
                <a:latin typeface="Open Sans Light"/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4357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5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853197" y="12824508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230797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2504351" y="12824508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21661577" y="12780837"/>
            <a:ext cx="128236" cy="275606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1142" tIns="120565" rIns="241142" bIns="120565" numCol="1" anchor="t" anchorCtr="0" compatLnSpc="1">
            <a:prstTxWarp prst="textNoShape">
              <a:avLst/>
            </a:prstTxWarp>
          </a:bodyPr>
          <a:lstStyle/>
          <a:p>
            <a:pPr defTabSz="2411128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22455597" y="12774870"/>
            <a:ext cx="284366" cy="273000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1142" tIns="120565" rIns="241142" bIns="120565" numCol="1" anchor="t" anchorCtr="0" compatLnSpc="1">
            <a:prstTxWarp prst="textNoShape">
              <a:avLst/>
            </a:prstTxWarp>
          </a:bodyPr>
          <a:lstStyle/>
          <a:p>
            <a:pPr defTabSz="2411128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23316058" y="12799775"/>
            <a:ext cx="307848" cy="251522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1142" tIns="120565" rIns="241142" bIns="120565" numCol="1" anchor="t" anchorCtr="0" compatLnSpc="1">
            <a:prstTxWarp prst="textNoShape">
              <a:avLst/>
            </a:prstTxWarp>
          </a:bodyPr>
          <a:lstStyle/>
          <a:p>
            <a:pPr defTabSz="2411128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222646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213924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23136864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8" name="Rectangle 17">
            <a:hlinkClick r:id="rId71"/>
          </p:cNvPr>
          <p:cNvSpPr/>
          <p:nvPr userDrawn="1"/>
        </p:nvSpPr>
        <p:spPr>
          <a:xfrm>
            <a:off x="21312313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5" name="Rectangle 24">
            <a:hlinkClick r:id="rId72"/>
          </p:cNvPr>
          <p:cNvSpPr/>
          <p:nvPr userDrawn="1"/>
        </p:nvSpPr>
        <p:spPr>
          <a:xfrm>
            <a:off x="22180100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6" name="Rectangle 25">
            <a:hlinkClick r:id="rId73"/>
          </p:cNvPr>
          <p:cNvSpPr/>
          <p:nvPr userDrawn="1"/>
        </p:nvSpPr>
        <p:spPr>
          <a:xfrm>
            <a:off x="23067746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2253568" y="12518192"/>
            <a:ext cx="804462" cy="80467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499787" y="12502644"/>
            <a:ext cx="804462" cy="804672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54" tIns="90430" rIns="180854" bIns="90430" rtlCol="0" anchor="ctr"/>
          <a:lstStyle/>
          <a:p>
            <a:pPr algn="ctr" defTabSz="2411128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2429163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7" r:id="rId1"/>
    <p:sldLayoutId id="2147484308" r:id="rId2"/>
    <p:sldLayoutId id="2147484309" r:id="rId3"/>
    <p:sldLayoutId id="2147484310" r:id="rId4"/>
    <p:sldLayoutId id="2147484311" r:id="rId5"/>
    <p:sldLayoutId id="2147484312" r:id="rId6"/>
    <p:sldLayoutId id="2147484313" r:id="rId7"/>
    <p:sldLayoutId id="2147484314" r:id="rId8"/>
    <p:sldLayoutId id="2147484315" r:id="rId9"/>
    <p:sldLayoutId id="2147484316" r:id="rId10"/>
    <p:sldLayoutId id="2147484317" r:id="rId11"/>
    <p:sldLayoutId id="2147484318" r:id="rId12"/>
    <p:sldLayoutId id="2147484319" r:id="rId13"/>
    <p:sldLayoutId id="2147484320" r:id="rId14"/>
    <p:sldLayoutId id="2147484321" r:id="rId15"/>
    <p:sldLayoutId id="2147484322" r:id="rId16"/>
    <p:sldLayoutId id="2147484323" r:id="rId17"/>
    <p:sldLayoutId id="2147484324" r:id="rId18"/>
    <p:sldLayoutId id="2147484325" r:id="rId19"/>
    <p:sldLayoutId id="2147484326" r:id="rId20"/>
    <p:sldLayoutId id="2147484327" r:id="rId21"/>
    <p:sldLayoutId id="2147484328" r:id="rId22"/>
    <p:sldLayoutId id="2147484329" r:id="rId23"/>
    <p:sldLayoutId id="2147484330" r:id="rId24"/>
    <p:sldLayoutId id="2147484331" r:id="rId25"/>
    <p:sldLayoutId id="2147484332" r:id="rId26"/>
    <p:sldLayoutId id="2147484333" r:id="rId27"/>
    <p:sldLayoutId id="2147484334" r:id="rId28"/>
    <p:sldLayoutId id="2147484335" r:id="rId29"/>
    <p:sldLayoutId id="2147484336" r:id="rId30"/>
    <p:sldLayoutId id="2147484337" r:id="rId31"/>
    <p:sldLayoutId id="2147484338" r:id="rId32"/>
    <p:sldLayoutId id="2147484339" r:id="rId33"/>
    <p:sldLayoutId id="2147484340" r:id="rId34"/>
    <p:sldLayoutId id="2147484341" r:id="rId35"/>
    <p:sldLayoutId id="2147484342" r:id="rId36"/>
    <p:sldLayoutId id="2147484343" r:id="rId37"/>
    <p:sldLayoutId id="2147484344" r:id="rId38"/>
    <p:sldLayoutId id="2147484345" r:id="rId39"/>
    <p:sldLayoutId id="2147484346" r:id="rId40"/>
    <p:sldLayoutId id="2147484347" r:id="rId41"/>
    <p:sldLayoutId id="2147484348" r:id="rId42"/>
    <p:sldLayoutId id="2147484349" r:id="rId43"/>
    <p:sldLayoutId id="2147484350" r:id="rId44"/>
    <p:sldLayoutId id="2147484351" r:id="rId45"/>
    <p:sldLayoutId id="2147484352" r:id="rId46"/>
    <p:sldLayoutId id="2147484353" r:id="rId47"/>
    <p:sldLayoutId id="2147484354" r:id="rId48"/>
    <p:sldLayoutId id="2147484355" r:id="rId49"/>
    <p:sldLayoutId id="2147484356" r:id="rId50"/>
    <p:sldLayoutId id="2147484357" r:id="rId51"/>
    <p:sldLayoutId id="2147484358" r:id="rId52"/>
    <p:sldLayoutId id="2147484359" r:id="rId53"/>
    <p:sldLayoutId id="2147484360" r:id="rId54"/>
    <p:sldLayoutId id="2147484361" r:id="rId55"/>
    <p:sldLayoutId id="2147484362" r:id="rId56"/>
    <p:sldLayoutId id="2147484363" r:id="rId57"/>
    <p:sldLayoutId id="2147484364" r:id="rId58"/>
    <p:sldLayoutId id="2147484365" r:id="rId59"/>
    <p:sldLayoutId id="2147484366" r:id="rId60"/>
    <p:sldLayoutId id="2147484367" r:id="rId61"/>
    <p:sldLayoutId id="2147484368" r:id="rId62"/>
    <p:sldLayoutId id="2147484369" r:id="rId63"/>
    <p:sldLayoutId id="2147484370" r:id="rId64"/>
    <p:sldLayoutId id="2147484371" r:id="rId65"/>
    <p:sldLayoutId id="2147484372" r:id="rId66"/>
    <p:sldLayoutId id="2147484914" r:id="rId67"/>
    <p:sldLayoutId id="2147484916" r:id="rId68"/>
    <p:sldLayoutId id="2147484919" r:id="rId69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2411128" rtl="0" eaLnBrk="1" latinLnBrk="0" hangingPunct="1">
        <a:lnSpc>
          <a:spcPct val="86000"/>
        </a:lnSpc>
        <a:spcBef>
          <a:spcPct val="0"/>
        </a:spcBef>
        <a:buNone/>
        <a:defRPr sz="5700" kern="800" spc="-10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2128" indent="-452128" algn="l" defTabSz="241112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4000" kern="800" spc="-26">
          <a:solidFill>
            <a:schemeClr val="tx1"/>
          </a:solidFill>
          <a:latin typeface="+mn-lt"/>
          <a:ea typeface="+mn-ea"/>
          <a:cs typeface="+mn-cs"/>
        </a:defRPr>
      </a:lvl1pPr>
      <a:lvl2pPr marL="908373" indent="-456275" algn="l" defTabSz="241112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2pPr>
      <a:lvl3pPr marL="1360461" indent="-452128" algn="l" defTabSz="241112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>
          <a:solidFill>
            <a:schemeClr val="tx1"/>
          </a:solidFill>
          <a:latin typeface="+mn-lt"/>
          <a:ea typeface="+mn-ea"/>
          <a:cs typeface="+mn-cs"/>
        </a:defRPr>
      </a:lvl3pPr>
      <a:lvl4pPr marL="1812532" indent="-452128" algn="l" defTabSz="241112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4pPr>
      <a:lvl5pPr marL="2264610" indent="-452128" algn="l" defTabSz="241112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3100" kern="800">
          <a:solidFill>
            <a:schemeClr val="tx1"/>
          </a:solidFill>
          <a:latin typeface="+mn-lt"/>
          <a:ea typeface="+mn-ea"/>
          <a:cs typeface="+mn-cs"/>
        </a:defRPr>
      </a:lvl5pPr>
      <a:lvl6pPr marL="6630542" indent="-602802" algn="l" defTabSz="2411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7836082" indent="-602802" algn="l" defTabSz="2411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041634" indent="-602802" algn="l" defTabSz="2411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247184" indent="-602802" algn="l" defTabSz="2411128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05569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11128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16667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22215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27764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233314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438858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644403" algn="l" defTabSz="241112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326" y="560019"/>
            <a:ext cx="20721003" cy="16351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6" y="2438411"/>
            <a:ext cx="20721003" cy="92551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16863483" y="12608038"/>
            <a:ext cx="4321426" cy="613063"/>
          </a:xfrm>
          <a:prstGeom prst="rect">
            <a:avLst/>
          </a:prstGeom>
        </p:spPr>
        <p:txBody>
          <a:bodyPr vert="horz" wrap="square" lIns="241383" tIns="120687" rIns="241383" bIns="120687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rgbClr val="57565A">
                    <a:tint val="75000"/>
                  </a:srgbClr>
                </a:solidFill>
                <a:latin typeface="Open Sans Light"/>
              </a:rPr>
              <a:t>i9 presentation to Joe Smith</a:t>
            </a:r>
            <a:endParaRPr lang="en-US" sz="2400" dirty="0">
              <a:solidFill>
                <a:srgbClr val="57565A">
                  <a:tint val="75000"/>
                </a:srgbClr>
              </a:solidFill>
              <a:latin typeface="Open Sans Light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629504" y="12586271"/>
            <a:ext cx="278775" cy="656590"/>
          </a:xfrm>
          <a:prstGeom prst="rect">
            <a:avLst/>
          </a:prstGeom>
        </p:spPr>
        <p:txBody>
          <a:bodyPr vert="horz" wrap="none" lIns="241383" tIns="120687" rIns="241383" bIns="120687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2400" smtClean="0">
                <a:solidFill>
                  <a:srgbClr val="57565A">
                    <a:tint val="75000"/>
                  </a:srgbClr>
                </a:solidFill>
                <a:latin typeface="Open Sans Light"/>
              </a:rPr>
              <a:pPr algn="ctr"/>
              <a:t>‹#›</a:t>
            </a:fld>
            <a:endParaRPr lang="en-US" sz="2400" dirty="0">
              <a:solidFill>
                <a:srgbClr val="57565A">
                  <a:tint val="75000"/>
                </a:srgbClr>
              </a:solidFill>
              <a:latin typeface="Open Sans Ligh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435776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4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576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4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853197" y="1282449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4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230797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4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2504351" y="1282449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4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21661564" y="12780827"/>
            <a:ext cx="128236" cy="275606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1383" tIns="120687" rIns="241383" bIns="120687" numCol="1" anchor="t" anchorCtr="0" compatLnSpc="1">
            <a:prstTxWarp prst="textNoShape">
              <a:avLst/>
            </a:prstTxWarp>
          </a:bodyPr>
          <a:lstStyle/>
          <a:p>
            <a:pPr defTabSz="2413527"/>
            <a:endParaRPr lang="en-US" sz="6400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22455597" y="12774870"/>
            <a:ext cx="284366" cy="273000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1383" tIns="120687" rIns="241383" bIns="120687" numCol="1" anchor="t" anchorCtr="0" compatLnSpc="1">
            <a:prstTxWarp prst="textNoShape">
              <a:avLst/>
            </a:prstTxWarp>
          </a:bodyPr>
          <a:lstStyle/>
          <a:p>
            <a:pPr defTabSz="2413527"/>
            <a:endParaRPr lang="en-US" sz="6400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23316058" y="12799765"/>
            <a:ext cx="307848" cy="251522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1383" tIns="120687" rIns="241383" bIns="120687" numCol="1" anchor="t" anchorCtr="0" compatLnSpc="1">
            <a:prstTxWarp prst="textNoShape">
              <a:avLst/>
            </a:prstTxWarp>
          </a:bodyPr>
          <a:lstStyle/>
          <a:p>
            <a:pPr defTabSz="2413527"/>
            <a:endParaRPr lang="en-US" sz="6400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2226466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1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21392465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1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23136864" y="12581292"/>
            <a:ext cx="666226" cy="666400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21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8" name="Rectangle 17">
            <a:hlinkClick r:id="rId60"/>
          </p:cNvPr>
          <p:cNvSpPr/>
          <p:nvPr userDrawn="1"/>
        </p:nvSpPr>
        <p:spPr>
          <a:xfrm>
            <a:off x="21312313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48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25" name="Rectangle 24">
            <a:hlinkClick r:id="rId61"/>
          </p:cNvPr>
          <p:cNvSpPr/>
          <p:nvPr userDrawn="1"/>
        </p:nvSpPr>
        <p:spPr>
          <a:xfrm>
            <a:off x="22180100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48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26" name="Rectangle 25">
            <a:hlinkClick r:id="rId62"/>
          </p:cNvPr>
          <p:cNvSpPr/>
          <p:nvPr userDrawn="1"/>
        </p:nvSpPr>
        <p:spPr>
          <a:xfrm>
            <a:off x="23067746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48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2253568" y="12518192"/>
            <a:ext cx="804462" cy="80467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4800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499787" y="12502644"/>
            <a:ext cx="804462" cy="804672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1035" tIns="90519" rIns="181035" bIns="90519" rtlCol="0" anchor="ctr"/>
          <a:lstStyle/>
          <a:p>
            <a:pPr algn="ctr" defTabSz="2413527"/>
            <a:endParaRPr lang="en-US" sz="4800">
              <a:solidFill>
                <a:prstClr val="white"/>
              </a:solidFill>
              <a:latin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4830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4" r:id="rId1"/>
    <p:sldLayoutId id="2147484375" r:id="rId2"/>
    <p:sldLayoutId id="2147484376" r:id="rId3"/>
    <p:sldLayoutId id="2147484377" r:id="rId4"/>
    <p:sldLayoutId id="2147484378" r:id="rId5"/>
    <p:sldLayoutId id="2147484379" r:id="rId6"/>
    <p:sldLayoutId id="2147484380" r:id="rId7"/>
    <p:sldLayoutId id="2147484381" r:id="rId8"/>
    <p:sldLayoutId id="2147484382" r:id="rId9"/>
    <p:sldLayoutId id="2147484383" r:id="rId10"/>
    <p:sldLayoutId id="2147484384" r:id="rId11"/>
    <p:sldLayoutId id="2147484385" r:id="rId12"/>
    <p:sldLayoutId id="2147484386" r:id="rId13"/>
    <p:sldLayoutId id="2147484387" r:id="rId14"/>
    <p:sldLayoutId id="2147484388" r:id="rId15"/>
    <p:sldLayoutId id="2147484389" r:id="rId16"/>
    <p:sldLayoutId id="2147484390" r:id="rId17"/>
    <p:sldLayoutId id="2147484391" r:id="rId18"/>
    <p:sldLayoutId id="2147484392" r:id="rId19"/>
    <p:sldLayoutId id="2147484393" r:id="rId20"/>
    <p:sldLayoutId id="2147484394" r:id="rId21"/>
    <p:sldLayoutId id="2147484395" r:id="rId22"/>
    <p:sldLayoutId id="2147484396" r:id="rId23"/>
    <p:sldLayoutId id="2147484397" r:id="rId24"/>
    <p:sldLayoutId id="2147484398" r:id="rId25"/>
    <p:sldLayoutId id="2147484399" r:id="rId26"/>
    <p:sldLayoutId id="2147484400" r:id="rId27"/>
    <p:sldLayoutId id="2147484401" r:id="rId28"/>
    <p:sldLayoutId id="2147484402" r:id="rId29"/>
    <p:sldLayoutId id="2147484403" r:id="rId30"/>
    <p:sldLayoutId id="2147484404" r:id="rId31"/>
    <p:sldLayoutId id="2147484405" r:id="rId32"/>
    <p:sldLayoutId id="2147484406" r:id="rId33"/>
    <p:sldLayoutId id="2147484407" r:id="rId34"/>
    <p:sldLayoutId id="2147484408" r:id="rId35"/>
    <p:sldLayoutId id="2147484409" r:id="rId36"/>
    <p:sldLayoutId id="2147484410" r:id="rId37"/>
    <p:sldLayoutId id="2147484411" r:id="rId38"/>
    <p:sldLayoutId id="2147484412" r:id="rId39"/>
    <p:sldLayoutId id="2147484413" r:id="rId40"/>
    <p:sldLayoutId id="2147484414" r:id="rId41"/>
    <p:sldLayoutId id="2147484415" r:id="rId42"/>
    <p:sldLayoutId id="2147484416" r:id="rId43"/>
    <p:sldLayoutId id="2147484417" r:id="rId44"/>
    <p:sldLayoutId id="2147484418" r:id="rId45"/>
    <p:sldLayoutId id="2147484419" r:id="rId46"/>
    <p:sldLayoutId id="2147484420" r:id="rId47"/>
    <p:sldLayoutId id="2147484421" r:id="rId48"/>
    <p:sldLayoutId id="2147484422" r:id="rId49"/>
    <p:sldLayoutId id="2147484423" r:id="rId50"/>
    <p:sldLayoutId id="2147484424" r:id="rId51"/>
    <p:sldLayoutId id="2147484425" r:id="rId52"/>
    <p:sldLayoutId id="2147484426" r:id="rId53"/>
    <p:sldLayoutId id="2147484427" r:id="rId54"/>
    <p:sldLayoutId id="2147484428" r:id="rId55"/>
    <p:sldLayoutId id="2147484429" r:id="rId56"/>
    <p:sldLayoutId id="2147484430" r:id="rId57"/>
    <p:sldLayoutId id="2147484431" r:id="rId58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2413527" rtl="0" eaLnBrk="1" latinLnBrk="0" hangingPunct="1">
        <a:lnSpc>
          <a:spcPct val="86000"/>
        </a:lnSpc>
        <a:spcBef>
          <a:spcPct val="0"/>
        </a:spcBef>
        <a:buNone/>
        <a:defRPr sz="5700" kern="800" spc="-10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2578" indent="-452578" algn="l" defTabSz="2413527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4000" kern="800" spc="-26">
          <a:solidFill>
            <a:schemeClr val="tx1"/>
          </a:solidFill>
          <a:latin typeface="+mn-lt"/>
          <a:ea typeface="+mn-ea"/>
          <a:cs typeface="+mn-cs"/>
        </a:defRPr>
      </a:lvl1pPr>
      <a:lvl2pPr marL="909284" indent="-456720" algn="l" defTabSz="2413527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2pPr>
      <a:lvl3pPr marL="1361813" indent="-452578" algn="l" defTabSz="2413527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>
          <a:solidFill>
            <a:schemeClr val="tx1"/>
          </a:solidFill>
          <a:latin typeface="+mn-lt"/>
          <a:ea typeface="+mn-ea"/>
          <a:cs typeface="+mn-cs"/>
        </a:defRPr>
      </a:lvl3pPr>
      <a:lvl4pPr marL="1814339" indent="-452578" algn="l" defTabSz="2413527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4pPr>
      <a:lvl5pPr marL="2266879" indent="-452578" algn="l" defTabSz="2413527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3100" kern="800">
          <a:solidFill>
            <a:schemeClr val="tx1"/>
          </a:solidFill>
          <a:latin typeface="+mn-lt"/>
          <a:ea typeface="+mn-ea"/>
          <a:cs typeface="+mn-cs"/>
        </a:defRPr>
      </a:lvl5pPr>
      <a:lvl6pPr marL="6637170" indent="-603402" algn="l" defTabSz="2413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6pPr>
      <a:lvl7pPr marL="7843926" indent="-603402" algn="l" defTabSz="2413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7pPr>
      <a:lvl8pPr marL="9050680" indent="-603402" algn="l" defTabSz="2413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8pPr>
      <a:lvl9pPr marL="10257434" indent="-603402" algn="l" defTabSz="2413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06773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13527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20283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27042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33794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240555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447302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654051" algn="l" defTabSz="2413527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326" y="559931"/>
            <a:ext cx="20721003" cy="163512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6" y="2438411"/>
            <a:ext cx="20721003" cy="92551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16863483" y="12606884"/>
            <a:ext cx="4321426" cy="615192"/>
          </a:xfrm>
          <a:prstGeom prst="rect">
            <a:avLst/>
          </a:prstGeom>
        </p:spPr>
        <p:txBody>
          <a:bodyPr vert="horz" wrap="square" lIns="243489" tIns="121741" rIns="243489" bIns="121741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>
                <a:solidFill>
                  <a:srgbClr val="FFFFFF">
                    <a:tint val="75000"/>
                  </a:srgbClr>
                </a:solidFill>
                <a:latin typeface="Open Sans Light"/>
              </a:rPr>
              <a:t>i9 presentation to Joe Smith</a:t>
            </a:r>
            <a:endParaRPr lang="en-US" sz="2400" dirty="0">
              <a:solidFill>
                <a:srgbClr val="FFFFFF">
                  <a:tint val="75000"/>
                </a:srgbClr>
              </a:solidFill>
              <a:latin typeface="Open Sans Light"/>
            </a:endParaRP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629504" y="12586183"/>
            <a:ext cx="278775" cy="656590"/>
          </a:xfrm>
          <a:prstGeom prst="rect">
            <a:avLst/>
          </a:prstGeom>
        </p:spPr>
        <p:txBody>
          <a:bodyPr vert="horz" wrap="none" lIns="243489" tIns="121741" rIns="243489" bIns="121741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2400" smtClean="0">
                <a:solidFill>
                  <a:srgbClr val="FFFFFF"/>
                </a:solidFill>
                <a:latin typeface="Open Sans Light"/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4357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63576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853197" y="1282440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230797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2504351" y="12824406"/>
            <a:ext cx="180234" cy="18018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21661476" y="12780739"/>
            <a:ext cx="128236" cy="275606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3489" tIns="121741" rIns="243489" bIns="121741" numCol="1" anchor="t" anchorCtr="0" compatLnSpc="1">
            <a:prstTxWarp prst="textNoShape">
              <a:avLst/>
            </a:prstTxWarp>
          </a:bodyPr>
          <a:lstStyle/>
          <a:p>
            <a:pPr defTabSz="2434844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22455597" y="12774870"/>
            <a:ext cx="284366" cy="273000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3489" tIns="121741" rIns="243489" bIns="121741" numCol="1" anchor="t" anchorCtr="0" compatLnSpc="1">
            <a:prstTxWarp prst="textNoShape">
              <a:avLst/>
            </a:prstTxWarp>
          </a:bodyPr>
          <a:lstStyle/>
          <a:p>
            <a:pPr defTabSz="2434844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23316058" y="12799677"/>
            <a:ext cx="307848" cy="251522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243489" tIns="121741" rIns="243489" bIns="121741" numCol="1" anchor="t" anchorCtr="0" compatLnSpc="1">
            <a:prstTxWarp prst="textNoShape">
              <a:avLst/>
            </a:prstTxWarp>
          </a:bodyPr>
          <a:lstStyle/>
          <a:p>
            <a:pPr defTabSz="2434844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222646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21392465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23136864" y="12581292"/>
            <a:ext cx="666226" cy="666400"/>
          </a:xfrm>
          <a:prstGeom prst="ellipse">
            <a:avLst/>
          </a:prstGeom>
          <a:noFill/>
          <a:ln w="6350" cmpd="sng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21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18" name="Rectangle 17">
            <a:hlinkClick r:id="rId68"/>
          </p:cNvPr>
          <p:cNvSpPr/>
          <p:nvPr userDrawn="1"/>
        </p:nvSpPr>
        <p:spPr>
          <a:xfrm>
            <a:off x="21312313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5" name="Rectangle 24">
            <a:hlinkClick r:id="rId69"/>
          </p:cNvPr>
          <p:cNvSpPr/>
          <p:nvPr userDrawn="1"/>
        </p:nvSpPr>
        <p:spPr>
          <a:xfrm>
            <a:off x="22180100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6" name="Rectangle 25">
            <a:hlinkClick r:id="rId70"/>
          </p:cNvPr>
          <p:cNvSpPr/>
          <p:nvPr userDrawn="1"/>
        </p:nvSpPr>
        <p:spPr>
          <a:xfrm>
            <a:off x="23067746" y="12509034"/>
            <a:ext cx="804462" cy="804672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2253568" y="12518192"/>
            <a:ext cx="804462" cy="80467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499787" y="12502644"/>
            <a:ext cx="804462" cy="804672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2615" tIns="91309" rIns="182615" bIns="91309" rtlCol="0" anchor="ctr"/>
          <a:lstStyle/>
          <a:p>
            <a:pPr algn="ctr" defTabSz="2434844"/>
            <a:endParaRPr lang="en-US" sz="4800">
              <a:solidFill>
                <a:srgbClr val="2B2B2D"/>
              </a:solidFill>
              <a:latin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2504660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69" r:id="rId1"/>
    <p:sldLayoutId id="2147484770" r:id="rId2"/>
    <p:sldLayoutId id="2147484771" r:id="rId3"/>
    <p:sldLayoutId id="2147484772" r:id="rId4"/>
    <p:sldLayoutId id="2147484773" r:id="rId5"/>
    <p:sldLayoutId id="2147484774" r:id="rId6"/>
    <p:sldLayoutId id="2147484775" r:id="rId7"/>
    <p:sldLayoutId id="2147484776" r:id="rId8"/>
    <p:sldLayoutId id="2147484777" r:id="rId9"/>
    <p:sldLayoutId id="2147484778" r:id="rId10"/>
    <p:sldLayoutId id="2147484779" r:id="rId11"/>
    <p:sldLayoutId id="2147484780" r:id="rId12"/>
    <p:sldLayoutId id="2147484781" r:id="rId13"/>
    <p:sldLayoutId id="2147484782" r:id="rId14"/>
    <p:sldLayoutId id="2147484783" r:id="rId15"/>
    <p:sldLayoutId id="2147484784" r:id="rId16"/>
    <p:sldLayoutId id="2147484785" r:id="rId17"/>
    <p:sldLayoutId id="2147484786" r:id="rId18"/>
    <p:sldLayoutId id="2147484787" r:id="rId19"/>
    <p:sldLayoutId id="2147484788" r:id="rId20"/>
    <p:sldLayoutId id="2147484789" r:id="rId21"/>
    <p:sldLayoutId id="2147484790" r:id="rId22"/>
    <p:sldLayoutId id="2147484791" r:id="rId23"/>
    <p:sldLayoutId id="2147484792" r:id="rId24"/>
    <p:sldLayoutId id="2147484793" r:id="rId25"/>
    <p:sldLayoutId id="2147484794" r:id="rId26"/>
    <p:sldLayoutId id="2147484795" r:id="rId27"/>
    <p:sldLayoutId id="2147484796" r:id="rId28"/>
    <p:sldLayoutId id="2147484797" r:id="rId29"/>
    <p:sldLayoutId id="2147484798" r:id="rId30"/>
    <p:sldLayoutId id="2147484799" r:id="rId31"/>
    <p:sldLayoutId id="2147484800" r:id="rId32"/>
    <p:sldLayoutId id="2147484801" r:id="rId33"/>
    <p:sldLayoutId id="2147484802" r:id="rId34"/>
    <p:sldLayoutId id="2147484803" r:id="rId35"/>
    <p:sldLayoutId id="2147484804" r:id="rId36"/>
    <p:sldLayoutId id="2147484805" r:id="rId37"/>
    <p:sldLayoutId id="2147484806" r:id="rId38"/>
    <p:sldLayoutId id="2147484807" r:id="rId39"/>
    <p:sldLayoutId id="2147484808" r:id="rId40"/>
    <p:sldLayoutId id="2147484809" r:id="rId41"/>
    <p:sldLayoutId id="2147484810" r:id="rId42"/>
    <p:sldLayoutId id="2147484811" r:id="rId43"/>
    <p:sldLayoutId id="2147484812" r:id="rId44"/>
    <p:sldLayoutId id="2147484813" r:id="rId45"/>
    <p:sldLayoutId id="2147484814" r:id="rId46"/>
    <p:sldLayoutId id="2147484815" r:id="rId47"/>
    <p:sldLayoutId id="2147484816" r:id="rId48"/>
    <p:sldLayoutId id="2147484817" r:id="rId49"/>
    <p:sldLayoutId id="2147484818" r:id="rId50"/>
    <p:sldLayoutId id="2147484819" r:id="rId51"/>
    <p:sldLayoutId id="2147484820" r:id="rId52"/>
    <p:sldLayoutId id="2147484821" r:id="rId53"/>
    <p:sldLayoutId id="2147484822" r:id="rId54"/>
    <p:sldLayoutId id="2147484823" r:id="rId55"/>
    <p:sldLayoutId id="2147484824" r:id="rId56"/>
    <p:sldLayoutId id="2147484825" r:id="rId57"/>
    <p:sldLayoutId id="2147484826" r:id="rId58"/>
    <p:sldLayoutId id="2147484827" r:id="rId59"/>
    <p:sldLayoutId id="2147484828" r:id="rId60"/>
    <p:sldLayoutId id="2147484829" r:id="rId61"/>
    <p:sldLayoutId id="2147484830" r:id="rId62"/>
    <p:sldLayoutId id="2147484831" r:id="rId63"/>
    <p:sldLayoutId id="2147484832" r:id="rId64"/>
    <p:sldLayoutId id="2147484833" r:id="rId65"/>
    <p:sldLayoutId id="2147484834" r:id="rId66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2434844" rtl="0" eaLnBrk="1" latinLnBrk="0" hangingPunct="1">
        <a:lnSpc>
          <a:spcPct val="86000"/>
        </a:lnSpc>
        <a:spcBef>
          <a:spcPct val="0"/>
        </a:spcBef>
        <a:buNone/>
        <a:defRPr sz="5700" kern="800" spc="-10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532" indent="-456532" algn="l" defTabSz="243484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4000" kern="800" spc="-26">
          <a:solidFill>
            <a:schemeClr val="tx1"/>
          </a:solidFill>
          <a:latin typeface="+mn-lt"/>
          <a:ea typeface="+mn-ea"/>
          <a:cs typeface="+mn-cs"/>
        </a:defRPr>
      </a:lvl1pPr>
      <a:lvl2pPr marL="917295" indent="-460760" algn="l" defTabSz="243484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2pPr>
      <a:lvl3pPr marL="1373827" indent="-456532" algn="l" defTabSz="243484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3100" kern="800">
          <a:solidFill>
            <a:schemeClr val="tx1"/>
          </a:solidFill>
          <a:latin typeface="+mn-lt"/>
          <a:ea typeface="+mn-ea"/>
          <a:cs typeface="+mn-cs"/>
        </a:defRPr>
      </a:lvl3pPr>
      <a:lvl4pPr marL="1830359" indent="-456532" algn="l" defTabSz="243484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3100" kern="800">
          <a:solidFill>
            <a:schemeClr val="tx1"/>
          </a:solidFill>
          <a:latin typeface="+mn-lt"/>
          <a:ea typeface="+mn-ea"/>
          <a:cs typeface="+mn-cs"/>
        </a:defRPr>
      </a:lvl4pPr>
      <a:lvl5pPr marL="2286896" indent="-456532" algn="l" defTabSz="2434844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3100" kern="800">
          <a:solidFill>
            <a:schemeClr val="tx1"/>
          </a:solidFill>
          <a:latin typeface="+mn-lt"/>
          <a:ea typeface="+mn-ea"/>
          <a:cs typeface="+mn-cs"/>
        </a:defRPr>
      </a:lvl5pPr>
      <a:lvl6pPr marL="6695816" indent="-608711" algn="l" defTabSz="2434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6pPr>
      <a:lvl7pPr marL="7913239" indent="-608711" algn="l" defTabSz="2434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7pPr>
      <a:lvl8pPr marL="9130662" indent="-608711" algn="l" defTabSz="2434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8pPr>
      <a:lvl9pPr marL="10348081" indent="-608711" algn="l" defTabSz="2434844" rtl="0" eaLnBrk="1" latinLnBrk="0" hangingPunct="1">
        <a:spcBef>
          <a:spcPct val="20000"/>
        </a:spcBef>
        <a:buFont typeface="Arial" panose="020B0604020202020204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17426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34844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52263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69684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87108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304529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521954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739368" algn="l" defTabSz="2434844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8885" y="549278"/>
            <a:ext cx="21939885" cy="2286000"/>
          </a:xfrm>
          <a:prstGeom prst="rect">
            <a:avLst/>
          </a:prstGeom>
        </p:spPr>
        <p:txBody>
          <a:bodyPr vert="horz" lIns="217368" tIns="108677" rIns="217368" bIns="10867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5" y="3200411"/>
            <a:ext cx="21939885" cy="9051926"/>
          </a:xfrm>
          <a:prstGeom prst="rect">
            <a:avLst/>
          </a:prstGeom>
        </p:spPr>
        <p:txBody>
          <a:bodyPr vert="horz" lIns="217368" tIns="108677" rIns="217368" bIns="10867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8883" y="12712713"/>
            <a:ext cx="5688118" cy="730250"/>
          </a:xfrm>
          <a:prstGeom prst="rect">
            <a:avLst/>
          </a:prstGeom>
        </p:spPr>
        <p:txBody>
          <a:bodyPr vert="horz" lIns="217368" tIns="108677" rIns="217368" bIns="108677" rtlCol="0" anchor="ctr"/>
          <a:lstStyle>
            <a:lvl1pPr algn="l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815"/>
            <a:fld id="{A73049BC-7581-9943-93F4-45B2A0FE740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086815"/>
              <a:t>2/27/19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29033" y="12712713"/>
            <a:ext cx="7719589" cy="730250"/>
          </a:xfrm>
          <a:prstGeom prst="rect">
            <a:avLst/>
          </a:prstGeom>
        </p:spPr>
        <p:txBody>
          <a:bodyPr vert="horz" lIns="217368" tIns="108677" rIns="217368" bIns="108677" rtlCol="0" anchor="ctr"/>
          <a:lstStyle>
            <a:lvl1pPr algn="ctr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815"/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470649" y="12712713"/>
            <a:ext cx="5688118" cy="730250"/>
          </a:xfrm>
          <a:prstGeom prst="rect">
            <a:avLst/>
          </a:prstGeom>
        </p:spPr>
        <p:txBody>
          <a:bodyPr vert="horz" lIns="217368" tIns="108677" rIns="217368" bIns="108677" rtlCol="0" anchor="ctr"/>
          <a:lstStyle>
            <a:lvl1pPr algn="r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815"/>
            <a:fld id="{F80DE7C9-626A-C943-86FA-CC0F78E69979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086815"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1260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36" r:id="rId1"/>
    <p:sldLayoutId id="2147484837" r:id="rId2"/>
    <p:sldLayoutId id="2147484838" r:id="rId3"/>
    <p:sldLayoutId id="2147484839" r:id="rId4"/>
    <p:sldLayoutId id="2147484840" r:id="rId5"/>
    <p:sldLayoutId id="2147484841" r:id="rId6"/>
    <p:sldLayoutId id="2147484842" r:id="rId7"/>
    <p:sldLayoutId id="2147484843" r:id="rId8"/>
    <p:sldLayoutId id="2147484844" r:id="rId9"/>
    <p:sldLayoutId id="2147484845" r:id="rId10"/>
    <p:sldLayoutId id="2147484846" r:id="rId11"/>
    <p:sldLayoutId id="2147484847" r:id="rId12"/>
  </p:sldLayoutIdLst>
  <p:txStyles>
    <p:titleStyle>
      <a:lvl1pPr algn="ctr" defTabSz="1086815" rtl="0" eaLnBrk="1" latinLnBrk="0" hangingPunct="1">
        <a:spcBef>
          <a:spcPct val="0"/>
        </a:spcBef>
        <a:buNone/>
        <a:defRPr sz="1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15112" indent="-815112" algn="l" defTabSz="1086815" rtl="0" eaLnBrk="1" latinLnBrk="0" hangingPunct="1">
        <a:spcBef>
          <a:spcPct val="20000"/>
        </a:spcBef>
        <a:buFont typeface="Arial"/>
        <a:buChar char="•"/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766076" indent="-679261" algn="l" defTabSz="1086815" rtl="0" eaLnBrk="1" latinLnBrk="0" hangingPunct="1">
        <a:spcBef>
          <a:spcPct val="20000"/>
        </a:spcBef>
        <a:buFont typeface="Arial"/>
        <a:buChar char="–"/>
        <a:defRPr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2717036" indent="-543406" algn="l" defTabSz="1086815" rtl="0" eaLnBrk="1" latinLnBrk="0" hangingPunct="1">
        <a:spcBef>
          <a:spcPct val="20000"/>
        </a:spcBef>
        <a:buFont typeface="Arial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03846" indent="-543406" algn="l" defTabSz="1086815" rtl="0" eaLnBrk="1" latinLnBrk="0" hangingPunct="1">
        <a:spcBef>
          <a:spcPct val="20000"/>
        </a:spcBef>
        <a:buFont typeface="Arial"/>
        <a:buChar char="–"/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90668" indent="-543406" algn="l" defTabSz="1086815" rtl="0" eaLnBrk="1" latinLnBrk="0" hangingPunct="1">
        <a:spcBef>
          <a:spcPct val="20000"/>
        </a:spcBef>
        <a:buFont typeface="Arial"/>
        <a:buChar char="»"/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5977485" indent="-543406" algn="l" defTabSz="1086815" rtl="0" eaLnBrk="1" latinLnBrk="0" hangingPunct="1">
        <a:spcBef>
          <a:spcPct val="20000"/>
        </a:spcBef>
        <a:buFont typeface="Arial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64298" indent="-543406" algn="l" defTabSz="1086815" rtl="0" eaLnBrk="1" latinLnBrk="0" hangingPunct="1">
        <a:spcBef>
          <a:spcPct val="20000"/>
        </a:spcBef>
        <a:buFont typeface="Arial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51111" indent="-543406" algn="l" defTabSz="1086815" rtl="0" eaLnBrk="1" latinLnBrk="0" hangingPunct="1">
        <a:spcBef>
          <a:spcPct val="20000"/>
        </a:spcBef>
        <a:buFont typeface="Arial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37925" indent="-543406" algn="l" defTabSz="1086815" rtl="0" eaLnBrk="1" latinLnBrk="0" hangingPunct="1">
        <a:spcBef>
          <a:spcPct val="20000"/>
        </a:spcBef>
        <a:buFont typeface="Arial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86815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73630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60447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47257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34074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20892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07707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694519" algn="l" defTabSz="108681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6" y="730259"/>
            <a:ext cx="21025723" cy="2651126"/>
          </a:xfrm>
          <a:prstGeom prst="rect">
            <a:avLst/>
          </a:prstGeom>
        </p:spPr>
        <p:txBody>
          <a:bodyPr vert="horz" lIns="180532" tIns="90269" rIns="180532" bIns="90269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6" y="3651250"/>
            <a:ext cx="21025723" cy="8702676"/>
          </a:xfrm>
          <a:prstGeom prst="rect">
            <a:avLst/>
          </a:prstGeom>
        </p:spPr>
        <p:txBody>
          <a:bodyPr vert="horz" lIns="180532" tIns="90269" rIns="180532" bIns="9026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Oval 6"/>
          <p:cNvSpPr/>
          <p:nvPr userDrawn="1"/>
        </p:nvSpPr>
        <p:spPr>
          <a:xfrm>
            <a:off x="23019761" y="473373"/>
            <a:ext cx="959009" cy="959010"/>
          </a:xfrm>
          <a:prstGeom prst="ellipse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69" tIns="45191" rIns="90269" bIns="45191"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23104259" y="607080"/>
            <a:ext cx="819040" cy="628539"/>
          </a:xfrm>
          <a:prstGeom prst="rect">
            <a:avLst/>
          </a:prstGeom>
          <a:noFill/>
        </p:spPr>
        <p:txBody>
          <a:bodyPr wrap="none" lIns="180497" tIns="90250" rIns="180497" bIns="90250" rtlCol="0">
            <a:spAutoFit/>
          </a:bodyPr>
          <a:lstStyle/>
          <a:p>
            <a:pPr algn="ctr"/>
            <a:fld id="{260E2A6B-A809-4840-BF14-8648BC0BDF87}" type="slidenum">
              <a:rPr lang="id-ID" sz="2900" b="1" smtClean="0">
                <a:solidFill>
                  <a:prstClr val="white"/>
                </a:solidFill>
                <a:latin typeface="Lato Regular"/>
                <a:cs typeface="Lato Regular"/>
              </a:rPr>
              <a:pPr algn="ctr"/>
              <a:t>‹#›</a:t>
            </a:fld>
            <a:endParaRPr lang="id-ID" sz="2900" dirty="0">
              <a:solidFill>
                <a:prstClr val="white"/>
              </a:solidFill>
              <a:latin typeface="Lato Regular"/>
              <a:cs typeface="Lato Regular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791476" y="12512858"/>
            <a:ext cx="8807511" cy="874760"/>
          </a:xfrm>
          <a:prstGeom prst="rect">
            <a:avLst/>
          </a:prstGeom>
        </p:spPr>
        <p:txBody>
          <a:bodyPr wrap="square" lIns="180497" tIns="90250" rIns="180497" bIns="90250">
            <a:spAutoFit/>
          </a:bodyPr>
          <a:lstStyle/>
          <a:p>
            <a:pPr algn="ctr"/>
            <a:r>
              <a:rPr lang="id-ID" sz="2400" dirty="0">
                <a:solidFill>
                  <a:srgbClr val="1EA185"/>
                </a:solidFill>
                <a:latin typeface="Lato Light"/>
                <a:cs typeface="Lato Light"/>
              </a:rPr>
              <a:t>www.companyname.com</a:t>
            </a:r>
          </a:p>
          <a:p>
            <a:pPr algn="ctr"/>
            <a:r>
              <a:rPr lang="en-US" sz="2100" dirty="0">
                <a:solidFill>
                  <a:srgbClr val="445469"/>
                </a:solidFill>
                <a:latin typeface="Lato Light"/>
                <a:cs typeface="Lato Light"/>
              </a:rPr>
              <a:t>© 2016 </a:t>
            </a:r>
            <a:r>
              <a:rPr lang="en-US" sz="2100" dirty="0" err="1">
                <a:solidFill>
                  <a:srgbClr val="445469"/>
                </a:solidFill>
                <a:latin typeface="Lato Light"/>
                <a:cs typeface="Lato Light"/>
              </a:rPr>
              <a:t>Jetfabrik</a:t>
            </a:r>
            <a:r>
              <a:rPr lang="en-US" sz="2100" dirty="0">
                <a:solidFill>
                  <a:srgbClr val="445469"/>
                </a:solidFill>
                <a:latin typeface="Lato Light"/>
                <a:cs typeface="Lato Light"/>
              </a:rPr>
              <a:t> </a:t>
            </a:r>
            <a:r>
              <a:rPr lang="id-ID" sz="2100" dirty="0">
                <a:solidFill>
                  <a:srgbClr val="445469"/>
                </a:solidFill>
                <a:latin typeface="Lato Light"/>
                <a:cs typeface="Lato Light"/>
              </a:rPr>
              <a:t>Multipurpose Theme</a:t>
            </a:r>
            <a:r>
              <a:rPr lang="en-US" sz="2100" dirty="0">
                <a:solidFill>
                  <a:srgbClr val="445469"/>
                </a:solidFill>
                <a:latin typeface="Lato Light"/>
                <a:cs typeface="Lato Light"/>
              </a:rPr>
              <a:t>. All Rights Reserved. </a:t>
            </a:r>
            <a:endParaRPr lang="id-ID" sz="2100" dirty="0">
              <a:solidFill>
                <a:srgbClr val="445469"/>
              </a:solidFill>
              <a:latin typeface="Lato Light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49855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49" r:id="rId1"/>
    <p:sldLayoutId id="2147484850" r:id="rId2"/>
    <p:sldLayoutId id="2147484851" r:id="rId3"/>
    <p:sldLayoutId id="2147484852" r:id="rId4"/>
    <p:sldLayoutId id="2147484853" r:id="rId5"/>
    <p:sldLayoutId id="2147484854" r:id="rId6"/>
    <p:sldLayoutId id="2147484855" r:id="rId7"/>
    <p:sldLayoutId id="2147484856" r:id="rId8"/>
    <p:sldLayoutId id="2147484857" r:id="rId9"/>
    <p:sldLayoutId id="2147484858" r:id="rId10"/>
    <p:sldLayoutId id="2147484859" r:id="rId11"/>
    <p:sldLayoutId id="2147484860" r:id="rId12"/>
    <p:sldLayoutId id="2147484861" r:id="rId13"/>
    <p:sldLayoutId id="2147484862" r:id="rId14"/>
    <p:sldLayoutId id="2147484863" r:id="rId15"/>
    <p:sldLayoutId id="2147484864" r:id="rId16"/>
    <p:sldLayoutId id="2147484865" r:id="rId17"/>
    <p:sldLayoutId id="2147484866" r:id="rId18"/>
    <p:sldLayoutId id="2147484867" r:id="rId19"/>
    <p:sldLayoutId id="2147484868" r:id="rId20"/>
    <p:sldLayoutId id="2147484869" r:id="rId21"/>
    <p:sldLayoutId id="2147484917" r:id="rId22"/>
    <p:sldLayoutId id="2147484918" r:id="rId23"/>
  </p:sldLayoutIdLst>
  <p:hf hdr="0" ftr="0" dt="0"/>
  <p:txStyles>
    <p:titleStyle>
      <a:lvl1pPr algn="l" defTabSz="1805138" rtl="0" eaLnBrk="1" latinLnBrk="0" hangingPunct="1">
        <a:lnSpc>
          <a:spcPct val="90000"/>
        </a:lnSpc>
        <a:spcBef>
          <a:spcPct val="0"/>
        </a:spcBef>
        <a:buNone/>
        <a:defRPr lang="en-US" sz="6000" kern="1200">
          <a:solidFill>
            <a:schemeClr val="tx1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451331" indent="-451331" algn="l" defTabSz="1805138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lang="en-US" sz="48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1pPr>
      <a:lvl2pPr marL="1353867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40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2pPr>
      <a:lvl3pPr marL="2256424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6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3pPr>
      <a:lvl4pPr marL="3158983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100" kern="1200" dirty="0" smtClean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4pPr>
      <a:lvl5pPr marL="4061538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100" kern="1200" dirty="0">
          <a:solidFill>
            <a:schemeClr val="tx1"/>
          </a:solidFill>
          <a:effectLst/>
          <a:latin typeface="Lato" panose="020F0502020204030203" pitchFamily="34" charset="0"/>
          <a:ea typeface="+mn-ea"/>
          <a:cs typeface="+mn-cs"/>
        </a:defRPr>
      </a:lvl5pPr>
      <a:lvl6pPr marL="4964095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866652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769214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671766" indent="-451331" algn="l" defTabSz="180513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02588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05138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07702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10257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12821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15373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17930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220483" algn="l" defTabSz="180513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6" y="730259"/>
            <a:ext cx="21025723" cy="2651126"/>
          </a:xfrm>
          <a:prstGeom prst="rect">
            <a:avLst/>
          </a:prstGeom>
        </p:spPr>
        <p:txBody>
          <a:bodyPr vert="horz" lIns="117078" tIns="58541" rIns="117078" bIns="5854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6" y="3651250"/>
            <a:ext cx="21025723" cy="8702676"/>
          </a:xfrm>
          <a:prstGeom prst="rect">
            <a:avLst/>
          </a:prstGeom>
        </p:spPr>
        <p:txBody>
          <a:bodyPr vert="horz" lIns="117078" tIns="58541" rIns="117078" bIns="5854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5966" y="12712709"/>
            <a:ext cx="5484971" cy="730250"/>
          </a:xfrm>
          <a:prstGeom prst="rect">
            <a:avLst/>
          </a:prstGeom>
        </p:spPr>
        <p:txBody>
          <a:bodyPr vert="horz" lIns="117078" tIns="58541" rIns="117078" bIns="58541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26298"/>
            <a:fld id="{C764DE79-268F-4C1A-8933-263129D2AF90}" type="datetimeFigureOut">
              <a:rPr lang="en-US" smtClean="0">
                <a:solidFill>
                  <a:srgbClr val="445469">
                    <a:tint val="75000"/>
                  </a:srgbClr>
                </a:solidFill>
                <a:latin typeface="Calibri"/>
              </a:rPr>
              <a:pPr defTabSz="1826298"/>
              <a:t>2/27/19</a:t>
            </a:fld>
            <a:endParaRPr lang="en-US" dirty="0">
              <a:solidFill>
                <a:srgbClr val="445469">
                  <a:tint val="75000"/>
                </a:srgb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5099" y="12712709"/>
            <a:ext cx="8227457" cy="730250"/>
          </a:xfrm>
          <a:prstGeom prst="rect">
            <a:avLst/>
          </a:prstGeom>
        </p:spPr>
        <p:txBody>
          <a:bodyPr vert="horz" lIns="117078" tIns="58541" rIns="117078" bIns="58541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26298"/>
            <a:endParaRPr lang="en-US" dirty="0">
              <a:solidFill>
                <a:srgbClr val="445469">
                  <a:tint val="75000"/>
                </a:srgb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16715" y="12712709"/>
            <a:ext cx="5484971" cy="730250"/>
          </a:xfrm>
          <a:prstGeom prst="rect">
            <a:avLst/>
          </a:prstGeom>
        </p:spPr>
        <p:txBody>
          <a:bodyPr vert="horz" lIns="117078" tIns="58541" rIns="117078" bIns="58541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26298"/>
            <a:fld id="{48F63A3B-78C7-47BE-AE5E-E10140E04643}" type="slidenum">
              <a:rPr lang="en-US" smtClean="0">
                <a:solidFill>
                  <a:srgbClr val="445469">
                    <a:tint val="75000"/>
                  </a:srgbClr>
                </a:solidFill>
                <a:latin typeface="Calibri"/>
              </a:rPr>
              <a:pPr defTabSz="1826298"/>
              <a:t>‹#›</a:t>
            </a:fld>
            <a:endParaRPr lang="en-US" dirty="0">
              <a:solidFill>
                <a:srgbClr val="445469">
                  <a:tint val="75000"/>
                </a:srgbClr>
              </a:solidFill>
              <a:latin typeface="Calibri"/>
            </a:endParaRPr>
          </a:p>
        </p:txBody>
      </p:sp>
      <p:sp>
        <p:nvSpPr>
          <p:cNvPr id="7" name="Oval 6"/>
          <p:cNvSpPr/>
          <p:nvPr userDrawn="1"/>
        </p:nvSpPr>
        <p:spPr>
          <a:xfrm>
            <a:off x="23019761" y="473372"/>
            <a:ext cx="959009" cy="866852"/>
          </a:xfrm>
          <a:prstGeom prst="ellipse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7814" tIns="43906" rIns="87814" bIns="43906" rtlCol="0" anchor="ctr"/>
          <a:lstStyle/>
          <a:p>
            <a:pPr algn="ctr" defTabSz="1826298"/>
            <a:endParaRPr lang="en-US" sz="260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23132724" y="607075"/>
            <a:ext cx="762116" cy="577420"/>
          </a:xfrm>
          <a:prstGeom prst="rect">
            <a:avLst/>
          </a:prstGeom>
          <a:noFill/>
        </p:spPr>
        <p:txBody>
          <a:bodyPr wrap="none" lIns="175593" tIns="87798" rIns="175593" bIns="87798" rtlCol="0">
            <a:spAutoFit/>
          </a:bodyPr>
          <a:lstStyle/>
          <a:p>
            <a:pPr algn="ctr" defTabSz="1826298"/>
            <a:fld id="{260E2A6B-A809-4840-BF14-8648BC0BDF87}" type="slidenum">
              <a:rPr lang="id-ID" sz="2600" b="1" smtClean="0">
                <a:solidFill>
                  <a:srgbClr val="FFFFFF"/>
                </a:solidFill>
                <a:latin typeface="Lato Regular"/>
                <a:cs typeface="Lato Regular"/>
              </a:rPr>
              <a:pPr algn="ctr" defTabSz="1826298"/>
              <a:t>‹#›</a:t>
            </a:fld>
            <a:endParaRPr lang="id-ID" sz="2600" dirty="0">
              <a:solidFill>
                <a:srgbClr val="FFFFFF"/>
              </a:solidFill>
              <a:latin typeface="Lato Regular"/>
              <a:cs typeface="Lato Regular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791476" y="12512745"/>
            <a:ext cx="8807511" cy="839030"/>
          </a:xfrm>
          <a:prstGeom prst="rect">
            <a:avLst/>
          </a:prstGeom>
        </p:spPr>
        <p:txBody>
          <a:bodyPr wrap="square" lIns="175593" tIns="87798" rIns="175593" bIns="87798">
            <a:spAutoFit/>
          </a:bodyPr>
          <a:lstStyle/>
          <a:p>
            <a:pPr algn="ctr" defTabSz="1826298"/>
            <a:r>
              <a:rPr lang="id-ID" sz="2400" dirty="0" smtClean="0">
                <a:solidFill>
                  <a:srgbClr val="1EA185"/>
                </a:solidFill>
                <a:latin typeface="Lato Light"/>
                <a:cs typeface="Lato Light"/>
              </a:rPr>
              <a:t>www.companyname.com</a:t>
            </a:r>
          </a:p>
          <a:p>
            <a:pPr algn="ctr" defTabSz="1826298"/>
            <a:r>
              <a:rPr lang="en-US" sz="1900" dirty="0" smtClean="0">
                <a:solidFill>
                  <a:srgbClr val="445469"/>
                </a:solidFill>
                <a:latin typeface="Lato Light"/>
                <a:cs typeface="Lato Light"/>
              </a:rPr>
              <a:t>© 2016 </a:t>
            </a:r>
            <a:r>
              <a:rPr lang="en-US" sz="1900" dirty="0" err="1" smtClean="0">
                <a:solidFill>
                  <a:srgbClr val="445469"/>
                </a:solidFill>
                <a:latin typeface="Lato Light"/>
                <a:cs typeface="Lato Light"/>
              </a:rPr>
              <a:t>Jetfabrik</a:t>
            </a:r>
            <a:r>
              <a:rPr lang="en-US" sz="1900" dirty="0" smtClean="0">
                <a:solidFill>
                  <a:srgbClr val="445469"/>
                </a:solidFill>
                <a:latin typeface="Lato Light"/>
                <a:cs typeface="Lato Light"/>
              </a:rPr>
              <a:t> </a:t>
            </a:r>
            <a:r>
              <a:rPr lang="id-ID" sz="1900" dirty="0" smtClean="0">
                <a:solidFill>
                  <a:srgbClr val="445469"/>
                </a:solidFill>
                <a:latin typeface="Lato Light"/>
                <a:cs typeface="Lato Light"/>
              </a:rPr>
              <a:t>Multipurpose Theme</a:t>
            </a:r>
            <a:r>
              <a:rPr lang="en-US" sz="1900" dirty="0" smtClean="0">
                <a:solidFill>
                  <a:srgbClr val="445469"/>
                </a:solidFill>
                <a:latin typeface="Lato Light"/>
                <a:cs typeface="Lato Light"/>
              </a:rPr>
              <a:t>. All Rights Reserved. </a:t>
            </a:r>
            <a:endParaRPr lang="id-ID" sz="1900" dirty="0" smtClean="0">
              <a:solidFill>
                <a:srgbClr val="445469"/>
              </a:solidFill>
              <a:latin typeface="Lato Light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659891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71" r:id="rId1"/>
    <p:sldLayoutId id="2147484872" r:id="rId2"/>
    <p:sldLayoutId id="2147484873" r:id="rId3"/>
    <p:sldLayoutId id="2147484874" r:id="rId4"/>
    <p:sldLayoutId id="2147484875" r:id="rId5"/>
    <p:sldLayoutId id="2147484876" r:id="rId6"/>
    <p:sldLayoutId id="2147484877" r:id="rId7"/>
    <p:sldLayoutId id="2147484878" r:id="rId8"/>
    <p:sldLayoutId id="2147484879" r:id="rId9"/>
    <p:sldLayoutId id="2147484880" r:id="rId10"/>
    <p:sldLayoutId id="2147484881" r:id="rId11"/>
    <p:sldLayoutId id="2147484882" r:id="rId12"/>
    <p:sldLayoutId id="2147484883" r:id="rId13"/>
    <p:sldLayoutId id="2147484884" r:id="rId14"/>
    <p:sldLayoutId id="2147484885" r:id="rId15"/>
    <p:sldLayoutId id="2147484886" r:id="rId16"/>
    <p:sldLayoutId id="2147484887" r:id="rId17"/>
    <p:sldLayoutId id="2147484888" r:id="rId18"/>
    <p:sldLayoutId id="2147484889" r:id="rId19"/>
    <p:sldLayoutId id="2147484890" r:id="rId20"/>
    <p:sldLayoutId id="2147484891" r:id="rId21"/>
    <p:sldLayoutId id="2147484892" r:id="rId22"/>
    <p:sldLayoutId id="2147484893" r:id="rId23"/>
    <p:sldLayoutId id="2147484894" r:id="rId24"/>
    <p:sldLayoutId id="2147484895" r:id="rId25"/>
    <p:sldLayoutId id="2147484896" r:id="rId26"/>
    <p:sldLayoutId id="2147484897" r:id="rId27"/>
    <p:sldLayoutId id="2147484898" r:id="rId28"/>
    <p:sldLayoutId id="2147484899" r:id="rId29"/>
    <p:sldLayoutId id="2147484900" r:id="rId30"/>
    <p:sldLayoutId id="2147484901" r:id="rId31"/>
    <p:sldLayoutId id="2147484902" r:id="rId32"/>
    <p:sldLayoutId id="2147484903" r:id="rId33"/>
    <p:sldLayoutId id="2147484904" r:id="rId34"/>
    <p:sldLayoutId id="2147484905" r:id="rId35"/>
    <p:sldLayoutId id="2147484906" r:id="rId36"/>
    <p:sldLayoutId id="2147484907" r:id="rId37"/>
    <p:sldLayoutId id="2147484908" r:id="rId38"/>
    <p:sldLayoutId id="2147484909" r:id="rId39"/>
    <p:sldLayoutId id="2147484910" r:id="rId40"/>
    <p:sldLayoutId id="2147484911" r:id="rId41"/>
    <p:sldLayoutId id="2147484912" r:id="rId42"/>
  </p:sldLayoutIdLst>
  <p:hf hdr="0" ftr="0" dt="0"/>
  <p:txStyles>
    <p:titleStyle>
      <a:lvl1pPr algn="l" defTabSz="1756188" rtl="0" eaLnBrk="1" latinLnBrk="0" hangingPunct="1">
        <a:lnSpc>
          <a:spcPct val="90000"/>
        </a:lnSpc>
        <a:spcBef>
          <a:spcPct val="0"/>
        </a:spcBef>
        <a:buNone/>
        <a:defRPr sz="8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9048" indent="-439048" algn="l" defTabSz="1756188" rtl="0" eaLnBrk="1" latinLnBrk="0" hangingPunct="1">
        <a:lnSpc>
          <a:spcPct val="90000"/>
        </a:lnSpc>
        <a:spcBef>
          <a:spcPts val="1923"/>
        </a:spcBef>
        <a:buFont typeface="Arial" panose="020B0604020202020204" pitchFamily="34" charset="0"/>
        <a:buChar char="•"/>
        <a:defRPr sz="5500" kern="1200">
          <a:solidFill>
            <a:schemeClr val="tx1"/>
          </a:solidFill>
          <a:latin typeface="+mn-lt"/>
          <a:ea typeface="+mn-ea"/>
          <a:cs typeface="+mn-cs"/>
        </a:defRPr>
      </a:lvl1pPr>
      <a:lvl2pPr marL="1317138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2pPr>
      <a:lvl3pPr marL="2195230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3pPr>
      <a:lvl4pPr marL="3073325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951418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829508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707603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585696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463789" indent="-439048" algn="l" defTabSz="1756188" rtl="0" eaLnBrk="1" latinLnBrk="0" hangingPunct="1">
        <a:lnSpc>
          <a:spcPct val="90000"/>
        </a:lnSpc>
        <a:spcBef>
          <a:spcPts val="962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78093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56188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634280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512373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390461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268556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46646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024741" algn="l" defTabSz="1756188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148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6.png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6.png"/><Relationship Id="rId21" Type="http://schemas.openxmlformats.org/officeDocument/2006/relationships/image" Target="../media/image27.png"/><Relationship Id="rId22" Type="http://schemas.openxmlformats.org/officeDocument/2006/relationships/image" Target="../media/image28.png"/><Relationship Id="rId23" Type="http://schemas.openxmlformats.org/officeDocument/2006/relationships/image" Target="../media/image29.png"/><Relationship Id="rId24" Type="http://schemas.openxmlformats.org/officeDocument/2006/relationships/image" Target="../media/image30.png"/><Relationship Id="rId25" Type="http://schemas.openxmlformats.org/officeDocument/2006/relationships/image" Target="../media/image31.png"/><Relationship Id="rId26" Type="http://schemas.openxmlformats.org/officeDocument/2006/relationships/image" Target="../media/image32.png"/><Relationship Id="rId27" Type="http://schemas.openxmlformats.org/officeDocument/2006/relationships/image" Target="../media/image33.png"/><Relationship Id="rId28" Type="http://schemas.openxmlformats.org/officeDocument/2006/relationships/image" Target="../media/image34.png"/><Relationship Id="rId29" Type="http://schemas.openxmlformats.org/officeDocument/2006/relationships/image" Target="../media/image35.png"/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30" Type="http://schemas.openxmlformats.org/officeDocument/2006/relationships/image" Target="../media/image36.png"/><Relationship Id="rId31" Type="http://schemas.openxmlformats.org/officeDocument/2006/relationships/image" Target="../media/image37.png"/><Relationship Id="rId32" Type="http://schemas.openxmlformats.org/officeDocument/2006/relationships/image" Target="../media/image38.png"/><Relationship Id="rId9" Type="http://schemas.openxmlformats.org/officeDocument/2006/relationships/image" Target="../media/image15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33" Type="http://schemas.openxmlformats.org/officeDocument/2006/relationships/image" Target="../media/image39.png"/><Relationship Id="rId34" Type="http://schemas.openxmlformats.org/officeDocument/2006/relationships/image" Target="../media/image40.png"/><Relationship Id="rId35" Type="http://schemas.openxmlformats.org/officeDocument/2006/relationships/image" Target="../media/image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Relationship Id="rId12" Type="http://schemas.openxmlformats.org/officeDocument/2006/relationships/image" Target="../media/image18.png"/><Relationship Id="rId13" Type="http://schemas.openxmlformats.org/officeDocument/2006/relationships/image" Target="../media/image19.png"/><Relationship Id="rId14" Type="http://schemas.openxmlformats.org/officeDocument/2006/relationships/image" Target="../media/image20.png"/><Relationship Id="rId15" Type="http://schemas.openxmlformats.org/officeDocument/2006/relationships/image" Target="../media/image21.png"/><Relationship Id="rId16" Type="http://schemas.openxmlformats.org/officeDocument/2006/relationships/image" Target="../media/image22.png"/><Relationship Id="rId17" Type="http://schemas.openxmlformats.org/officeDocument/2006/relationships/image" Target="../media/image23.png"/><Relationship Id="rId18" Type="http://schemas.openxmlformats.org/officeDocument/2006/relationships/image" Target="../media/image24.png"/><Relationship Id="rId1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41.png"/><Relationship Id="rId3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42.png"/><Relationship Id="rId3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43.png"/><Relationship Id="rId3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44.png"/><Relationship Id="rId3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45.png"/><Relationship Id="rId3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1.xml"/><Relationship Id="rId2" Type="http://schemas.openxmlformats.org/officeDocument/2006/relationships/slide" Target="slide14.xml"/><Relationship Id="rId3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4" Type="http://schemas.openxmlformats.org/officeDocument/2006/relationships/slide" Target="slide11.xml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339.xml"/><Relationship Id="rId2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9.xml"/><Relationship Id="rId2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2.xml"/><Relationship Id="rId2" Type="http://schemas.openxmlformats.org/officeDocument/2006/relationships/slide" Target="slide11.xml"/><Relationship Id="rId3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9.xml"/><Relationship Id="rId2" Type="http://schemas.openxmlformats.org/officeDocument/2006/relationships/image" Target="../media/image48.png"/><Relationship Id="rId3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4.xml"/><Relationship Id="rId2" Type="http://schemas.openxmlformats.org/officeDocument/2006/relationships/image" Target="../media/image50.jpg"/><Relationship Id="rId3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Relationship Id="rId2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3.xml"/><Relationship Id="rId2" Type="http://schemas.openxmlformats.org/officeDocument/2006/relationships/image" Target="../media/image51.png"/><Relationship Id="rId3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224.xml"/><Relationship Id="rId2" Type="http://schemas.openxmlformats.org/officeDocument/2006/relationships/image" Target="../media/image50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0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9.xml"/><Relationship Id="rId2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9.xml"/><Relationship Id="rId2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9.xml"/><Relationship Id="rId2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5.png"/><Relationship Id="rId3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8.xml"/><Relationship Id="rId2" Type="http://schemas.openxmlformats.org/officeDocument/2006/relationships/image" Target="../media/image5.png"/><Relationship Id="rId3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0.xml"/><Relationship Id="rId2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0.xml"/><Relationship Id="rId2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0.xml"/><Relationship Id="rId2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0.xml"/><Relationship Id="rId2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9.xml"/><Relationship Id="rId2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9.xml"/><Relationship Id="rId2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9.xml"/><Relationship Id="rId2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9.xml"/><Relationship Id="rId2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55.png"/><Relationship Id="rId1" Type="http://schemas.openxmlformats.org/officeDocument/2006/relationships/slideLayout" Target="../slideLayouts/slideLayout480.xml"/><Relationship Id="rId2" Type="http://schemas.openxmlformats.org/officeDocument/2006/relationships/notesSlide" Target="../notesSlides/notesSlide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4" Type="http://schemas.openxmlformats.org/officeDocument/2006/relationships/hyperlink" Target="file:///\\localhost\Users\lilik\Documents\POLPP-JAYAKARTA\POLPP%20JAYAKARTA2.pptx%2315.%20PowerPoint%20Presentation" TargetMode="External"/><Relationship Id="rId5" Type="http://schemas.openxmlformats.org/officeDocument/2006/relationships/image" Target="../media/image57.png"/><Relationship Id="rId1" Type="http://schemas.openxmlformats.org/officeDocument/2006/relationships/slideLayout" Target="../slideLayouts/slideLayout480.xml"/><Relationship Id="rId2" Type="http://schemas.openxmlformats.org/officeDocument/2006/relationships/notesSlide" Target="../notesSlides/notesSlide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4" Type="http://schemas.openxmlformats.org/officeDocument/2006/relationships/image" Target="../media/image56.png"/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4" Type="http://schemas.openxmlformats.org/officeDocument/2006/relationships/image" Target="../media/image59.png"/><Relationship Id="rId5" Type="http://schemas.openxmlformats.org/officeDocument/2006/relationships/image" Target="../media/image57.png"/><Relationship Id="rId6" Type="http://schemas.openxmlformats.org/officeDocument/2006/relationships/image" Target="../media/image60.jp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4" Type="http://schemas.openxmlformats.org/officeDocument/2006/relationships/image" Target="../media/image62.gif"/><Relationship Id="rId5" Type="http://schemas.openxmlformats.org/officeDocument/2006/relationships/image" Target="../media/image63.png"/><Relationship Id="rId6" Type="http://schemas.openxmlformats.org/officeDocument/2006/relationships/image" Target="../media/image64.png"/><Relationship Id="rId7" Type="http://schemas.openxmlformats.org/officeDocument/2006/relationships/image" Target="../media/image5.png"/><Relationship Id="rId8" Type="http://schemas.openxmlformats.org/officeDocument/2006/relationships/image" Target="../media/image56.png"/><Relationship Id="rId1" Type="http://schemas.openxmlformats.org/officeDocument/2006/relationships/slideLayout" Target="../slideLayouts/slideLayout476.xml"/><Relationship Id="rId2" Type="http://schemas.openxmlformats.org/officeDocument/2006/relationships/notesSlide" Target="../notesSlides/notesSlide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8.xml"/><Relationship Id="rId2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75" y="-764429"/>
            <a:ext cx="24408625" cy="15254633"/>
          </a:xfrm>
          <a:prstGeom prst="rect">
            <a:avLst/>
          </a:prstGeom>
        </p:spPr>
      </p:pic>
      <p:pic>
        <p:nvPicPr>
          <p:cNvPr id="9" name="Picture 8" descr="gambar-monas-pn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384" y="6428332"/>
            <a:ext cx="5080000" cy="3390900"/>
          </a:xfrm>
          <a:prstGeom prst="rect">
            <a:avLst/>
          </a:prstGeom>
        </p:spPr>
      </p:pic>
      <p:pic>
        <p:nvPicPr>
          <p:cNvPr id="18" name="Picture 12" descr="Image result for LOGO KEMENDAGRI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82" y="392156"/>
            <a:ext cx="909923" cy="1088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179196" y="512086"/>
            <a:ext cx="1156618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59821"/>
                </a:solidFill>
              </a:rPr>
              <a:t>KEMENTERIAN DALAM NEGERI REPUBLIK INDONESIA</a:t>
            </a:r>
            <a:endParaRPr lang="en-US" sz="3200" dirty="0">
              <a:solidFill>
                <a:srgbClr val="F5982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3084" y="4964009"/>
            <a:ext cx="9772827" cy="4300229"/>
          </a:xfrm>
          <a:prstGeom prst="rect">
            <a:avLst/>
          </a:prstGeom>
          <a:solidFill>
            <a:srgbClr val="062B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en-US" sz="4000" b="1" dirty="0" smtClean="0">
                <a:solidFill>
                  <a:schemeClr val="tx1"/>
                </a:solidFill>
              </a:rPr>
              <a:t>TEKNIS PERHITUNGAN FORMASI</a:t>
            </a:r>
            <a:endParaRPr lang="en-US" sz="4000" b="1" dirty="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en-US" sz="4000" b="1" dirty="0" smtClean="0">
                <a:solidFill>
                  <a:schemeClr val="tx1"/>
                </a:solidFill>
              </a:rPr>
              <a:t>JABATAN FUNGSIONAL </a:t>
            </a:r>
          </a:p>
          <a:p>
            <a:pPr algn="ctr">
              <a:lnSpc>
                <a:spcPct val="130000"/>
              </a:lnSpc>
            </a:pPr>
            <a:r>
              <a:rPr lang="en-US" sz="4000" b="1" dirty="0" smtClean="0">
                <a:solidFill>
                  <a:srgbClr val="F59821"/>
                </a:solidFill>
              </a:rPr>
              <a:t>POLISI PAMONG PRAJA</a:t>
            </a:r>
            <a:endParaRPr lang="en-US" sz="4000" b="1" dirty="0">
              <a:solidFill>
                <a:srgbClr val="F5982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7" name="Picture 16" descr="franchise-ongoing-support-girl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64666" y="5577196"/>
            <a:ext cx="6962523" cy="7687786"/>
          </a:xfrm>
          <a:prstGeom prst="rect">
            <a:avLst/>
          </a:prstGeom>
        </p:spPr>
      </p:pic>
      <p:pic>
        <p:nvPicPr>
          <p:cNvPr id="14" name="Picture 13" descr="logo-satpolpp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886735" y="10880131"/>
            <a:ext cx="72077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dirty="0" smtClean="0">
                <a:solidFill>
                  <a:schemeClr val="tx2">
                    <a:lumMod val="50000"/>
                  </a:schemeClr>
                </a:solidFill>
              </a:rPr>
              <a:t>Lilik </a:t>
            </a:r>
            <a:r>
              <a:rPr lang="en-US" sz="3200" dirty="0" err="1" smtClean="0">
                <a:solidFill>
                  <a:schemeClr val="tx2">
                    <a:lumMod val="50000"/>
                  </a:schemeClr>
                </a:solidFill>
              </a:rPr>
              <a:t>Jonet</a:t>
            </a:r>
            <a:r>
              <a:rPr lang="en-US" sz="3200" dirty="0" smtClean="0">
                <a:solidFill>
                  <a:schemeClr val="tx2">
                    <a:lumMod val="50000"/>
                  </a:schemeClr>
                </a:solidFill>
              </a:rPr>
              <a:t> Pranowo</a:t>
            </a:r>
          </a:p>
          <a:p>
            <a:pPr algn="r"/>
            <a:r>
              <a:rPr lang="en-US" sz="3200" dirty="0" err="1" smtClean="0">
                <a:solidFill>
                  <a:schemeClr val="tx2">
                    <a:lumMod val="50000"/>
                  </a:schemeClr>
                </a:solidFill>
              </a:rPr>
              <a:t>Kasubag</a:t>
            </a:r>
            <a:r>
              <a:rPr lang="en-US" sz="3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tx2">
                    <a:lumMod val="50000"/>
                  </a:schemeClr>
                </a:solidFill>
              </a:rPr>
              <a:t>Kelembagaan</a:t>
            </a:r>
            <a:r>
              <a:rPr lang="en-US" sz="3200" dirty="0" smtClean="0">
                <a:solidFill>
                  <a:schemeClr val="tx2">
                    <a:lumMod val="50000"/>
                  </a:schemeClr>
                </a:solidFill>
              </a:rPr>
              <a:t> I</a:t>
            </a:r>
            <a:endParaRPr lang="en-US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142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7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8-08-25 at 9.25.13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57" y="7"/>
            <a:ext cx="22688669" cy="1261040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7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08-25 at 9.25.29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56" y="0"/>
            <a:ext cx="22384212" cy="125914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5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86417" y="3788116"/>
            <a:ext cx="9357445" cy="6664008"/>
            <a:chOff x="10572510" y="4595416"/>
            <a:chExt cx="5042091" cy="4549373"/>
          </a:xfrm>
        </p:grpSpPr>
        <p:sp>
          <p:nvSpPr>
            <p:cNvPr id="29" name="Freeform 4424"/>
            <p:cNvSpPr>
              <a:spLocks noChangeArrowheads="1"/>
            </p:cNvSpPr>
            <p:nvPr/>
          </p:nvSpPr>
          <p:spPr bwMode="auto">
            <a:xfrm>
              <a:off x="10574891" y="7240483"/>
              <a:ext cx="2523427" cy="1904305"/>
            </a:xfrm>
            <a:custGeom>
              <a:avLst/>
              <a:gdLst>
                <a:gd name="T0" fmla="*/ 9342 w 9343"/>
                <a:gd name="T1" fmla="*/ 7050 h 7051"/>
                <a:gd name="T2" fmla="*/ 0 w 9343"/>
                <a:gd name="T3" fmla="*/ 4393 h 7051"/>
                <a:gd name="T4" fmla="*/ 0 w 9343"/>
                <a:gd name="T5" fmla="*/ 0 h 7051"/>
                <a:gd name="T6" fmla="*/ 9342 w 9343"/>
                <a:gd name="T7" fmla="*/ 2645 h 7051"/>
                <a:gd name="T8" fmla="*/ 9342 w 9343"/>
                <a:gd name="T9" fmla="*/ 7050 h 7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43" h="7051">
                  <a:moveTo>
                    <a:pt x="9342" y="7050"/>
                  </a:moveTo>
                  <a:lnTo>
                    <a:pt x="0" y="4393"/>
                  </a:lnTo>
                  <a:lnTo>
                    <a:pt x="0" y="0"/>
                  </a:lnTo>
                  <a:lnTo>
                    <a:pt x="9342" y="2645"/>
                  </a:lnTo>
                  <a:lnTo>
                    <a:pt x="9342" y="7050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" name="Freeform 4425"/>
            <p:cNvSpPr>
              <a:spLocks noChangeArrowheads="1"/>
            </p:cNvSpPr>
            <p:nvPr/>
          </p:nvSpPr>
          <p:spPr bwMode="auto">
            <a:xfrm>
              <a:off x="10574891" y="7240483"/>
              <a:ext cx="2523427" cy="1904305"/>
            </a:xfrm>
            <a:custGeom>
              <a:avLst/>
              <a:gdLst>
                <a:gd name="T0" fmla="*/ 9342 w 9343"/>
                <a:gd name="T1" fmla="*/ 7050 h 7051"/>
                <a:gd name="T2" fmla="*/ 0 w 9343"/>
                <a:gd name="T3" fmla="*/ 4393 h 7051"/>
                <a:gd name="T4" fmla="*/ 0 w 9343"/>
                <a:gd name="T5" fmla="*/ 0 h 7051"/>
                <a:gd name="T6" fmla="*/ 9342 w 9343"/>
                <a:gd name="T7" fmla="*/ 2645 h 7051"/>
                <a:gd name="T8" fmla="*/ 9342 w 9343"/>
                <a:gd name="T9" fmla="*/ 7050 h 7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43" h="7051">
                  <a:moveTo>
                    <a:pt x="9342" y="7050"/>
                  </a:moveTo>
                  <a:lnTo>
                    <a:pt x="0" y="4393"/>
                  </a:lnTo>
                  <a:lnTo>
                    <a:pt x="0" y="0"/>
                  </a:lnTo>
                  <a:lnTo>
                    <a:pt x="9342" y="2645"/>
                  </a:lnTo>
                  <a:lnTo>
                    <a:pt x="9342" y="7050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" name="Freeform 4426"/>
            <p:cNvSpPr>
              <a:spLocks noChangeArrowheads="1"/>
            </p:cNvSpPr>
            <p:nvPr/>
          </p:nvSpPr>
          <p:spPr bwMode="auto">
            <a:xfrm>
              <a:off x="13094746" y="7240483"/>
              <a:ext cx="2519855" cy="1904305"/>
            </a:xfrm>
            <a:custGeom>
              <a:avLst/>
              <a:gdLst>
                <a:gd name="T0" fmla="*/ 9331 w 9332"/>
                <a:gd name="T1" fmla="*/ 4393 h 7051"/>
                <a:gd name="T2" fmla="*/ 0 w 9332"/>
                <a:gd name="T3" fmla="*/ 7050 h 7051"/>
                <a:gd name="T4" fmla="*/ 0 w 9332"/>
                <a:gd name="T5" fmla="*/ 2645 h 7051"/>
                <a:gd name="T6" fmla="*/ 9331 w 9332"/>
                <a:gd name="T7" fmla="*/ 0 h 7051"/>
                <a:gd name="T8" fmla="*/ 9331 w 9332"/>
                <a:gd name="T9" fmla="*/ 4393 h 7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2" h="7051">
                  <a:moveTo>
                    <a:pt x="9331" y="4393"/>
                  </a:moveTo>
                  <a:lnTo>
                    <a:pt x="0" y="7050"/>
                  </a:lnTo>
                  <a:lnTo>
                    <a:pt x="0" y="2645"/>
                  </a:lnTo>
                  <a:lnTo>
                    <a:pt x="9331" y="0"/>
                  </a:lnTo>
                  <a:lnTo>
                    <a:pt x="9331" y="4393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" name="Freeform 4427"/>
            <p:cNvSpPr>
              <a:spLocks noChangeArrowheads="1"/>
            </p:cNvSpPr>
            <p:nvPr/>
          </p:nvSpPr>
          <p:spPr bwMode="auto">
            <a:xfrm>
              <a:off x="13094746" y="7240483"/>
              <a:ext cx="2519855" cy="1904305"/>
            </a:xfrm>
            <a:custGeom>
              <a:avLst/>
              <a:gdLst>
                <a:gd name="T0" fmla="*/ 9331 w 9332"/>
                <a:gd name="T1" fmla="*/ 4393 h 7051"/>
                <a:gd name="T2" fmla="*/ 0 w 9332"/>
                <a:gd name="T3" fmla="*/ 7050 h 7051"/>
                <a:gd name="T4" fmla="*/ 0 w 9332"/>
                <a:gd name="T5" fmla="*/ 2645 h 7051"/>
                <a:gd name="T6" fmla="*/ 9331 w 9332"/>
                <a:gd name="T7" fmla="*/ 0 h 7051"/>
                <a:gd name="T8" fmla="*/ 9331 w 9332"/>
                <a:gd name="T9" fmla="*/ 4393 h 7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2" h="7051">
                  <a:moveTo>
                    <a:pt x="9331" y="4393"/>
                  </a:moveTo>
                  <a:lnTo>
                    <a:pt x="0" y="7050"/>
                  </a:lnTo>
                  <a:lnTo>
                    <a:pt x="0" y="2645"/>
                  </a:lnTo>
                  <a:lnTo>
                    <a:pt x="9331" y="0"/>
                  </a:lnTo>
                  <a:lnTo>
                    <a:pt x="9331" y="4393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" name="Freeform 4428"/>
            <p:cNvSpPr>
              <a:spLocks noChangeArrowheads="1"/>
            </p:cNvSpPr>
            <p:nvPr/>
          </p:nvSpPr>
          <p:spPr bwMode="auto">
            <a:xfrm>
              <a:off x="10574892" y="6510440"/>
              <a:ext cx="5039709" cy="1444605"/>
            </a:xfrm>
            <a:custGeom>
              <a:avLst/>
              <a:gdLst>
                <a:gd name="T0" fmla="*/ 18662 w 18663"/>
                <a:gd name="T1" fmla="*/ 2702 h 5348"/>
                <a:gd name="T2" fmla="*/ 9331 w 18663"/>
                <a:gd name="T3" fmla="*/ 5347 h 5348"/>
                <a:gd name="T4" fmla="*/ 0 w 18663"/>
                <a:gd name="T5" fmla="*/ 2702 h 5348"/>
                <a:gd name="T6" fmla="*/ 0 w 18663"/>
                <a:gd name="T7" fmla="*/ 2645 h 5348"/>
                <a:gd name="T8" fmla="*/ 9342 w 18663"/>
                <a:gd name="T9" fmla="*/ 0 h 5348"/>
                <a:gd name="T10" fmla="*/ 18662 w 18663"/>
                <a:gd name="T11" fmla="*/ 2645 h 5348"/>
                <a:gd name="T12" fmla="*/ 18662 w 18663"/>
                <a:gd name="T13" fmla="*/ 2702 h 5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663" h="5348">
                  <a:moveTo>
                    <a:pt x="18662" y="2702"/>
                  </a:moveTo>
                  <a:lnTo>
                    <a:pt x="9331" y="5347"/>
                  </a:lnTo>
                  <a:lnTo>
                    <a:pt x="0" y="2702"/>
                  </a:lnTo>
                  <a:lnTo>
                    <a:pt x="0" y="2645"/>
                  </a:lnTo>
                  <a:lnTo>
                    <a:pt x="9342" y="0"/>
                  </a:lnTo>
                  <a:lnTo>
                    <a:pt x="18662" y="2645"/>
                  </a:lnTo>
                  <a:lnTo>
                    <a:pt x="18662" y="2702"/>
                  </a:lnTo>
                </a:path>
              </a:pathLst>
            </a:custGeom>
            <a:solidFill>
              <a:srgbClr val="FFD07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" name="Freeform 4429"/>
            <p:cNvSpPr>
              <a:spLocks noChangeArrowheads="1"/>
            </p:cNvSpPr>
            <p:nvPr/>
          </p:nvSpPr>
          <p:spPr bwMode="auto">
            <a:xfrm>
              <a:off x="10572510" y="7250012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1 h 183"/>
                <a:gd name="T4" fmla="*/ 0 w 12"/>
                <a:gd name="T5" fmla="*/ 182 h 183"/>
                <a:gd name="T6" fmla="*/ 11 w 12"/>
                <a:gd name="T7" fmla="*/ 170 h 183"/>
                <a:gd name="T8" fmla="*/ 11 w 12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1"/>
                  </a:lnTo>
                  <a:lnTo>
                    <a:pt x="0" y="18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" name="Freeform 4430"/>
            <p:cNvSpPr>
              <a:spLocks noChangeArrowheads="1"/>
            </p:cNvSpPr>
            <p:nvPr/>
          </p:nvSpPr>
          <p:spPr bwMode="auto">
            <a:xfrm>
              <a:off x="10572510" y="7250012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1 h 183"/>
                <a:gd name="T4" fmla="*/ 0 w 12"/>
                <a:gd name="T5" fmla="*/ 182 h 183"/>
                <a:gd name="T6" fmla="*/ 11 w 12"/>
                <a:gd name="T7" fmla="*/ 170 h 183"/>
                <a:gd name="T8" fmla="*/ 11 w 12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1"/>
                  </a:lnTo>
                  <a:lnTo>
                    <a:pt x="0" y="18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" name="Freeform 4431"/>
            <p:cNvSpPr>
              <a:spLocks noChangeArrowheads="1"/>
            </p:cNvSpPr>
            <p:nvPr/>
          </p:nvSpPr>
          <p:spPr bwMode="auto">
            <a:xfrm>
              <a:off x="10574892" y="7244056"/>
              <a:ext cx="42871" cy="52401"/>
            </a:xfrm>
            <a:custGeom>
              <a:avLst/>
              <a:gdLst>
                <a:gd name="T0" fmla="*/ 23 w 160"/>
                <a:gd name="T1" fmla="*/ 0 h 194"/>
                <a:gd name="T2" fmla="*/ 0 w 160"/>
                <a:gd name="T3" fmla="*/ 23 h 194"/>
                <a:gd name="T4" fmla="*/ 0 w 160"/>
                <a:gd name="T5" fmla="*/ 193 h 194"/>
                <a:gd name="T6" fmla="*/ 159 w 160"/>
                <a:gd name="T7" fmla="*/ 34 h 194"/>
                <a:gd name="T8" fmla="*/ 23 w 160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194">
                  <a:moveTo>
                    <a:pt x="23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59" y="34"/>
                  </a:lnTo>
                  <a:lnTo>
                    <a:pt x="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" name="Freeform 4432"/>
            <p:cNvSpPr>
              <a:spLocks noChangeArrowheads="1"/>
            </p:cNvSpPr>
            <p:nvPr/>
          </p:nvSpPr>
          <p:spPr bwMode="auto">
            <a:xfrm>
              <a:off x="10574892" y="7244056"/>
              <a:ext cx="42871" cy="52401"/>
            </a:xfrm>
            <a:custGeom>
              <a:avLst/>
              <a:gdLst>
                <a:gd name="T0" fmla="*/ 23 w 160"/>
                <a:gd name="T1" fmla="*/ 0 h 194"/>
                <a:gd name="T2" fmla="*/ 0 w 160"/>
                <a:gd name="T3" fmla="*/ 23 h 194"/>
                <a:gd name="T4" fmla="*/ 0 w 160"/>
                <a:gd name="T5" fmla="*/ 193 h 194"/>
                <a:gd name="T6" fmla="*/ 159 w 160"/>
                <a:gd name="T7" fmla="*/ 34 h 194"/>
                <a:gd name="T8" fmla="*/ 23 w 160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194">
                  <a:moveTo>
                    <a:pt x="23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59" y="34"/>
                  </a:lnTo>
                  <a:lnTo>
                    <a:pt x="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" name="Freeform 4433"/>
            <p:cNvSpPr>
              <a:spLocks noChangeArrowheads="1"/>
            </p:cNvSpPr>
            <p:nvPr/>
          </p:nvSpPr>
          <p:spPr bwMode="auto">
            <a:xfrm>
              <a:off x="10572510" y="7338140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71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" name="Freeform 4434"/>
            <p:cNvSpPr>
              <a:spLocks noChangeArrowheads="1"/>
            </p:cNvSpPr>
            <p:nvPr/>
          </p:nvSpPr>
          <p:spPr bwMode="auto">
            <a:xfrm>
              <a:off x="10572510" y="7338140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71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" name="Freeform 4435"/>
            <p:cNvSpPr>
              <a:spLocks noChangeArrowheads="1"/>
            </p:cNvSpPr>
            <p:nvPr/>
          </p:nvSpPr>
          <p:spPr bwMode="auto">
            <a:xfrm>
              <a:off x="10574892" y="7261920"/>
              <a:ext cx="113131" cy="122666"/>
            </a:xfrm>
            <a:custGeom>
              <a:avLst/>
              <a:gdLst>
                <a:gd name="T0" fmla="*/ 284 w 421"/>
                <a:gd name="T1" fmla="*/ 0 h 455"/>
                <a:gd name="T2" fmla="*/ 0 w 421"/>
                <a:gd name="T3" fmla="*/ 283 h 455"/>
                <a:gd name="T4" fmla="*/ 0 w 421"/>
                <a:gd name="T5" fmla="*/ 454 h 455"/>
                <a:gd name="T6" fmla="*/ 420 w 421"/>
                <a:gd name="T7" fmla="*/ 45 h 455"/>
                <a:gd name="T8" fmla="*/ 284 w 421"/>
                <a:gd name="T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1" h="455">
                  <a:moveTo>
                    <a:pt x="284" y="0"/>
                  </a:moveTo>
                  <a:lnTo>
                    <a:pt x="0" y="283"/>
                  </a:lnTo>
                  <a:lnTo>
                    <a:pt x="0" y="454"/>
                  </a:lnTo>
                  <a:lnTo>
                    <a:pt x="420" y="45"/>
                  </a:lnTo>
                  <a:lnTo>
                    <a:pt x="28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" name="Freeform 4436"/>
            <p:cNvSpPr>
              <a:spLocks noChangeArrowheads="1"/>
            </p:cNvSpPr>
            <p:nvPr/>
          </p:nvSpPr>
          <p:spPr bwMode="auto">
            <a:xfrm>
              <a:off x="10574892" y="7261920"/>
              <a:ext cx="113131" cy="122666"/>
            </a:xfrm>
            <a:custGeom>
              <a:avLst/>
              <a:gdLst>
                <a:gd name="T0" fmla="*/ 284 w 421"/>
                <a:gd name="T1" fmla="*/ 0 h 455"/>
                <a:gd name="T2" fmla="*/ 0 w 421"/>
                <a:gd name="T3" fmla="*/ 283 h 455"/>
                <a:gd name="T4" fmla="*/ 0 w 421"/>
                <a:gd name="T5" fmla="*/ 454 h 455"/>
                <a:gd name="T6" fmla="*/ 420 w 421"/>
                <a:gd name="T7" fmla="*/ 45 h 455"/>
                <a:gd name="T8" fmla="*/ 284 w 421"/>
                <a:gd name="T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1" h="455">
                  <a:moveTo>
                    <a:pt x="284" y="0"/>
                  </a:moveTo>
                  <a:lnTo>
                    <a:pt x="0" y="283"/>
                  </a:lnTo>
                  <a:lnTo>
                    <a:pt x="0" y="454"/>
                  </a:lnTo>
                  <a:lnTo>
                    <a:pt x="420" y="45"/>
                  </a:lnTo>
                  <a:lnTo>
                    <a:pt x="28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" name="Freeform 4437"/>
            <p:cNvSpPr>
              <a:spLocks noChangeArrowheads="1"/>
            </p:cNvSpPr>
            <p:nvPr/>
          </p:nvSpPr>
          <p:spPr bwMode="auto">
            <a:xfrm>
              <a:off x="10572510" y="7431034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81 h 182"/>
                <a:gd name="T6" fmla="*/ 11 w 12"/>
                <a:gd name="T7" fmla="*/ 170 h 182"/>
                <a:gd name="T8" fmla="*/ 11 w 12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" name="Freeform 4438"/>
            <p:cNvSpPr>
              <a:spLocks noChangeArrowheads="1"/>
            </p:cNvSpPr>
            <p:nvPr/>
          </p:nvSpPr>
          <p:spPr bwMode="auto">
            <a:xfrm>
              <a:off x="10572510" y="7431034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81 h 182"/>
                <a:gd name="T6" fmla="*/ 11 w 12"/>
                <a:gd name="T7" fmla="*/ 170 h 182"/>
                <a:gd name="T8" fmla="*/ 11 w 12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" name="Freeform 4439"/>
            <p:cNvSpPr>
              <a:spLocks noChangeArrowheads="1"/>
            </p:cNvSpPr>
            <p:nvPr/>
          </p:nvSpPr>
          <p:spPr bwMode="auto">
            <a:xfrm>
              <a:off x="10574891" y="7283358"/>
              <a:ext cx="184583" cy="192931"/>
            </a:xfrm>
            <a:custGeom>
              <a:avLst/>
              <a:gdLst>
                <a:gd name="T0" fmla="*/ 545 w 682"/>
                <a:gd name="T1" fmla="*/ 0 h 716"/>
                <a:gd name="T2" fmla="*/ 0 w 682"/>
                <a:gd name="T3" fmla="*/ 545 h 716"/>
                <a:gd name="T4" fmla="*/ 0 w 682"/>
                <a:gd name="T5" fmla="*/ 715 h 716"/>
                <a:gd name="T6" fmla="*/ 681 w 682"/>
                <a:gd name="T7" fmla="*/ 34 h 716"/>
                <a:gd name="T8" fmla="*/ 545 w 682"/>
                <a:gd name="T9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716">
                  <a:moveTo>
                    <a:pt x="545" y="0"/>
                  </a:moveTo>
                  <a:lnTo>
                    <a:pt x="0" y="545"/>
                  </a:lnTo>
                  <a:lnTo>
                    <a:pt x="0" y="715"/>
                  </a:lnTo>
                  <a:lnTo>
                    <a:pt x="681" y="34"/>
                  </a:lnTo>
                  <a:lnTo>
                    <a:pt x="54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" name="Freeform 4440"/>
            <p:cNvSpPr>
              <a:spLocks noChangeArrowheads="1"/>
            </p:cNvSpPr>
            <p:nvPr/>
          </p:nvSpPr>
          <p:spPr bwMode="auto">
            <a:xfrm>
              <a:off x="10574891" y="7283358"/>
              <a:ext cx="184583" cy="192931"/>
            </a:xfrm>
            <a:custGeom>
              <a:avLst/>
              <a:gdLst>
                <a:gd name="T0" fmla="*/ 545 w 682"/>
                <a:gd name="T1" fmla="*/ 0 h 716"/>
                <a:gd name="T2" fmla="*/ 0 w 682"/>
                <a:gd name="T3" fmla="*/ 545 h 716"/>
                <a:gd name="T4" fmla="*/ 0 w 682"/>
                <a:gd name="T5" fmla="*/ 715 h 716"/>
                <a:gd name="T6" fmla="*/ 681 w 682"/>
                <a:gd name="T7" fmla="*/ 34 h 716"/>
                <a:gd name="T8" fmla="*/ 545 w 682"/>
                <a:gd name="T9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716">
                  <a:moveTo>
                    <a:pt x="545" y="0"/>
                  </a:moveTo>
                  <a:lnTo>
                    <a:pt x="0" y="545"/>
                  </a:lnTo>
                  <a:lnTo>
                    <a:pt x="0" y="715"/>
                  </a:lnTo>
                  <a:lnTo>
                    <a:pt x="681" y="34"/>
                  </a:lnTo>
                  <a:lnTo>
                    <a:pt x="54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" name="Freeform 4441"/>
            <p:cNvSpPr>
              <a:spLocks noChangeArrowheads="1"/>
            </p:cNvSpPr>
            <p:nvPr/>
          </p:nvSpPr>
          <p:spPr bwMode="auto">
            <a:xfrm>
              <a:off x="10572510" y="7519162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11 h 194"/>
                <a:gd name="T4" fmla="*/ 0 w 12"/>
                <a:gd name="T5" fmla="*/ 193 h 194"/>
                <a:gd name="T6" fmla="*/ 11 w 12"/>
                <a:gd name="T7" fmla="*/ 170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11"/>
                  </a:lnTo>
                  <a:lnTo>
                    <a:pt x="0" y="193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" name="Freeform 4442"/>
            <p:cNvSpPr>
              <a:spLocks noChangeArrowheads="1"/>
            </p:cNvSpPr>
            <p:nvPr/>
          </p:nvSpPr>
          <p:spPr bwMode="auto">
            <a:xfrm>
              <a:off x="10572510" y="7519162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11 h 194"/>
                <a:gd name="T4" fmla="*/ 0 w 12"/>
                <a:gd name="T5" fmla="*/ 193 h 194"/>
                <a:gd name="T6" fmla="*/ 11 w 12"/>
                <a:gd name="T7" fmla="*/ 170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11"/>
                  </a:lnTo>
                  <a:lnTo>
                    <a:pt x="0" y="193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" name="Freeform 4443"/>
            <p:cNvSpPr>
              <a:spLocks noChangeArrowheads="1"/>
            </p:cNvSpPr>
            <p:nvPr/>
          </p:nvSpPr>
          <p:spPr bwMode="auto">
            <a:xfrm>
              <a:off x="10574892" y="7302413"/>
              <a:ext cx="254844" cy="264388"/>
            </a:xfrm>
            <a:custGeom>
              <a:avLst/>
              <a:gdLst>
                <a:gd name="T0" fmla="*/ 806 w 944"/>
                <a:gd name="T1" fmla="*/ 0 h 977"/>
                <a:gd name="T2" fmla="*/ 0 w 944"/>
                <a:gd name="T3" fmla="*/ 806 h 977"/>
                <a:gd name="T4" fmla="*/ 0 w 944"/>
                <a:gd name="T5" fmla="*/ 976 h 977"/>
                <a:gd name="T6" fmla="*/ 943 w 944"/>
                <a:gd name="T7" fmla="*/ 45 h 977"/>
                <a:gd name="T8" fmla="*/ 806 w 944"/>
                <a:gd name="T9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4" h="977">
                  <a:moveTo>
                    <a:pt x="806" y="0"/>
                  </a:moveTo>
                  <a:lnTo>
                    <a:pt x="0" y="806"/>
                  </a:lnTo>
                  <a:lnTo>
                    <a:pt x="0" y="976"/>
                  </a:lnTo>
                  <a:lnTo>
                    <a:pt x="943" y="45"/>
                  </a:lnTo>
                  <a:lnTo>
                    <a:pt x="8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" name="Freeform 4444"/>
            <p:cNvSpPr>
              <a:spLocks noChangeArrowheads="1"/>
            </p:cNvSpPr>
            <p:nvPr/>
          </p:nvSpPr>
          <p:spPr bwMode="auto">
            <a:xfrm>
              <a:off x="10574892" y="7302413"/>
              <a:ext cx="254844" cy="264388"/>
            </a:xfrm>
            <a:custGeom>
              <a:avLst/>
              <a:gdLst>
                <a:gd name="T0" fmla="*/ 806 w 944"/>
                <a:gd name="T1" fmla="*/ 0 h 977"/>
                <a:gd name="T2" fmla="*/ 0 w 944"/>
                <a:gd name="T3" fmla="*/ 806 h 977"/>
                <a:gd name="T4" fmla="*/ 0 w 944"/>
                <a:gd name="T5" fmla="*/ 976 h 977"/>
                <a:gd name="T6" fmla="*/ 943 w 944"/>
                <a:gd name="T7" fmla="*/ 45 h 977"/>
                <a:gd name="T8" fmla="*/ 806 w 944"/>
                <a:gd name="T9" fmla="*/ 0 h 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4" h="977">
                  <a:moveTo>
                    <a:pt x="806" y="0"/>
                  </a:moveTo>
                  <a:lnTo>
                    <a:pt x="0" y="806"/>
                  </a:lnTo>
                  <a:lnTo>
                    <a:pt x="0" y="976"/>
                  </a:lnTo>
                  <a:lnTo>
                    <a:pt x="943" y="45"/>
                  </a:lnTo>
                  <a:lnTo>
                    <a:pt x="8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" name="Freeform 4445"/>
            <p:cNvSpPr>
              <a:spLocks noChangeArrowheads="1"/>
            </p:cNvSpPr>
            <p:nvPr/>
          </p:nvSpPr>
          <p:spPr bwMode="auto">
            <a:xfrm>
              <a:off x="10572510" y="7608482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82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82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" name="Freeform 4446"/>
            <p:cNvSpPr>
              <a:spLocks noChangeArrowheads="1"/>
            </p:cNvSpPr>
            <p:nvPr/>
          </p:nvSpPr>
          <p:spPr bwMode="auto">
            <a:xfrm>
              <a:off x="10572510" y="7608482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82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82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" name="Freeform 4447"/>
            <p:cNvSpPr>
              <a:spLocks noChangeArrowheads="1"/>
            </p:cNvSpPr>
            <p:nvPr/>
          </p:nvSpPr>
          <p:spPr bwMode="auto">
            <a:xfrm>
              <a:off x="10574892" y="7323850"/>
              <a:ext cx="325104" cy="334652"/>
            </a:xfrm>
            <a:custGeom>
              <a:avLst/>
              <a:gdLst>
                <a:gd name="T0" fmla="*/ 1068 w 1205"/>
                <a:gd name="T1" fmla="*/ 0 h 1238"/>
                <a:gd name="T2" fmla="*/ 0 w 1205"/>
                <a:gd name="T3" fmla="*/ 1055 h 1238"/>
                <a:gd name="T4" fmla="*/ 0 w 1205"/>
                <a:gd name="T5" fmla="*/ 1237 h 1238"/>
                <a:gd name="T6" fmla="*/ 1204 w 1205"/>
                <a:gd name="T7" fmla="*/ 33 h 1238"/>
                <a:gd name="T8" fmla="*/ 1068 w 1205"/>
                <a:gd name="T9" fmla="*/ 0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5" h="1238">
                  <a:moveTo>
                    <a:pt x="1068" y="0"/>
                  </a:moveTo>
                  <a:lnTo>
                    <a:pt x="0" y="1055"/>
                  </a:lnTo>
                  <a:lnTo>
                    <a:pt x="0" y="1237"/>
                  </a:lnTo>
                  <a:lnTo>
                    <a:pt x="1204" y="33"/>
                  </a:lnTo>
                  <a:lnTo>
                    <a:pt x="106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" name="Freeform 4448"/>
            <p:cNvSpPr>
              <a:spLocks noChangeArrowheads="1"/>
            </p:cNvSpPr>
            <p:nvPr/>
          </p:nvSpPr>
          <p:spPr bwMode="auto">
            <a:xfrm>
              <a:off x="10574892" y="7323850"/>
              <a:ext cx="325104" cy="334652"/>
            </a:xfrm>
            <a:custGeom>
              <a:avLst/>
              <a:gdLst>
                <a:gd name="T0" fmla="*/ 1068 w 1205"/>
                <a:gd name="T1" fmla="*/ 0 h 1238"/>
                <a:gd name="T2" fmla="*/ 0 w 1205"/>
                <a:gd name="T3" fmla="*/ 1055 h 1238"/>
                <a:gd name="T4" fmla="*/ 0 w 1205"/>
                <a:gd name="T5" fmla="*/ 1237 h 1238"/>
                <a:gd name="T6" fmla="*/ 1204 w 1205"/>
                <a:gd name="T7" fmla="*/ 33 h 1238"/>
                <a:gd name="T8" fmla="*/ 1068 w 1205"/>
                <a:gd name="T9" fmla="*/ 0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5" h="1238">
                  <a:moveTo>
                    <a:pt x="1068" y="0"/>
                  </a:moveTo>
                  <a:lnTo>
                    <a:pt x="0" y="1055"/>
                  </a:lnTo>
                  <a:lnTo>
                    <a:pt x="0" y="1237"/>
                  </a:lnTo>
                  <a:lnTo>
                    <a:pt x="1204" y="33"/>
                  </a:lnTo>
                  <a:lnTo>
                    <a:pt x="106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" name="Freeform 4449"/>
            <p:cNvSpPr>
              <a:spLocks noChangeArrowheads="1"/>
            </p:cNvSpPr>
            <p:nvPr/>
          </p:nvSpPr>
          <p:spPr bwMode="auto">
            <a:xfrm>
              <a:off x="10572510" y="7700185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81 h 182"/>
                <a:gd name="T6" fmla="*/ 11 w 12"/>
                <a:gd name="T7" fmla="*/ 170 h 182"/>
                <a:gd name="T8" fmla="*/ 11 w 12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" name="Freeform 4450"/>
            <p:cNvSpPr>
              <a:spLocks noChangeArrowheads="1"/>
            </p:cNvSpPr>
            <p:nvPr/>
          </p:nvSpPr>
          <p:spPr bwMode="auto">
            <a:xfrm>
              <a:off x="10572510" y="7700185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81 h 182"/>
                <a:gd name="T6" fmla="*/ 11 w 12"/>
                <a:gd name="T7" fmla="*/ 170 h 182"/>
                <a:gd name="T8" fmla="*/ 11 w 12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" name="Freeform 4451"/>
            <p:cNvSpPr>
              <a:spLocks noChangeArrowheads="1"/>
            </p:cNvSpPr>
            <p:nvPr/>
          </p:nvSpPr>
          <p:spPr bwMode="auto">
            <a:xfrm>
              <a:off x="10574891" y="7341712"/>
              <a:ext cx="395365" cy="404918"/>
            </a:xfrm>
            <a:custGeom>
              <a:avLst/>
              <a:gdLst>
                <a:gd name="T0" fmla="*/ 1328 w 1466"/>
                <a:gd name="T1" fmla="*/ 0 h 1499"/>
                <a:gd name="T2" fmla="*/ 0 w 1466"/>
                <a:gd name="T3" fmla="*/ 1328 h 1499"/>
                <a:gd name="T4" fmla="*/ 0 w 1466"/>
                <a:gd name="T5" fmla="*/ 1498 h 1499"/>
                <a:gd name="T6" fmla="*/ 1465 w 1466"/>
                <a:gd name="T7" fmla="*/ 45 h 1499"/>
                <a:gd name="T8" fmla="*/ 1328 w 1466"/>
                <a:gd name="T9" fmla="*/ 0 h 1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99">
                  <a:moveTo>
                    <a:pt x="1328" y="0"/>
                  </a:moveTo>
                  <a:lnTo>
                    <a:pt x="0" y="1328"/>
                  </a:lnTo>
                  <a:lnTo>
                    <a:pt x="0" y="1498"/>
                  </a:lnTo>
                  <a:lnTo>
                    <a:pt x="1465" y="45"/>
                  </a:lnTo>
                  <a:lnTo>
                    <a:pt x="13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" name="Freeform 4452"/>
            <p:cNvSpPr>
              <a:spLocks noChangeArrowheads="1"/>
            </p:cNvSpPr>
            <p:nvPr/>
          </p:nvSpPr>
          <p:spPr bwMode="auto">
            <a:xfrm>
              <a:off x="10574891" y="7341712"/>
              <a:ext cx="395365" cy="404918"/>
            </a:xfrm>
            <a:custGeom>
              <a:avLst/>
              <a:gdLst>
                <a:gd name="T0" fmla="*/ 1328 w 1466"/>
                <a:gd name="T1" fmla="*/ 0 h 1499"/>
                <a:gd name="T2" fmla="*/ 0 w 1466"/>
                <a:gd name="T3" fmla="*/ 1328 h 1499"/>
                <a:gd name="T4" fmla="*/ 0 w 1466"/>
                <a:gd name="T5" fmla="*/ 1498 h 1499"/>
                <a:gd name="T6" fmla="*/ 1465 w 1466"/>
                <a:gd name="T7" fmla="*/ 45 h 1499"/>
                <a:gd name="T8" fmla="*/ 1328 w 1466"/>
                <a:gd name="T9" fmla="*/ 0 h 1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99">
                  <a:moveTo>
                    <a:pt x="1328" y="0"/>
                  </a:moveTo>
                  <a:lnTo>
                    <a:pt x="0" y="1328"/>
                  </a:lnTo>
                  <a:lnTo>
                    <a:pt x="0" y="1498"/>
                  </a:lnTo>
                  <a:lnTo>
                    <a:pt x="1465" y="45"/>
                  </a:lnTo>
                  <a:lnTo>
                    <a:pt x="13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" name="Freeform 4453"/>
            <p:cNvSpPr>
              <a:spLocks noChangeArrowheads="1"/>
            </p:cNvSpPr>
            <p:nvPr/>
          </p:nvSpPr>
          <p:spPr bwMode="auto">
            <a:xfrm>
              <a:off x="10572510" y="7789504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70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" name="Freeform 4454"/>
            <p:cNvSpPr>
              <a:spLocks noChangeArrowheads="1"/>
            </p:cNvSpPr>
            <p:nvPr/>
          </p:nvSpPr>
          <p:spPr bwMode="auto">
            <a:xfrm>
              <a:off x="10572510" y="7789504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70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" name="Freeform 4455"/>
            <p:cNvSpPr>
              <a:spLocks noChangeArrowheads="1"/>
            </p:cNvSpPr>
            <p:nvPr/>
          </p:nvSpPr>
          <p:spPr bwMode="auto">
            <a:xfrm>
              <a:off x="10574892" y="7363149"/>
              <a:ext cx="466816" cy="472802"/>
            </a:xfrm>
            <a:custGeom>
              <a:avLst/>
              <a:gdLst>
                <a:gd name="T0" fmla="*/ 1590 w 1727"/>
                <a:gd name="T1" fmla="*/ 0 h 1749"/>
                <a:gd name="T2" fmla="*/ 0 w 1727"/>
                <a:gd name="T3" fmla="*/ 1578 h 1749"/>
                <a:gd name="T4" fmla="*/ 0 w 1727"/>
                <a:gd name="T5" fmla="*/ 1748 h 1749"/>
                <a:gd name="T6" fmla="*/ 1726 w 1727"/>
                <a:gd name="T7" fmla="*/ 34 h 1749"/>
                <a:gd name="T8" fmla="*/ 1590 w 1727"/>
                <a:gd name="T9" fmla="*/ 0 h 1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749">
                  <a:moveTo>
                    <a:pt x="1590" y="0"/>
                  </a:moveTo>
                  <a:lnTo>
                    <a:pt x="0" y="1578"/>
                  </a:lnTo>
                  <a:lnTo>
                    <a:pt x="0" y="1748"/>
                  </a:lnTo>
                  <a:lnTo>
                    <a:pt x="1726" y="34"/>
                  </a:lnTo>
                  <a:lnTo>
                    <a:pt x="159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" name="Freeform 4456"/>
            <p:cNvSpPr>
              <a:spLocks noChangeArrowheads="1"/>
            </p:cNvSpPr>
            <p:nvPr/>
          </p:nvSpPr>
          <p:spPr bwMode="auto">
            <a:xfrm>
              <a:off x="10574892" y="7363149"/>
              <a:ext cx="466816" cy="472802"/>
            </a:xfrm>
            <a:custGeom>
              <a:avLst/>
              <a:gdLst>
                <a:gd name="T0" fmla="*/ 1590 w 1727"/>
                <a:gd name="T1" fmla="*/ 0 h 1749"/>
                <a:gd name="T2" fmla="*/ 0 w 1727"/>
                <a:gd name="T3" fmla="*/ 1578 h 1749"/>
                <a:gd name="T4" fmla="*/ 0 w 1727"/>
                <a:gd name="T5" fmla="*/ 1748 h 1749"/>
                <a:gd name="T6" fmla="*/ 1726 w 1727"/>
                <a:gd name="T7" fmla="*/ 34 h 1749"/>
                <a:gd name="T8" fmla="*/ 1590 w 1727"/>
                <a:gd name="T9" fmla="*/ 0 h 1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7" h="1749">
                  <a:moveTo>
                    <a:pt x="1590" y="0"/>
                  </a:moveTo>
                  <a:lnTo>
                    <a:pt x="0" y="1578"/>
                  </a:lnTo>
                  <a:lnTo>
                    <a:pt x="0" y="1748"/>
                  </a:lnTo>
                  <a:lnTo>
                    <a:pt x="1726" y="34"/>
                  </a:lnTo>
                  <a:lnTo>
                    <a:pt x="159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" name="Freeform 4457"/>
            <p:cNvSpPr>
              <a:spLocks noChangeArrowheads="1"/>
            </p:cNvSpPr>
            <p:nvPr/>
          </p:nvSpPr>
          <p:spPr bwMode="auto">
            <a:xfrm>
              <a:off x="10572510" y="7881207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81 h 182"/>
                <a:gd name="T6" fmla="*/ 11 w 12"/>
                <a:gd name="T7" fmla="*/ 170 h 182"/>
                <a:gd name="T8" fmla="*/ 11 w 12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" name="Freeform 4458"/>
            <p:cNvSpPr>
              <a:spLocks noChangeArrowheads="1"/>
            </p:cNvSpPr>
            <p:nvPr/>
          </p:nvSpPr>
          <p:spPr bwMode="auto">
            <a:xfrm>
              <a:off x="10572510" y="7881207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81 h 182"/>
                <a:gd name="T6" fmla="*/ 11 w 12"/>
                <a:gd name="T7" fmla="*/ 170 h 182"/>
                <a:gd name="T8" fmla="*/ 11 w 12"/>
                <a:gd name="T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" name="Freeform 4459"/>
            <p:cNvSpPr>
              <a:spLocks noChangeArrowheads="1"/>
            </p:cNvSpPr>
            <p:nvPr/>
          </p:nvSpPr>
          <p:spPr bwMode="auto">
            <a:xfrm>
              <a:off x="10574892" y="7381014"/>
              <a:ext cx="537076" cy="546639"/>
            </a:xfrm>
            <a:custGeom>
              <a:avLst/>
              <a:gdLst>
                <a:gd name="T0" fmla="*/ 1851 w 1988"/>
                <a:gd name="T1" fmla="*/ 0 h 2022"/>
                <a:gd name="T2" fmla="*/ 0 w 1988"/>
                <a:gd name="T3" fmla="*/ 1851 h 2022"/>
                <a:gd name="T4" fmla="*/ 0 w 1988"/>
                <a:gd name="T5" fmla="*/ 2021 h 2022"/>
                <a:gd name="T6" fmla="*/ 1987 w 1988"/>
                <a:gd name="T7" fmla="*/ 45 h 2022"/>
                <a:gd name="T8" fmla="*/ 1851 w 1988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8" h="2022">
                  <a:moveTo>
                    <a:pt x="1851" y="0"/>
                  </a:moveTo>
                  <a:lnTo>
                    <a:pt x="0" y="1851"/>
                  </a:lnTo>
                  <a:lnTo>
                    <a:pt x="0" y="2021"/>
                  </a:lnTo>
                  <a:lnTo>
                    <a:pt x="1987" y="45"/>
                  </a:lnTo>
                  <a:lnTo>
                    <a:pt x="185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" name="Freeform 4460"/>
            <p:cNvSpPr>
              <a:spLocks noChangeArrowheads="1"/>
            </p:cNvSpPr>
            <p:nvPr/>
          </p:nvSpPr>
          <p:spPr bwMode="auto">
            <a:xfrm>
              <a:off x="10574892" y="7381014"/>
              <a:ext cx="537076" cy="546639"/>
            </a:xfrm>
            <a:custGeom>
              <a:avLst/>
              <a:gdLst>
                <a:gd name="T0" fmla="*/ 1851 w 1988"/>
                <a:gd name="T1" fmla="*/ 0 h 2022"/>
                <a:gd name="T2" fmla="*/ 0 w 1988"/>
                <a:gd name="T3" fmla="*/ 1851 h 2022"/>
                <a:gd name="T4" fmla="*/ 0 w 1988"/>
                <a:gd name="T5" fmla="*/ 2021 h 2022"/>
                <a:gd name="T6" fmla="*/ 1987 w 1988"/>
                <a:gd name="T7" fmla="*/ 45 h 2022"/>
                <a:gd name="T8" fmla="*/ 1851 w 1988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8" h="2022">
                  <a:moveTo>
                    <a:pt x="1851" y="0"/>
                  </a:moveTo>
                  <a:lnTo>
                    <a:pt x="0" y="1851"/>
                  </a:lnTo>
                  <a:lnTo>
                    <a:pt x="0" y="2021"/>
                  </a:lnTo>
                  <a:lnTo>
                    <a:pt x="1987" y="45"/>
                  </a:lnTo>
                  <a:lnTo>
                    <a:pt x="185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" name="Freeform 4461"/>
            <p:cNvSpPr>
              <a:spLocks noChangeArrowheads="1"/>
            </p:cNvSpPr>
            <p:nvPr/>
          </p:nvSpPr>
          <p:spPr bwMode="auto">
            <a:xfrm>
              <a:off x="10572510" y="7970526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70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" name="Freeform 4462"/>
            <p:cNvSpPr>
              <a:spLocks noChangeArrowheads="1"/>
            </p:cNvSpPr>
            <p:nvPr/>
          </p:nvSpPr>
          <p:spPr bwMode="auto">
            <a:xfrm>
              <a:off x="10572510" y="7970526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23 h 194"/>
                <a:gd name="T4" fmla="*/ 0 w 12"/>
                <a:gd name="T5" fmla="*/ 193 h 194"/>
                <a:gd name="T6" fmla="*/ 11 w 12"/>
                <a:gd name="T7" fmla="*/ 170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23"/>
                  </a:lnTo>
                  <a:lnTo>
                    <a:pt x="0" y="193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" name="Freeform 4463"/>
            <p:cNvSpPr>
              <a:spLocks noChangeArrowheads="1"/>
            </p:cNvSpPr>
            <p:nvPr/>
          </p:nvSpPr>
          <p:spPr bwMode="auto">
            <a:xfrm>
              <a:off x="10574892" y="7403642"/>
              <a:ext cx="607337" cy="613332"/>
            </a:xfrm>
            <a:custGeom>
              <a:avLst/>
              <a:gdLst>
                <a:gd name="T0" fmla="*/ 2112 w 2249"/>
                <a:gd name="T1" fmla="*/ 0 h 2271"/>
                <a:gd name="T2" fmla="*/ 0 w 2249"/>
                <a:gd name="T3" fmla="*/ 2100 h 2271"/>
                <a:gd name="T4" fmla="*/ 0 w 2249"/>
                <a:gd name="T5" fmla="*/ 2270 h 2271"/>
                <a:gd name="T6" fmla="*/ 2248 w 2249"/>
                <a:gd name="T7" fmla="*/ 34 h 2271"/>
                <a:gd name="T8" fmla="*/ 2112 w 2249"/>
                <a:gd name="T9" fmla="*/ 0 h 2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9" h="2271">
                  <a:moveTo>
                    <a:pt x="2112" y="0"/>
                  </a:moveTo>
                  <a:lnTo>
                    <a:pt x="0" y="2100"/>
                  </a:lnTo>
                  <a:lnTo>
                    <a:pt x="0" y="2270"/>
                  </a:lnTo>
                  <a:lnTo>
                    <a:pt x="2248" y="34"/>
                  </a:lnTo>
                  <a:lnTo>
                    <a:pt x="21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" name="Freeform 4464"/>
            <p:cNvSpPr>
              <a:spLocks noChangeArrowheads="1"/>
            </p:cNvSpPr>
            <p:nvPr/>
          </p:nvSpPr>
          <p:spPr bwMode="auto">
            <a:xfrm>
              <a:off x="10574892" y="7403642"/>
              <a:ext cx="607337" cy="613332"/>
            </a:xfrm>
            <a:custGeom>
              <a:avLst/>
              <a:gdLst>
                <a:gd name="T0" fmla="*/ 2112 w 2249"/>
                <a:gd name="T1" fmla="*/ 0 h 2271"/>
                <a:gd name="T2" fmla="*/ 0 w 2249"/>
                <a:gd name="T3" fmla="*/ 2100 h 2271"/>
                <a:gd name="T4" fmla="*/ 0 w 2249"/>
                <a:gd name="T5" fmla="*/ 2270 h 2271"/>
                <a:gd name="T6" fmla="*/ 2248 w 2249"/>
                <a:gd name="T7" fmla="*/ 34 h 2271"/>
                <a:gd name="T8" fmla="*/ 2112 w 2249"/>
                <a:gd name="T9" fmla="*/ 0 h 2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9" h="2271">
                  <a:moveTo>
                    <a:pt x="2112" y="0"/>
                  </a:moveTo>
                  <a:lnTo>
                    <a:pt x="0" y="2100"/>
                  </a:lnTo>
                  <a:lnTo>
                    <a:pt x="0" y="2270"/>
                  </a:lnTo>
                  <a:lnTo>
                    <a:pt x="2248" y="34"/>
                  </a:lnTo>
                  <a:lnTo>
                    <a:pt x="21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" name="Freeform 4465"/>
            <p:cNvSpPr>
              <a:spLocks noChangeArrowheads="1"/>
            </p:cNvSpPr>
            <p:nvPr/>
          </p:nvSpPr>
          <p:spPr bwMode="auto">
            <a:xfrm>
              <a:off x="10572510" y="8062229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82 h 183"/>
                <a:gd name="T6" fmla="*/ 11 w 12"/>
                <a:gd name="T7" fmla="*/ 171 h 183"/>
                <a:gd name="T8" fmla="*/ 11 w 12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82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" name="Freeform 4466"/>
            <p:cNvSpPr>
              <a:spLocks noChangeArrowheads="1"/>
            </p:cNvSpPr>
            <p:nvPr/>
          </p:nvSpPr>
          <p:spPr bwMode="auto">
            <a:xfrm>
              <a:off x="10572510" y="8062229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82 h 183"/>
                <a:gd name="T6" fmla="*/ 11 w 12"/>
                <a:gd name="T7" fmla="*/ 171 h 183"/>
                <a:gd name="T8" fmla="*/ 11 w 12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82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" name="Freeform 4467"/>
            <p:cNvSpPr>
              <a:spLocks noChangeArrowheads="1"/>
            </p:cNvSpPr>
            <p:nvPr/>
          </p:nvSpPr>
          <p:spPr bwMode="auto">
            <a:xfrm>
              <a:off x="10574892" y="7421506"/>
              <a:ext cx="677597" cy="687169"/>
            </a:xfrm>
            <a:custGeom>
              <a:avLst/>
              <a:gdLst>
                <a:gd name="T0" fmla="*/ 2373 w 2510"/>
                <a:gd name="T1" fmla="*/ 0 h 2544"/>
                <a:gd name="T2" fmla="*/ 0 w 2510"/>
                <a:gd name="T3" fmla="*/ 2372 h 2544"/>
                <a:gd name="T4" fmla="*/ 0 w 2510"/>
                <a:gd name="T5" fmla="*/ 2543 h 2544"/>
                <a:gd name="T6" fmla="*/ 2509 w 2510"/>
                <a:gd name="T7" fmla="*/ 45 h 2544"/>
                <a:gd name="T8" fmla="*/ 2373 w 2510"/>
                <a:gd name="T9" fmla="*/ 0 h 2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0" h="2544">
                  <a:moveTo>
                    <a:pt x="2373" y="0"/>
                  </a:moveTo>
                  <a:lnTo>
                    <a:pt x="0" y="2372"/>
                  </a:lnTo>
                  <a:lnTo>
                    <a:pt x="0" y="2543"/>
                  </a:lnTo>
                  <a:lnTo>
                    <a:pt x="2509" y="45"/>
                  </a:lnTo>
                  <a:lnTo>
                    <a:pt x="237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" name="Freeform 4468"/>
            <p:cNvSpPr>
              <a:spLocks noChangeArrowheads="1"/>
            </p:cNvSpPr>
            <p:nvPr/>
          </p:nvSpPr>
          <p:spPr bwMode="auto">
            <a:xfrm>
              <a:off x="10574892" y="7421506"/>
              <a:ext cx="677597" cy="687169"/>
            </a:xfrm>
            <a:custGeom>
              <a:avLst/>
              <a:gdLst>
                <a:gd name="T0" fmla="*/ 2373 w 2510"/>
                <a:gd name="T1" fmla="*/ 0 h 2544"/>
                <a:gd name="T2" fmla="*/ 0 w 2510"/>
                <a:gd name="T3" fmla="*/ 2372 h 2544"/>
                <a:gd name="T4" fmla="*/ 0 w 2510"/>
                <a:gd name="T5" fmla="*/ 2543 h 2544"/>
                <a:gd name="T6" fmla="*/ 2509 w 2510"/>
                <a:gd name="T7" fmla="*/ 45 h 2544"/>
                <a:gd name="T8" fmla="*/ 2373 w 2510"/>
                <a:gd name="T9" fmla="*/ 0 h 2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0" h="2544">
                  <a:moveTo>
                    <a:pt x="2373" y="0"/>
                  </a:moveTo>
                  <a:lnTo>
                    <a:pt x="0" y="2372"/>
                  </a:lnTo>
                  <a:lnTo>
                    <a:pt x="0" y="2543"/>
                  </a:lnTo>
                  <a:lnTo>
                    <a:pt x="2509" y="45"/>
                  </a:lnTo>
                  <a:lnTo>
                    <a:pt x="237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" name="Freeform 4469"/>
            <p:cNvSpPr>
              <a:spLocks noChangeArrowheads="1"/>
            </p:cNvSpPr>
            <p:nvPr/>
          </p:nvSpPr>
          <p:spPr bwMode="auto">
            <a:xfrm>
              <a:off x="10572510" y="8151548"/>
              <a:ext cx="3572" cy="52401"/>
            </a:xfrm>
            <a:custGeom>
              <a:avLst/>
              <a:gdLst>
                <a:gd name="T0" fmla="*/ 11 w 12"/>
                <a:gd name="T1" fmla="*/ 0 h 193"/>
                <a:gd name="T2" fmla="*/ 0 w 12"/>
                <a:gd name="T3" fmla="*/ 22 h 193"/>
                <a:gd name="T4" fmla="*/ 0 w 12"/>
                <a:gd name="T5" fmla="*/ 192 h 193"/>
                <a:gd name="T6" fmla="*/ 11 w 12"/>
                <a:gd name="T7" fmla="*/ 170 h 193"/>
                <a:gd name="T8" fmla="*/ 11 w 12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3">
                  <a:moveTo>
                    <a:pt x="11" y="0"/>
                  </a:moveTo>
                  <a:lnTo>
                    <a:pt x="0" y="22"/>
                  </a:lnTo>
                  <a:lnTo>
                    <a:pt x="0" y="19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" name="Freeform 4470"/>
            <p:cNvSpPr>
              <a:spLocks noChangeArrowheads="1"/>
            </p:cNvSpPr>
            <p:nvPr/>
          </p:nvSpPr>
          <p:spPr bwMode="auto">
            <a:xfrm>
              <a:off x="10572510" y="8151548"/>
              <a:ext cx="3572" cy="52401"/>
            </a:xfrm>
            <a:custGeom>
              <a:avLst/>
              <a:gdLst>
                <a:gd name="T0" fmla="*/ 11 w 12"/>
                <a:gd name="T1" fmla="*/ 0 h 193"/>
                <a:gd name="T2" fmla="*/ 0 w 12"/>
                <a:gd name="T3" fmla="*/ 22 h 193"/>
                <a:gd name="T4" fmla="*/ 0 w 12"/>
                <a:gd name="T5" fmla="*/ 192 h 193"/>
                <a:gd name="T6" fmla="*/ 11 w 12"/>
                <a:gd name="T7" fmla="*/ 170 h 193"/>
                <a:gd name="T8" fmla="*/ 11 w 12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3">
                  <a:moveTo>
                    <a:pt x="11" y="0"/>
                  </a:moveTo>
                  <a:lnTo>
                    <a:pt x="0" y="22"/>
                  </a:lnTo>
                  <a:lnTo>
                    <a:pt x="0" y="19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" name="Freeform 4471"/>
            <p:cNvSpPr>
              <a:spLocks noChangeArrowheads="1"/>
            </p:cNvSpPr>
            <p:nvPr/>
          </p:nvSpPr>
          <p:spPr bwMode="auto">
            <a:xfrm>
              <a:off x="10574892" y="7442943"/>
              <a:ext cx="745477" cy="755053"/>
            </a:xfrm>
            <a:custGeom>
              <a:avLst/>
              <a:gdLst>
                <a:gd name="T0" fmla="*/ 2634 w 2760"/>
                <a:gd name="T1" fmla="*/ 0 h 2794"/>
                <a:gd name="T2" fmla="*/ 0 w 2760"/>
                <a:gd name="T3" fmla="*/ 2623 h 2794"/>
                <a:gd name="T4" fmla="*/ 0 w 2760"/>
                <a:gd name="T5" fmla="*/ 2793 h 2794"/>
                <a:gd name="T6" fmla="*/ 2759 w 2760"/>
                <a:gd name="T7" fmla="*/ 34 h 2794"/>
                <a:gd name="T8" fmla="*/ 2634 w 2760"/>
                <a:gd name="T9" fmla="*/ 0 h 2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0" h="2794">
                  <a:moveTo>
                    <a:pt x="2634" y="0"/>
                  </a:moveTo>
                  <a:lnTo>
                    <a:pt x="0" y="2623"/>
                  </a:lnTo>
                  <a:lnTo>
                    <a:pt x="0" y="2793"/>
                  </a:lnTo>
                  <a:lnTo>
                    <a:pt x="2759" y="34"/>
                  </a:lnTo>
                  <a:lnTo>
                    <a:pt x="263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" name="Freeform 4472"/>
            <p:cNvSpPr>
              <a:spLocks noChangeArrowheads="1"/>
            </p:cNvSpPr>
            <p:nvPr/>
          </p:nvSpPr>
          <p:spPr bwMode="auto">
            <a:xfrm>
              <a:off x="10574892" y="7442943"/>
              <a:ext cx="745477" cy="755053"/>
            </a:xfrm>
            <a:custGeom>
              <a:avLst/>
              <a:gdLst>
                <a:gd name="T0" fmla="*/ 2634 w 2760"/>
                <a:gd name="T1" fmla="*/ 0 h 2794"/>
                <a:gd name="T2" fmla="*/ 0 w 2760"/>
                <a:gd name="T3" fmla="*/ 2623 h 2794"/>
                <a:gd name="T4" fmla="*/ 0 w 2760"/>
                <a:gd name="T5" fmla="*/ 2793 h 2794"/>
                <a:gd name="T6" fmla="*/ 2759 w 2760"/>
                <a:gd name="T7" fmla="*/ 34 h 2794"/>
                <a:gd name="T8" fmla="*/ 2634 w 2760"/>
                <a:gd name="T9" fmla="*/ 0 h 2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0" h="2794">
                  <a:moveTo>
                    <a:pt x="2634" y="0"/>
                  </a:moveTo>
                  <a:lnTo>
                    <a:pt x="0" y="2623"/>
                  </a:lnTo>
                  <a:lnTo>
                    <a:pt x="0" y="2793"/>
                  </a:lnTo>
                  <a:lnTo>
                    <a:pt x="2759" y="34"/>
                  </a:lnTo>
                  <a:lnTo>
                    <a:pt x="263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" name="Freeform 4473"/>
            <p:cNvSpPr>
              <a:spLocks noChangeArrowheads="1"/>
            </p:cNvSpPr>
            <p:nvPr/>
          </p:nvSpPr>
          <p:spPr bwMode="auto">
            <a:xfrm>
              <a:off x="10572510" y="8243251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82 h 183"/>
                <a:gd name="T6" fmla="*/ 11 w 12"/>
                <a:gd name="T7" fmla="*/ 170 h 183"/>
                <a:gd name="T8" fmla="*/ 11 w 12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8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" name="Freeform 4474"/>
            <p:cNvSpPr>
              <a:spLocks noChangeArrowheads="1"/>
            </p:cNvSpPr>
            <p:nvPr/>
          </p:nvSpPr>
          <p:spPr bwMode="auto">
            <a:xfrm>
              <a:off x="10572510" y="8243251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82 h 183"/>
                <a:gd name="T6" fmla="*/ 11 w 12"/>
                <a:gd name="T7" fmla="*/ 170 h 183"/>
                <a:gd name="T8" fmla="*/ 11 w 12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8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" name="Freeform 4475"/>
            <p:cNvSpPr>
              <a:spLocks noChangeArrowheads="1"/>
            </p:cNvSpPr>
            <p:nvPr/>
          </p:nvSpPr>
          <p:spPr bwMode="auto">
            <a:xfrm>
              <a:off x="10574892" y="7460807"/>
              <a:ext cx="815737" cy="827700"/>
            </a:xfrm>
            <a:custGeom>
              <a:avLst/>
              <a:gdLst>
                <a:gd name="T0" fmla="*/ 2895 w 3021"/>
                <a:gd name="T1" fmla="*/ 0 h 3066"/>
                <a:gd name="T2" fmla="*/ 0 w 3021"/>
                <a:gd name="T3" fmla="*/ 2895 h 3066"/>
                <a:gd name="T4" fmla="*/ 0 w 3021"/>
                <a:gd name="T5" fmla="*/ 3065 h 3066"/>
                <a:gd name="T6" fmla="*/ 3020 w 3021"/>
                <a:gd name="T7" fmla="*/ 46 h 3066"/>
                <a:gd name="T8" fmla="*/ 2895 w 3021"/>
                <a:gd name="T9" fmla="*/ 0 h 3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1" h="3066">
                  <a:moveTo>
                    <a:pt x="2895" y="0"/>
                  </a:moveTo>
                  <a:lnTo>
                    <a:pt x="0" y="2895"/>
                  </a:lnTo>
                  <a:lnTo>
                    <a:pt x="0" y="3065"/>
                  </a:lnTo>
                  <a:lnTo>
                    <a:pt x="3020" y="46"/>
                  </a:lnTo>
                  <a:lnTo>
                    <a:pt x="289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" name="Freeform 4476"/>
            <p:cNvSpPr>
              <a:spLocks noChangeArrowheads="1"/>
            </p:cNvSpPr>
            <p:nvPr/>
          </p:nvSpPr>
          <p:spPr bwMode="auto">
            <a:xfrm>
              <a:off x="10574892" y="7460807"/>
              <a:ext cx="815737" cy="827700"/>
            </a:xfrm>
            <a:custGeom>
              <a:avLst/>
              <a:gdLst>
                <a:gd name="T0" fmla="*/ 2895 w 3021"/>
                <a:gd name="T1" fmla="*/ 0 h 3066"/>
                <a:gd name="T2" fmla="*/ 0 w 3021"/>
                <a:gd name="T3" fmla="*/ 2895 h 3066"/>
                <a:gd name="T4" fmla="*/ 0 w 3021"/>
                <a:gd name="T5" fmla="*/ 3065 h 3066"/>
                <a:gd name="T6" fmla="*/ 3020 w 3021"/>
                <a:gd name="T7" fmla="*/ 46 h 3066"/>
                <a:gd name="T8" fmla="*/ 2895 w 3021"/>
                <a:gd name="T9" fmla="*/ 0 h 3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1" h="3066">
                  <a:moveTo>
                    <a:pt x="2895" y="0"/>
                  </a:moveTo>
                  <a:lnTo>
                    <a:pt x="0" y="2895"/>
                  </a:lnTo>
                  <a:lnTo>
                    <a:pt x="0" y="3065"/>
                  </a:lnTo>
                  <a:lnTo>
                    <a:pt x="3020" y="46"/>
                  </a:lnTo>
                  <a:lnTo>
                    <a:pt x="289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" name="Freeform 4477"/>
            <p:cNvSpPr>
              <a:spLocks noChangeArrowheads="1"/>
            </p:cNvSpPr>
            <p:nvPr/>
          </p:nvSpPr>
          <p:spPr bwMode="auto">
            <a:xfrm>
              <a:off x="10572510" y="8331380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12 h 194"/>
                <a:gd name="T4" fmla="*/ 0 w 12"/>
                <a:gd name="T5" fmla="*/ 193 h 194"/>
                <a:gd name="T6" fmla="*/ 11 w 12"/>
                <a:gd name="T7" fmla="*/ 171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12"/>
                  </a:lnTo>
                  <a:lnTo>
                    <a:pt x="0" y="193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" name="Freeform 4478"/>
            <p:cNvSpPr>
              <a:spLocks noChangeArrowheads="1"/>
            </p:cNvSpPr>
            <p:nvPr/>
          </p:nvSpPr>
          <p:spPr bwMode="auto">
            <a:xfrm>
              <a:off x="10572510" y="8331380"/>
              <a:ext cx="3572" cy="52401"/>
            </a:xfrm>
            <a:custGeom>
              <a:avLst/>
              <a:gdLst>
                <a:gd name="T0" fmla="*/ 11 w 12"/>
                <a:gd name="T1" fmla="*/ 0 h 194"/>
                <a:gd name="T2" fmla="*/ 0 w 12"/>
                <a:gd name="T3" fmla="*/ 12 h 194"/>
                <a:gd name="T4" fmla="*/ 0 w 12"/>
                <a:gd name="T5" fmla="*/ 193 h 194"/>
                <a:gd name="T6" fmla="*/ 11 w 12"/>
                <a:gd name="T7" fmla="*/ 171 h 194"/>
                <a:gd name="T8" fmla="*/ 11 w 12"/>
                <a:gd name="T9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4">
                  <a:moveTo>
                    <a:pt x="11" y="0"/>
                  </a:moveTo>
                  <a:lnTo>
                    <a:pt x="0" y="12"/>
                  </a:lnTo>
                  <a:lnTo>
                    <a:pt x="0" y="193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" name="Freeform 4479"/>
            <p:cNvSpPr>
              <a:spLocks noChangeArrowheads="1"/>
            </p:cNvSpPr>
            <p:nvPr/>
          </p:nvSpPr>
          <p:spPr bwMode="auto">
            <a:xfrm>
              <a:off x="10574892" y="7482243"/>
              <a:ext cx="885998" cy="895583"/>
            </a:xfrm>
            <a:custGeom>
              <a:avLst/>
              <a:gdLst>
                <a:gd name="T0" fmla="*/ 3156 w 3282"/>
                <a:gd name="T1" fmla="*/ 0 h 3316"/>
                <a:gd name="T2" fmla="*/ 0 w 3282"/>
                <a:gd name="T3" fmla="*/ 3144 h 3316"/>
                <a:gd name="T4" fmla="*/ 0 w 3282"/>
                <a:gd name="T5" fmla="*/ 3315 h 3316"/>
                <a:gd name="T6" fmla="*/ 3281 w 3282"/>
                <a:gd name="T7" fmla="*/ 34 h 3316"/>
                <a:gd name="T8" fmla="*/ 3156 w 3282"/>
                <a:gd name="T9" fmla="*/ 0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2" h="3316">
                  <a:moveTo>
                    <a:pt x="3156" y="0"/>
                  </a:moveTo>
                  <a:lnTo>
                    <a:pt x="0" y="3144"/>
                  </a:lnTo>
                  <a:lnTo>
                    <a:pt x="0" y="3315"/>
                  </a:lnTo>
                  <a:lnTo>
                    <a:pt x="3281" y="34"/>
                  </a:lnTo>
                  <a:lnTo>
                    <a:pt x="315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" name="Freeform 4480"/>
            <p:cNvSpPr>
              <a:spLocks noChangeArrowheads="1"/>
            </p:cNvSpPr>
            <p:nvPr/>
          </p:nvSpPr>
          <p:spPr bwMode="auto">
            <a:xfrm>
              <a:off x="10574892" y="7482243"/>
              <a:ext cx="885998" cy="895583"/>
            </a:xfrm>
            <a:custGeom>
              <a:avLst/>
              <a:gdLst>
                <a:gd name="T0" fmla="*/ 3156 w 3282"/>
                <a:gd name="T1" fmla="*/ 0 h 3316"/>
                <a:gd name="T2" fmla="*/ 0 w 3282"/>
                <a:gd name="T3" fmla="*/ 3144 h 3316"/>
                <a:gd name="T4" fmla="*/ 0 w 3282"/>
                <a:gd name="T5" fmla="*/ 3315 h 3316"/>
                <a:gd name="T6" fmla="*/ 3281 w 3282"/>
                <a:gd name="T7" fmla="*/ 34 h 3316"/>
                <a:gd name="T8" fmla="*/ 3156 w 3282"/>
                <a:gd name="T9" fmla="*/ 0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2" h="3316">
                  <a:moveTo>
                    <a:pt x="3156" y="0"/>
                  </a:moveTo>
                  <a:lnTo>
                    <a:pt x="0" y="3144"/>
                  </a:lnTo>
                  <a:lnTo>
                    <a:pt x="0" y="3315"/>
                  </a:lnTo>
                  <a:lnTo>
                    <a:pt x="3281" y="34"/>
                  </a:lnTo>
                  <a:lnTo>
                    <a:pt x="315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" name="Freeform 4481"/>
            <p:cNvSpPr>
              <a:spLocks noChangeArrowheads="1"/>
            </p:cNvSpPr>
            <p:nvPr/>
          </p:nvSpPr>
          <p:spPr bwMode="auto">
            <a:xfrm>
              <a:off x="10572510" y="8420700"/>
              <a:ext cx="36916" cy="19055"/>
            </a:xfrm>
            <a:custGeom>
              <a:avLst/>
              <a:gdLst>
                <a:gd name="T0" fmla="*/ 11 w 137"/>
                <a:gd name="T1" fmla="*/ 0 h 69"/>
                <a:gd name="T2" fmla="*/ 0 w 137"/>
                <a:gd name="T3" fmla="*/ 22 h 69"/>
                <a:gd name="T4" fmla="*/ 0 w 137"/>
                <a:gd name="T5" fmla="*/ 34 h 69"/>
                <a:gd name="T6" fmla="*/ 125 w 137"/>
                <a:gd name="T7" fmla="*/ 68 h 69"/>
                <a:gd name="T8" fmla="*/ 136 w 137"/>
                <a:gd name="T9" fmla="*/ 56 h 69"/>
                <a:gd name="T10" fmla="*/ 11 w 137"/>
                <a:gd name="T11" fmla="*/ 22 h 69"/>
                <a:gd name="T12" fmla="*/ 11 w 137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69">
                  <a:moveTo>
                    <a:pt x="11" y="0"/>
                  </a:moveTo>
                  <a:lnTo>
                    <a:pt x="0" y="22"/>
                  </a:lnTo>
                  <a:lnTo>
                    <a:pt x="0" y="34"/>
                  </a:lnTo>
                  <a:lnTo>
                    <a:pt x="125" y="68"/>
                  </a:lnTo>
                  <a:lnTo>
                    <a:pt x="136" y="56"/>
                  </a:lnTo>
                  <a:lnTo>
                    <a:pt x="11" y="22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" name="Freeform 4482"/>
            <p:cNvSpPr>
              <a:spLocks noChangeArrowheads="1"/>
            </p:cNvSpPr>
            <p:nvPr/>
          </p:nvSpPr>
          <p:spPr bwMode="auto">
            <a:xfrm>
              <a:off x="10572510" y="8420700"/>
              <a:ext cx="36916" cy="19055"/>
            </a:xfrm>
            <a:custGeom>
              <a:avLst/>
              <a:gdLst>
                <a:gd name="T0" fmla="*/ 11 w 137"/>
                <a:gd name="T1" fmla="*/ 0 h 69"/>
                <a:gd name="T2" fmla="*/ 0 w 137"/>
                <a:gd name="T3" fmla="*/ 22 h 69"/>
                <a:gd name="T4" fmla="*/ 0 w 137"/>
                <a:gd name="T5" fmla="*/ 34 h 69"/>
                <a:gd name="T6" fmla="*/ 125 w 137"/>
                <a:gd name="T7" fmla="*/ 68 h 69"/>
                <a:gd name="T8" fmla="*/ 136 w 137"/>
                <a:gd name="T9" fmla="*/ 56 h 69"/>
                <a:gd name="T10" fmla="*/ 11 w 137"/>
                <a:gd name="T11" fmla="*/ 22 h 69"/>
                <a:gd name="T12" fmla="*/ 11 w 137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69">
                  <a:moveTo>
                    <a:pt x="11" y="0"/>
                  </a:moveTo>
                  <a:lnTo>
                    <a:pt x="0" y="22"/>
                  </a:lnTo>
                  <a:lnTo>
                    <a:pt x="0" y="34"/>
                  </a:lnTo>
                  <a:lnTo>
                    <a:pt x="125" y="68"/>
                  </a:lnTo>
                  <a:lnTo>
                    <a:pt x="136" y="56"/>
                  </a:lnTo>
                  <a:lnTo>
                    <a:pt x="11" y="22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" name="Freeform 4483"/>
            <p:cNvSpPr>
              <a:spLocks noChangeArrowheads="1"/>
            </p:cNvSpPr>
            <p:nvPr/>
          </p:nvSpPr>
          <p:spPr bwMode="auto">
            <a:xfrm>
              <a:off x="10574891" y="7501298"/>
              <a:ext cx="956258" cy="934884"/>
            </a:xfrm>
            <a:custGeom>
              <a:avLst/>
              <a:gdLst>
                <a:gd name="T0" fmla="*/ 3406 w 3543"/>
                <a:gd name="T1" fmla="*/ 0 h 3463"/>
                <a:gd name="T2" fmla="*/ 0 w 3543"/>
                <a:gd name="T3" fmla="*/ 3406 h 3463"/>
                <a:gd name="T4" fmla="*/ 0 w 3543"/>
                <a:gd name="T5" fmla="*/ 3428 h 3463"/>
                <a:gd name="T6" fmla="*/ 125 w 3543"/>
                <a:gd name="T7" fmla="*/ 3462 h 3463"/>
                <a:gd name="T8" fmla="*/ 3542 w 3543"/>
                <a:gd name="T9" fmla="*/ 45 h 3463"/>
                <a:gd name="T10" fmla="*/ 3406 w 3543"/>
                <a:gd name="T11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43" h="3463">
                  <a:moveTo>
                    <a:pt x="3406" y="0"/>
                  </a:moveTo>
                  <a:lnTo>
                    <a:pt x="0" y="3406"/>
                  </a:lnTo>
                  <a:lnTo>
                    <a:pt x="0" y="3428"/>
                  </a:lnTo>
                  <a:lnTo>
                    <a:pt x="125" y="3462"/>
                  </a:lnTo>
                  <a:lnTo>
                    <a:pt x="3542" y="45"/>
                  </a:lnTo>
                  <a:lnTo>
                    <a:pt x="34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" name="Freeform 4484"/>
            <p:cNvSpPr>
              <a:spLocks noChangeArrowheads="1"/>
            </p:cNvSpPr>
            <p:nvPr/>
          </p:nvSpPr>
          <p:spPr bwMode="auto">
            <a:xfrm>
              <a:off x="10574891" y="7501298"/>
              <a:ext cx="956258" cy="934884"/>
            </a:xfrm>
            <a:custGeom>
              <a:avLst/>
              <a:gdLst>
                <a:gd name="T0" fmla="*/ 3406 w 3543"/>
                <a:gd name="T1" fmla="*/ 0 h 3463"/>
                <a:gd name="T2" fmla="*/ 0 w 3543"/>
                <a:gd name="T3" fmla="*/ 3406 h 3463"/>
                <a:gd name="T4" fmla="*/ 0 w 3543"/>
                <a:gd name="T5" fmla="*/ 3428 h 3463"/>
                <a:gd name="T6" fmla="*/ 125 w 3543"/>
                <a:gd name="T7" fmla="*/ 3462 h 3463"/>
                <a:gd name="T8" fmla="*/ 3542 w 3543"/>
                <a:gd name="T9" fmla="*/ 45 h 3463"/>
                <a:gd name="T10" fmla="*/ 3406 w 3543"/>
                <a:gd name="T11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43" h="3463">
                  <a:moveTo>
                    <a:pt x="3406" y="0"/>
                  </a:moveTo>
                  <a:lnTo>
                    <a:pt x="0" y="3406"/>
                  </a:lnTo>
                  <a:lnTo>
                    <a:pt x="0" y="3428"/>
                  </a:lnTo>
                  <a:lnTo>
                    <a:pt x="125" y="3462"/>
                  </a:lnTo>
                  <a:lnTo>
                    <a:pt x="3542" y="45"/>
                  </a:lnTo>
                  <a:lnTo>
                    <a:pt x="34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" name="Freeform 4485"/>
            <p:cNvSpPr>
              <a:spLocks noChangeArrowheads="1"/>
            </p:cNvSpPr>
            <p:nvPr/>
          </p:nvSpPr>
          <p:spPr bwMode="auto">
            <a:xfrm>
              <a:off x="10639199" y="8445710"/>
              <a:ext cx="40489" cy="13100"/>
            </a:xfrm>
            <a:custGeom>
              <a:avLst/>
              <a:gdLst>
                <a:gd name="T0" fmla="*/ 11 w 148"/>
                <a:gd name="T1" fmla="*/ 0 h 47"/>
                <a:gd name="T2" fmla="*/ 0 w 148"/>
                <a:gd name="T3" fmla="*/ 12 h 47"/>
                <a:gd name="T4" fmla="*/ 136 w 148"/>
                <a:gd name="T5" fmla="*/ 46 h 47"/>
                <a:gd name="T6" fmla="*/ 147 w 148"/>
                <a:gd name="T7" fmla="*/ 46 h 47"/>
                <a:gd name="T8" fmla="*/ 11 w 14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7">
                  <a:moveTo>
                    <a:pt x="11" y="0"/>
                  </a:moveTo>
                  <a:lnTo>
                    <a:pt x="0" y="12"/>
                  </a:lnTo>
                  <a:lnTo>
                    <a:pt x="136" y="46"/>
                  </a:lnTo>
                  <a:lnTo>
                    <a:pt x="147" y="46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" name="Freeform 4486"/>
            <p:cNvSpPr>
              <a:spLocks noChangeArrowheads="1"/>
            </p:cNvSpPr>
            <p:nvPr/>
          </p:nvSpPr>
          <p:spPr bwMode="auto">
            <a:xfrm>
              <a:off x="10639199" y="8445710"/>
              <a:ext cx="40489" cy="13100"/>
            </a:xfrm>
            <a:custGeom>
              <a:avLst/>
              <a:gdLst>
                <a:gd name="T0" fmla="*/ 11 w 148"/>
                <a:gd name="T1" fmla="*/ 0 h 47"/>
                <a:gd name="T2" fmla="*/ 0 w 148"/>
                <a:gd name="T3" fmla="*/ 12 h 47"/>
                <a:gd name="T4" fmla="*/ 136 w 148"/>
                <a:gd name="T5" fmla="*/ 46 h 47"/>
                <a:gd name="T6" fmla="*/ 147 w 148"/>
                <a:gd name="T7" fmla="*/ 46 h 47"/>
                <a:gd name="T8" fmla="*/ 11 w 14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7">
                  <a:moveTo>
                    <a:pt x="11" y="0"/>
                  </a:moveTo>
                  <a:lnTo>
                    <a:pt x="0" y="12"/>
                  </a:lnTo>
                  <a:lnTo>
                    <a:pt x="136" y="46"/>
                  </a:lnTo>
                  <a:lnTo>
                    <a:pt x="147" y="46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" name="Freeform 4487"/>
            <p:cNvSpPr>
              <a:spLocks noChangeArrowheads="1"/>
            </p:cNvSpPr>
            <p:nvPr/>
          </p:nvSpPr>
          <p:spPr bwMode="auto">
            <a:xfrm>
              <a:off x="10642770" y="7522735"/>
              <a:ext cx="959831" cy="936075"/>
            </a:xfrm>
            <a:custGeom>
              <a:avLst/>
              <a:gdLst>
                <a:gd name="T0" fmla="*/ 3417 w 3554"/>
                <a:gd name="T1" fmla="*/ 0 h 3464"/>
                <a:gd name="T2" fmla="*/ 0 w 3554"/>
                <a:gd name="T3" fmla="*/ 3417 h 3464"/>
                <a:gd name="T4" fmla="*/ 136 w 3554"/>
                <a:gd name="T5" fmla="*/ 3463 h 3464"/>
                <a:gd name="T6" fmla="*/ 3553 w 3554"/>
                <a:gd name="T7" fmla="*/ 35 h 3464"/>
                <a:gd name="T8" fmla="*/ 3417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7" y="0"/>
                  </a:moveTo>
                  <a:lnTo>
                    <a:pt x="0" y="3417"/>
                  </a:lnTo>
                  <a:lnTo>
                    <a:pt x="136" y="3463"/>
                  </a:lnTo>
                  <a:lnTo>
                    <a:pt x="3553" y="35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" name="Freeform 4488"/>
            <p:cNvSpPr>
              <a:spLocks noChangeArrowheads="1"/>
            </p:cNvSpPr>
            <p:nvPr/>
          </p:nvSpPr>
          <p:spPr bwMode="auto">
            <a:xfrm>
              <a:off x="10642770" y="7522735"/>
              <a:ext cx="959831" cy="936075"/>
            </a:xfrm>
            <a:custGeom>
              <a:avLst/>
              <a:gdLst>
                <a:gd name="T0" fmla="*/ 3417 w 3554"/>
                <a:gd name="T1" fmla="*/ 0 h 3464"/>
                <a:gd name="T2" fmla="*/ 0 w 3554"/>
                <a:gd name="T3" fmla="*/ 3417 h 3464"/>
                <a:gd name="T4" fmla="*/ 136 w 3554"/>
                <a:gd name="T5" fmla="*/ 3463 h 3464"/>
                <a:gd name="T6" fmla="*/ 3553 w 3554"/>
                <a:gd name="T7" fmla="*/ 35 h 3464"/>
                <a:gd name="T8" fmla="*/ 3417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7" y="0"/>
                  </a:moveTo>
                  <a:lnTo>
                    <a:pt x="0" y="3417"/>
                  </a:lnTo>
                  <a:lnTo>
                    <a:pt x="136" y="3463"/>
                  </a:lnTo>
                  <a:lnTo>
                    <a:pt x="3553" y="35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" name="Freeform 4489"/>
            <p:cNvSpPr>
              <a:spLocks noChangeArrowheads="1"/>
            </p:cNvSpPr>
            <p:nvPr/>
          </p:nvSpPr>
          <p:spPr bwMode="auto">
            <a:xfrm>
              <a:off x="10709459" y="8467147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0 h 46"/>
                <a:gd name="T4" fmla="*/ 136 w 148"/>
                <a:gd name="T5" fmla="*/ 45 h 46"/>
                <a:gd name="T6" fmla="*/ 147 w 148"/>
                <a:gd name="T7" fmla="*/ 34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" name="Freeform 4490"/>
            <p:cNvSpPr>
              <a:spLocks noChangeArrowheads="1"/>
            </p:cNvSpPr>
            <p:nvPr/>
          </p:nvSpPr>
          <p:spPr bwMode="auto">
            <a:xfrm>
              <a:off x="10709459" y="8467147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0 h 46"/>
                <a:gd name="T4" fmla="*/ 136 w 148"/>
                <a:gd name="T5" fmla="*/ 45 h 46"/>
                <a:gd name="T6" fmla="*/ 147 w 148"/>
                <a:gd name="T7" fmla="*/ 34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" name="Freeform 4491"/>
            <p:cNvSpPr>
              <a:spLocks noChangeArrowheads="1"/>
            </p:cNvSpPr>
            <p:nvPr/>
          </p:nvSpPr>
          <p:spPr bwMode="auto">
            <a:xfrm>
              <a:off x="10713031" y="7540600"/>
              <a:ext cx="959831" cy="936075"/>
            </a:xfrm>
            <a:custGeom>
              <a:avLst/>
              <a:gdLst>
                <a:gd name="T0" fmla="*/ 3417 w 3554"/>
                <a:gd name="T1" fmla="*/ 0 h 3464"/>
                <a:gd name="T2" fmla="*/ 0 w 3554"/>
                <a:gd name="T3" fmla="*/ 3429 h 3464"/>
                <a:gd name="T4" fmla="*/ 136 w 3554"/>
                <a:gd name="T5" fmla="*/ 3463 h 3464"/>
                <a:gd name="T6" fmla="*/ 3553 w 3554"/>
                <a:gd name="T7" fmla="*/ 46 h 3464"/>
                <a:gd name="T8" fmla="*/ 3417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7" y="0"/>
                  </a:moveTo>
                  <a:lnTo>
                    <a:pt x="0" y="3429"/>
                  </a:lnTo>
                  <a:lnTo>
                    <a:pt x="136" y="3463"/>
                  </a:lnTo>
                  <a:lnTo>
                    <a:pt x="3553" y="46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" name="Freeform 4492"/>
            <p:cNvSpPr>
              <a:spLocks noChangeArrowheads="1"/>
            </p:cNvSpPr>
            <p:nvPr/>
          </p:nvSpPr>
          <p:spPr bwMode="auto">
            <a:xfrm>
              <a:off x="10713031" y="7540600"/>
              <a:ext cx="959831" cy="936075"/>
            </a:xfrm>
            <a:custGeom>
              <a:avLst/>
              <a:gdLst>
                <a:gd name="T0" fmla="*/ 3417 w 3554"/>
                <a:gd name="T1" fmla="*/ 0 h 3464"/>
                <a:gd name="T2" fmla="*/ 0 w 3554"/>
                <a:gd name="T3" fmla="*/ 3429 h 3464"/>
                <a:gd name="T4" fmla="*/ 136 w 3554"/>
                <a:gd name="T5" fmla="*/ 3463 h 3464"/>
                <a:gd name="T6" fmla="*/ 3553 w 3554"/>
                <a:gd name="T7" fmla="*/ 46 h 3464"/>
                <a:gd name="T8" fmla="*/ 3417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7" y="0"/>
                  </a:moveTo>
                  <a:lnTo>
                    <a:pt x="0" y="3429"/>
                  </a:lnTo>
                  <a:lnTo>
                    <a:pt x="136" y="3463"/>
                  </a:lnTo>
                  <a:lnTo>
                    <a:pt x="3553" y="46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" name="Freeform 4493"/>
            <p:cNvSpPr>
              <a:spLocks noChangeArrowheads="1"/>
            </p:cNvSpPr>
            <p:nvPr/>
          </p:nvSpPr>
          <p:spPr bwMode="auto">
            <a:xfrm>
              <a:off x="10780910" y="8485011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" name="Freeform 4494"/>
            <p:cNvSpPr>
              <a:spLocks noChangeArrowheads="1"/>
            </p:cNvSpPr>
            <p:nvPr/>
          </p:nvSpPr>
          <p:spPr bwMode="auto">
            <a:xfrm>
              <a:off x="10780910" y="8485011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" name="Freeform 4495"/>
            <p:cNvSpPr>
              <a:spLocks noChangeArrowheads="1"/>
            </p:cNvSpPr>
            <p:nvPr/>
          </p:nvSpPr>
          <p:spPr bwMode="auto">
            <a:xfrm>
              <a:off x="10783292" y="7562037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17 h 3463"/>
                <a:gd name="T4" fmla="*/ 136 w 3554"/>
                <a:gd name="T5" fmla="*/ 3462 h 3463"/>
                <a:gd name="T6" fmla="*/ 3553 w 3554"/>
                <a:gd name="T7" fmla="*/ 34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17"/>
                  </a:lnTo>
                  <a:lnTo>
                    <a:pt x="136" y="3462"/>
                  </a:lnTo>
                  <a:lnTo>
                    <a:pt x="3553" y="34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" name="Freeform 4496"/>
            <p:cNvSpPr>
              <a:spLocks noChangeArrowheads="1"/>
            </p:cNvSpPr>
            <p:nvPr/>
          </p:nvSpPr>
          <p:spPr bwMode="auto">
            <a:xfrm>
              <a:off x="10783292" y="7562037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17 h 3463"/>
                <a:gd name="T4" fmla="*/ 136 w 3554"/>
                <a:gd name="T5" fmla="*/ 3462 h 3463"/>
                <a:gd name="T6" fmla="*/ 3553 w 3554"/>
                <a:gd name="T7" fmla="*/ 34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17"/>
                  </a:lnTo>
                  <a:lnTo>
                    <a:pt x="136" y="3462"/>
                  </a:lnTo>
                  <a:lnTo>
                    <a:pt x="3553" y="34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" name="Freeform 4497"/>
            <p:cNvSpPr>
              <a:spLocks noChangeArrowheads="1"/>
            </p:cNvSpPr>
            <p:nvPr/>
          </p:nvSpPr>
          <p:spPr bwMode="auto">
            <a:xfrm>
              <a:off x="10851170" y="8506448"/>
              <a:ext cx="36916" cy="13101"/>
            </a:xfrm>
            <a:custGeom>
              <a:avLst/>
              <a:gdLst>
                <a:gd name="T0" fmla="*/ 11 w 137"/>
                <a:gd name="T1" fmla="*/ 0 h 47"/>
                <a:gd name="T2" fmla="*/ 0 w 137"/>
                <a:gd name="T3" fmla="*/ 0 h 47"/>
                <a:gd name="T4" fmla="*/ 136 w 137"/>
                <a:gd name="T5" fmla="*/ 46 h 47"/>
                <a:gd name="T6" fmla="*/ 136 w 137"/>
                <a:gd name="T7" fmla="*/ 35 h 47"/>
                <a:gd name="T8" fmla="*/ 11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11" y="0"/>
                  </a:moveTo>
                  <a:lnTo>
                    <a:pt x="0" y="0"/>
                  </a:lnTo>
                  <a:lnTo>
                    <a:pt x="136" y="46"/>
                  </a:lnTo>
                  <a:lnTo>
                    <a:pt x="136" y="3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" name="Freeform 4498"/>
            <p:cNvSpPr>
              <a:spLocks noChangeArrowheads="1"/>
            </p:cNvSpPr>
            <p:nvPr/>
          </p:nvSpPr>
          <p:spPr bwMode="auto">
            <a:xfrm>
              <a:off x="10851170" y="8506448"/>
              <a:ext cx="36916" cy="13101"/>
            </a:xfrm>
            <a:custGeom>
              <a:avLst/>
              <a:gdLst>
                <a:gd name="T0" fmla="*/ 11 w 137"/>
                <a:gd name="T1" fmla="*/ 0 h 47"/>
                <a:gd name="T2" fmla="*/ 0 w 137"/>
                <a:gd name="T3" fmla="*/ 0 h 47"/>
                <a:gd name="T4" fmla="*/ 136 w 137"/>
                <a:gd name="T5" fmla="*/ 46 h 47"/>
                <a:gd name="T6" fmla="*/ 136 w 137"/>
                <a:gd name="T7" fmla="*/ 35 h 47"/>
                <a:gd name="T8" fmla="*/ 11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11" y="0"/>
                  </a:moveTo>
                  <a:lnTo>
                    <a:pt x="0" y="0"/>
                  </a:lnTo>
                  <a:lnTo>
                    <a:pt x="136" y="46"/>
                  </a:lnTo>
                  <a:lnTo>
                    <a:pt x="136" y="3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" name="Freeform 4499"/>
            <p:cNvSpPr>
              <a:spLocks noChangeArrowheads="1"/>
            </p:cNvSpPr>
            <p:nvPr/>
          </p:nvSpPr>
          <p:spPr bwMode="auto">
            <a:xfrm>
              <a:off x="10853553" y="7581092"/>
              <a:ext cx="959831" cy="936075"/>
            </a:xfrm>
            <a:custGeom>
              <a:avLst/>
              <a:gdLst>
                <a:gd name="T0" fmla="*/ 3417 w 3554"/>
                <a:gd name="T1" fmla="*/ 0 h 3464"/>
                <a:gd name="T2" fmla="*/ 0 w 3554"/>
                <a:gd name="T3" fmla="*/ 3428 h 3464"/>
                <a:gd name="T4" fmla="*/ 125 w 3554"/>
                <a:gd name="T5" fmla="*/ 3463 h 3464"/>
                <a:gd name="T6" fmla="*/ 3553 w 3554"/>
                <a:gd name="T7" fmla="*/ 46 h 3464"/>
                <a:gd name="T8" fmla="*/ 3417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7" y="0"/>
                  </a:moveTo>
                  <a:lnTo>
                    <a:pt x="0" y="3428"/>
                  </a:lnTo>
                  <a:lnTo>
                    <a:pt x="125" y="3463"/>
                  </a:lnTo>
                  <a:lnTo>
                    <a:pt x="3553" y="46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" name="Freeform 4500"/>
            <p:cNvSpPr>
              <a:spLocks noChangeArrowheads="1"/>
            </p:cNvSpPr>
            <p:nvPr/>
          </p:nvSpPr>
          <p:spPr bwMode="auto">
            <a:xfrm>
              <a:off x="10853553" y="7581092"/>
              <a:ext cx="959831" cy="936075"/>
            </a:xfrm>
            <a:custGeom>
              <a:avLst/>
              <a:gdLst>
                <a:gd name="T0" fmla="*/ 3417 w 3554"/>
                <a:gd name="T1" fmla="*/ 0 h 3464"/>
                <a:gd name="T2" fmla="*/ 0 w 3554"/>
                <a:gd name="T3" fmla="*/ 3428 h 3464"/>
                <a:gd name="T4" fmla="*/ 125 w 3554"/>
                <a:gd name="T5" fmla="*/ 3463 h 3464"/>
                <a:gd name="T6" fmla="*/ 3553 w 3554"/>
                <a:gd name="T7" fmla="*/ 46 h 3464"/>
                <a:gd name="T8" fmla="*/ 3417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7" y="0"/>
                  </a:moveTo>
                  <a:lnTo>
                    <a:pt x="0" y="3428"/>
                  </a:lnTo>
                  <a:lnTo>
                    <a:pt x="125" y="3463"/>
                  </a:lnTo>
                  <a:lnTo>
                    <a:pt x="3553" y="46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" name="Freeform 4501"/>
            <p:cNvSpPr>
              <a:spLocks noChangeArrowheads="1"/>
            </p:cNvSpPr>
            <p:nvPr/>
          </p:nvSpPr>
          <p:spPr bwMode="auto">
            <a:xfrm>
              <a:off x="10921431" y="8525503"/>
              <a:ext cx="36917" cy="11909"/>
            </a:xfrm>
            <a:custGeom>
              <a:avLst/>
              <a:gdLst>
                <a:gd name="T0" fmla="*/ 12 w 137"/>
                <a:gd name="T1" fmla="*/ 0 h 46"/>
                <a:gd name="T2" fmla="*/ 0 w 137"/>
                <a:gd name="T3" fmla="*/ 11 h 46"/>
                <a:gd name="T4" fmla="*/ 136 w 137"/>
                <a:gd name="T5" fmla="*/ 45 h 46"/>
                <a:gd name="T6" fmla="*/ 136 w 137"/>
                <a:gd name="T7" fmla="*/ 45 h 46"/>
                <a:gd name="T8" fmla="*/ 12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2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36" y="4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" name="Freeform 4502"/>
            <p:cNvSpPr>
              <a:spLocks noChangeArrowheads="1"/>
            </p:cNvSpPr>
            <p:nvPr/>
          </p:nvSpPr>
          <p:spPr bwMode="auto">
            <a:xfrm>
              <a:off x="10921431" y="8525503"/>
              <a:ext cx="36917" cy="11909"/>
            </a:xfrm>
            <a:custGeom>
              <a:avLst/>
              <a:gdLst>
                <a:gd name="T0" fmla="*/ 12 w 137"/>
                <a:gd name="T1" fmla="*/ 0 h 46"/>
                <a:gd name="T2" fmla="*/ 0 w 137"/>
                <a:gd name="T3" fmla="*/ 11 h 46"/>
                <a:gd name="T4" fmla="*/ 136 w 137"/>
                <a:gd name="T5" fmla="*/ 45 h 46"/>
                <a:gd name="T6" fmla="*/ 136 w 137"/>
                <a:gd name="T7" fmla="*/ 45 h 46"/>
                <a:gd name="T8" fmla="*/ 12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2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36" y="4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" name="Freeform 4503"/>
            <p:cNvSpPr>
              <a:spLocks noChangeArrowheads="1"/>
            </p:cNvSpPr>
            <p:nvPr/>
          </p:nvSpPr>
          <p:spPr bwMode="auto">
            <a:xfrm>
              <a:off x="10925004" y="7602528"/>
              <a:ext cx="959831" cy="936075"/>
            </a:xfrm>
            <a:custGeom>
              <a:avLst/>
              <a:gdLst>
                <a:gd name="T0" fmla="*/ 3416 w 3554"/>
                <a:gd name="T1" fmla="*/ 0 h 3464"/>
                <a:gd name="T2" fmla="*/ 0 w 3554"/>
                <a:gd name="T3" fmla="*/ 3418 h 3464"/>
                <a:gd name="T4" fmla="*/ 124 w 3554"/>
                <a:gd name="T5" fmla="*/ 3463 h 3464"/>
                <a:gd name="T6" fmla="*/ 3553 w 3554"/>
                <a:gd name="T7" fmla="*/ 35 h 3464"/>
                <a:gd name="T8" fmla="*/ 3416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6" y="0"/>
                  </a:moveTo>
                  <a:lnTo>
                    <a:pt x="0" y="3418"/>
                  </a:lnTo>
                  <a:lnTo>
                    <a:pt x="124" y="3463"/>
                  </a:lnTo>
                  <a:lnTo>
                    <a:pt x="3553" y="35"/>
                  </a:lnTo>
                  <a:lnTo>
                    <a:pt x="341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" name="Freeform 4504"/>
            <p:cNvSpPr>
              <a:spLocks noChangeArrowheads="1"/>
            </p:cNvSpPr>
            <p:nvPr/>
          </p:nvSpPr>
          <p:spPr bwMode="auto">
            <a:xfrm>
              <a:off x="10925004" y="7602528"/>
              <a:ext cx="959831" cy="936075"/>
            </a:xfrm>
            <a:custGeom>
              <a:avLst/>
              <a:gdLst>
                <a:gd name="T0" fmla="*/ 3416 w 3554"/>
                <a:gd name="T1" fmla="*/ 0 h 3464"/>
                <a:gd name="T2" fmla="*/ 0 w 3554"/>
                <a:gd name="T3" fmla="*/ 3418 h 3464"/>
                <a:gd name="T4" fmla="*/ 124 w 3554"/>
                <a:gd name="T5" fmla="*/ 3463 h 3464"/>
                <a:gd name="T6" fmla="*/ 3553 w 3554"/>
                <a:gd name="T7" fmla="*/ 35 h 3464"/>
                <a:gd name="T8" fmla="*/ 3416 w 3554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4">
                  <a:moveTo>
                    <a:pt x="3416" y="0"/>
                  </a:moveTo>
                  <a:lnTo>
                    <a:pt x="0" y="3418"/>
                  </a:lnTo>
                  <a:lnTo>
                    <a:pt x="124" y="3463"/>
                  </a:lnTo>
                  <a:lnTo>
                    <a:pt x="3553" y="35"/>
                  </a:lnTo>
                  <a:lnTo>
                    <a:pt x="341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" name="Freeform 4505"/>
            <p:cNvSpPr>
              <a:spLocks noChangeArrowheads="1"/>
            </p:cNvSpPr>
            <p:nvPr/>
          </p:nvSpPr>
          <p:spPr bwMode="auto">
            <a:xfrm>
              <a:off x="10991691" y="8546940"/>
              <a:ext cx="36916" cy="11909"/>
            </a:xfrm>
            <a:custGeom>
              <a:avLst/>
              <a:gdLst>
                <a:gd name="T0" fmla="*/ 11 w 137"/>
                <a:gd name="T1" fmla="*/ 0 h 46"/>
                <a:gd name="T2" fmla="*/ 0 w 137"/>
                <a:gd name="T3" fmla="*/ 0 h 46"/>
                <a:gd name="T4" fmla="*/ 136 w 137"/>
                <a:gd name="T5" fmla="*/ 45 h 46"/>
                <a:gd name="T6" fmla="*/ 136 w 137"/>
                <a:gd name="T7" fmla="*/ 34 h 46"/>
                <a:gd name="T8" fmla="*/ 11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36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" name="Freeform 4506"/>
            <p:cNvSpPr>
              <a:spLocks noChangeArrowheads="1"/>
            </p:cNvSpPr>
            <p:nvPr/>
          </p:nvSpPr>
          <p:spPr bwMode="auto">
            <a:xfrm>
              <a:off x="10991691" y="8546940"/>
              <a:ext cx="36916" cy="11909"/>
            </a:xfrm>
            <a:custGeom>
              <a:avLst/>
              <a:gdLst>
                <a:gd name="T0" fmla="*/ 11 w 137"/>
                <a:gd name="T1" fmla="*/ 0 h 46"/>
                <a:gd name="T2" fmla="*/ 0 w 137"/>
                <a:gd name="T3" fmla="*/ 0 h 46"/>
                <a:gd name="T4" fmla="*/ 136 w 137"/>
                <a:gd name="T5" fmla="*/ 45 h 46"/>
                <a:gd name="T6" fmla="*/ 136 w 137"/>
                <a:gd name="T7" fmla="*/ 34 h 46"/>
                <a:gd name="T8" fmla="*/ 11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36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" name="Freeform 4507"/>
            <p:cNvSpPr>
              <a:spLocks noChangeArrowheads="1"/>
            </p:cNvSpPr>
            <p:nvPr/>
          </p:nvSpPr>
          <p:spPr bwMode="auto">
            <a:xfrm>
              <a:off x="10995264" y="7620391"/>
              <a:ext cx="959831" cy="934884"/>
            </a:xfrm>
            <a:custGeom>
              <a:avLst/>
              <a:gdLst>
                <a:gd name="T0" fmla="*/ 3418 w 3555"/>
                <a:gd name="T1" fmla="*/ 0 h 3463"/>
                <a:gd name="T2" fmla="*/ 0 w 3555"/>
                <a:gd name="T3" fmla="*/ 3428 h 3463"/>
                <a:gd name="T4" fmla="*/ 125 w 3555"/>
                <a:gd name="T5" fmla="*/ 3462 h 3463"/>
                <a:gd name="T6" fmla="*/ 3554 w 3555"/>
                <a:gd name="T7" fmla="*/ 45 h 3463"/>
                <a:gd name="T8" fmla="*/ 3418 w 3555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5" h="3463">
                  <a:moveTo>
                    <a:pt x="3418" y="0"/>
                  </a:moveTo>
                  <a:lnTo>
                    <a:pt x="0" y="3428"/>
                  </a:lnTo>
                  <a:lnTo>
                    <a:pt x="125" y="3462"/>
                  </a:lnTo>
                  <a:lnTo>
                    <a:pt x="3554" y="45"/>
                  </a:lnTo>
                  <a:lnTo>
                    <a:pt x="341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" name="Freeform 4508"/>
            <p:cNvSpPr>
              <a:spLocks noChangeArrowheads="1"/>
            </p:cNvSpPr>
            <p:nvPr/>
          </p:nvSpPr>
          <p:spPr bwMode="auto">
            <a:xfrm>
              <a:off x="10995264" y="7620391"/>
              <a:ext cx="959831" cy="934884"/>
            </a:xfrm>
            <a:custGeom>
              <a:avLst/>
              <a:gdLst>
                <a:gd name="T0" fmla="*/ 3418 w 3555"/>
                <a:gd name="T1" fmla="*/ 0 h 3463"/>
                <a:gd name="T2" fmla="*/ 0 w 3555"/>
                <a:gd name="T3" fmla="*/ 3428 h 3463"/>
                <a:gd name="T4" fmla="*/ 125 w 3555"/>
                <a:gd name="T5" fmla="*/ 3462 h 3463"/>
                <a:gd name="T6" fmla="*/ 3554 w 3555"/>
                <a:gd name="T7" fmla="*/ 45 h 3463"/>
                <a:gd name="T8" fmla="*/ 3418 w 3555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5" h="3463">
                  <a:moveTo>
                    <a:pt x="3418" y="0"/>
                  </a:moveTo>
                  <a:lnTo>
                    <a:pt x="0" y="3428"/>
                  </a:lnTo>
                  <a:lnTo>
                    <a:pt x="125" y="3462"/>
                  </a:lnTo>
                  <a:lnTo>
                    <a:pt x="3554" y="45"/>
                  </a:lnTo>
                  <a:lnTo>
                    <a:pt x="341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" name="Freeform 4509"/>
            <p:cNvSpPr>
              <a:spLocks noChangeArrowheads="1"/>
            </p:cNvSpPr>
            <p:nvPr/>
          </p:nvSpPr>
          <p:spPr bwMode="auto">
            <a:xfrm>
              <a:off x="11061952" y="8568376"/>
              <a:ext cx="36917" cy="9527"/>
            </a:xfrm>
            <a:custGeom>
              <a:avLst/>
              <a:gdLst>
                <a:gd name="T0" fmla="*/ 0 w 138"/>
                <a:gd name="T1" fmla="*/ 0 h 36"/>
                <a:gd name="T2" fmla="*/ 0 w 138"/>
                <a:gd name="T3" fmla="*/ 0 h 36"/>
                <a:gd name="T4" fmla="*/ 137 w 138"/>
                <a:gd name="T5" fmla="*/ 35 h 36"/>
                <a:gd name="T6" fmla="*/ 137 w 138"/>
                <a:gd name="T7" fmla="*/ 35 h 36"/>
                <a:gd name="T8" fmla="*/ 0 w 1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36">
                  <a:moveTo>
                    <a:pt x="0" y="0"/>
                  </a:moveTo>
                  <a:lnTo>
                    <a:pt x="0" y="0"/>
                  </a:lnTo>
                  <a:lnTo>
                    <a:pt x="137" y="35"/>
                  </a:lnTo>
                  <a:lnTo>
                    <a:pt x="137" y="35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" name="Freeform 4510"/>
            <p:cNvSpPr>
              <a:spLocks noChangeArrowheads="1"/>
            </p:cNvSpPr>
            <p:nvPr/>
          </p:nvSpPr>
          <p:spPr bwMode="auto">
            <a:xfrm>
              <a:off x="11061952" y="8568376"/>
              <a:ext cx="36917" cy="9527"/>
            </a:xfrm>
            <a:custGeom>
              <a:avLst/>
              <a:gdLst>
                <a:gd name="T0" fmla="*/ 0 w 138"/>
                <a:gd name="T1" fmla="*/ 0 h 36"/>
                <a:gd name="T2" fmla="*/ 0 w 138"/>
                <a:gd name="T3" fmla="*/ 0 h 36"/>
                <a:gd name="T4" fmla="*/ 137 w 138"/>
                <a:gd name="T5" fmla="*/ 35 h 36"/>
                <a:gd name="T6" fmla="*/ 137 w 138"/>
                <a:gd name="T7" fmla="*/ 35 h 36"/>
                <a:gd name="T8" fmla="*/ 0 w 1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36">
                  <a:moveTo>
                    <a:pt x="0" y="0"/>
                  </a:moveTo>
                  <a:lnTo>
                    <a:pt x="0" y="0"/>
                  </a:lnTo>
                  <a:lnTo>
                    <a:pt x="137" y="35"/>
                  </a:lnTo>
                  <a:lnTo>
                    <a:pt x="137" y="35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" name="Freeform 4511"/>
            <p:cNvSpPr>
              <a:spLocks noChangeArrowheads="1"/>
            </p:cNvSpPr>
            <p:nvPr/>
          </p:nvSpPr>
          <p:spPr bwMode="auto">
            <a:xfrm>
              <a:off x="11061952" y="7641829"/>
              <a:ext cx="963404" cy="936075"/>
            </a:xfrm>
            <a:custGeom>
              <a:avLst/>
              <a:gdLst>
                <a:gd name="T0" fmla="*/ 3428 w 3566"/>
                <a:gd name="T1" fmla="*/ 0 h 3464"/>
                <a:gd name="T2" fmla="*/ 0 w 3566"/>
                <a:gd name="T3" fmla="*/ 3428 h 3464"/>
                <a:gd name="T4" fmla="*/ 137 w 3566"/>
                <a:gd name="T5" fmla="*/ 3463 h 3464"/>
                <a:gd name="T6" fmla="*/ 3565 w 3566"/>
                <a:gd name="T7" fmla="*/ 34 h 3464"/>
                <a:gd name="T8" fmla="*/ 3428 w 3566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64">
                  <a:moveTo>
                    <a:pt x="3428" y="0"/>
                  </a:moveTo>
                  <a:lnTo>
                    <a:pt x="0" y="3428"/>
                  </a:lnTo>
                  <a:lnTo>
                    <a:pt x="137" y="3463"/>
                  </a:lnTo>
                  <a:lnTo>
                    <a:pt x="3565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" name="Freeform 4512"/>
            <p:cNvSpPr>
              <a:spLocks noChangeArrowheads="1"/>
            </p:cNvSpPr>
            <p:nvPr/>
          </p:nvSpPr>
          <p:spPr bwMode="auto">
            <a:xfrm>
              <a:off x="11061952" y="7641829"/>
              <a:ext cx="963404" cy="936075"/>
            </a:xfrm>
            <a:custGeom>
              <a:avLst/>
              <a:gdLst>
                <a:gd name="T0" fmla="*/ 3428 w 3566"/>
                <a:gd name="T1" fmla="*/ 0 h 3464"/>
                <a:gd name="T2" fmla="*/ 0 w 3566"/>
                <a:gd name="T3" fmla="*/ 3428 h 3464"/>
                <a:gd name="T4" fmla="*/ 137 w 3566"/>
                <a:gd name="T5" fmla="*/ 3463 h 3464"/>
                <a:gd name="T6" fmla="*/ 3565 w 3566"/>
                <a:gd name="T7" fmla="*/ 34 h 3464"/>
                <a:gd name="T8" fmla="*/ 3428 w 3566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64">
                  <a:moveTo>
                    <a:pt x="3428" y="0"/>
                  </a:moveTo>
                  <a:lnTo>
                    <a:pt x="0" y="3428"/>
                  </a:lnTo>
                  <a:lnTo>
                    <a:pt x="137" y="3463"/>
                  </a:lnTo>
                  <a:lnTo>
                    <a:pt x="3565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" name="Freeform 4513"/>
            <p:cNvSpPr>
              <a:spLocks noChangeArrowheads="1"/>
            </p:cNvSpPr>
            <p:nvPr/>
          </p:nvSpPr>
          <p:spPr bwMode="auto">
            <a:xfrm>
              <a:off x="11133403" y="8586241"/>
              <a:ext cx="36917" cy="11909"/>
            </a:xfrm>
            <a:custGeom>
              <a:avLst/>
              <a:gdLst>
                <a:gd name="T0" fmla="*/ 0 w 138"/>
                <a:gd name="T1" fmla="*/ 0 h 46"/>
                <a:gd name="T2" fmla="*/ 0 w 138"/>
                <a:gd name="T3" fmla="*/ 0 h 46"/>
                <a:gd name="T4" fmla="*/ 137 w 138"/>
                <a:gd name="T5" fmla="*/ 45 h 46"/>
                <a:gd name="T6" fmla="*/ 137 w 138"/>
                <a:gd name="T7" fmla="*/ 34 h 46"/>
                <a:gd name="T8" fmla="*/ 0 w 13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6">
                  <a:moveTo>
                    <a:pt x="0" y="0"/>
                  </a:moveTo>
                  <a:lnTo>
                    <a:pt x="0" y="0"/>
                  </a:lnTo>
                  <a:lnTo>
                    <a:pt x="137" y="45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" name="Freeform 4514"/>
            <p:cNvSpPr>
              <a:spLocks noChangeArrowheads="1"/>
            </p:cNvSpPr>
            <p:nvPr/>
          </p:nvSpPr>
          <p:spPr bwMode="auto">
            <a:xfrm>
              <a:off x="11133403" y="8586241"/>
              <a:ext cx="36917" cy="11909"/>
            </a:xfrm>
            <a:custGeom>
              <a:avLst/>
              <a:gdLst>
                <a:gd name="T0" fmla="*/ 0 w 138"/>
                <a:gd name="T1" fmla="*/ 0 h 46"/>
                <a:gd name="T2" fmla="*/ 0 w 138"/>
                <a:gd name="T3" fmla="*/ 0 h 46"/>
                <a:gd name="T4" fmla="*/ 137 w 138"/>
                <a:gd name="T5" fmla="*/ 45 h 46"/>
                <a:gd name="T6" fmla="*/ 137 w 138"/>
                <a:gd name="T7" fmla="*/ 34 h 46"/>
                <a:gd name="T8" fmla="*/ 0 w 13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6">
                  <a:moveTo>
                    <a:pt x="0" y="0"/>
                  </a:moveTo>
                  <a:lnTo>
                    <a:pt x="0" y="0"/>
                  </a:lnTo>
                  <a:lnTo>
                    <a:pt x="137" y="45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" name="Freeform 4515"/>
            <p:cNvSpPr>
              <a:spLocks noChangeArrowheads="1"/>
            </p:cNvSpPr>
            <p:nvPr/>
          </p:nvSpPr>
          <p:spPr bwMode="auto">
            <a:xfrm>
              <a:off x="11133403" y="7663266"/>
              <a:ext cx="963404" cy="932503"/>
            </a:xfrm>
            <a:custGeom>
              <a:avLst/>
              <a:gdLst>
                <a:gd name="T0" fmla="*/ 3429 w 3566"/>
                <a:gd name="T1" fmla="*/ 0 h 3453"/>
                <a:gd name="T2" fmla="*/ 0 w 3566"/>
                <a:gd name="T3" fmla="*/ 3418 h 3453"/>
                <a:gd name="T4" fmla="*/ 137 w 3566"/>
                <a:gd name="T5" fmla="*/ 3452 h 3453"/>
                <a:gd name="T6" fmla="*/ 3565 w 3566"/>
                <a:gd name="T7" fmla="*/ 35 h 3453"/>
                <a:gd name="T8" fmla="*/ 3429 w 3566"/>
                <a:gd name="T9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53">
                  <a:moveTo>
                    <a:pt x="3429" y="0"/>
                  </a:moveTo>
                  <a:lnTo>
                    <a:pt x="0" y="3418"/>
                  </a:lnTo>
                  <a:lnTo>
                    <a:pt x="137" y="3452"/>
                  </a:lnTo>
                  <a:lnTo>
                    <a:pt x="3565" y="35"/>
                  </a:lnTo>
                  <a:lnTo>
                    <a:pt x="342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" name="Freeform 4516"/>
            <p:cNvSpPr>
              <a:spLocks noChangeArrowheads="1"/>
            </p:cNvSpPr>
            <p:nvPr/>
          </p:nvSpPr>
          <p:spPr bwMode="auto">
            <a:xfrm>
              <a:off x="11133403" y="7663266"/>
              <a:ext cx="963404" cy="932503"/>
            </a:xfrm>
            <a:custGeom>
              <a:avLst/>
              <a:gdLst>
                <a:gd name="T0" fmla="*/ 3429 w 3566"/>
                <a:gd name="T1" fmla="*/ 0 h 3453"/>
                <a:gd name="T2" fmla="*/ 0 w 3566"/>
                <a:gd name="T3" fmla="*/ 3418 h 3453"/>
                <a:gd name="T4" fmla="*/ 137 w 3566"/>
                <a:gd name="T5" fmla="*/ 3452 h 3453"/>
                <a:gd name="T6" fmla="*/ 3565 w 3566"/>
                <a:gd name="T7" fmla="*/ 35 h 3453"/>
                <a:gd name="T8" fmla="*/ 3429 w 3566"/>
                <a:gd name="T9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53">
                  <a:moveTo>
                    <a:pt x="3429" y="0"/>
                  </a:moveTo>
                  <a:lnTo>
                    <a:pt x="0" y="3418"/>
                  </a:lnTo>
                  <a:lnTo>
                    <a:pt x="137" y="3452"/>
                  </a:lnTo>
                  <a:lnTo>
                    <a:pt x="3565" y="35"/>
                  </a:lnTo>
                  <a:lnTo>
                    <a:pt x="342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" name="Freeform 4517"/>
            <p:cNvSpPr>
              <a:spLocks noChangeArrowheads="1"/>
            </p:cNvSpPr>
            <p:nvPr/>
          </p:nvSpPr>
          <p:spPr bwMode="auto">
            <a:xfrm>
              <a:off x="11203664" y="8607677"/>
              <a:ext cx="36916" cy="9527"/>
            </a:xfrm>
            <a:custGeom>
              <a:avLst/>
              <a:gdLst>
                <a:gd name="T0" fmla="*/ 0 w 138"/>
                <a:gd name="T1" fmla="*/ 0 h 35"/>
                <a:gd name="T2" fmla="*/ 0 w 138"/>
                <a:gd name="T3" fmla="*/ 0 h 35"/>
                <a:gd name="T4" fmla="*/ 137 w 138"/>
                <a:gd name="T5" fmla="*/ 34 h 35"/>
                <a:gd name="T6" fmla="*/ 137 w 138"/>
                <a:gd name="T7" fmla="*/ 34 h 35"/>
                <a:gd name="T8" fmla="*/ 0 w 13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35">
                  <a:moveTo>
                    <a:pt x="0" y="0"/>
                  </a:moveTo>
                  <a:lnTo>
                    <a:pt x="0" y="0"/>
                  </a:lnTo>
                  <a:lnTo>
                    <a:pt x="137" y="34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" name="Freeform 4518"/>
            <p:cNvSpPr>
              <a:spLocks noChangeArrowheads="1"/>
            </p:cNvSpPr>
            <p:nvPr/>
          </p:nvSpPr>
          <p:spPr bwMode="auto">
            <a:xfrm>
              <a:off x="11203664" y="8607677"/>
              <a:ext cx="36916" cy="9527"/>
            </a:xfrm>
            <a:custGeom>
              <a:avLst/>
              <a:gdLst>
                <a:gd name="T0" fmla="*/ 0 w 138"/>
                <a:gd name="T1" fmla="*/ 0 h 35"/>
                <a:gd name="T2" fmla="*/ 0 w 138"/>
                <a:gd name="T3" fmla="*/ 0 h 35"/>
                <a:gd name="T4" fmla="*/ 137 w 138"/>
                <a:gd name="T5" fmla="*/ 34 h 35"/>
                <a:gd name="T6" fmla="*/ 137 w 138"/>
                <a:gd name="T7" fmla="*/ 34 h 35"/>
                <a:gd name="T8" fmla="*/ 0 w 13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35">
                  <a:moveTo>
                    <a:pt x="0" y="0"/>
                  </a:moveTo>
                  <a:lnTo>
                    <a:pt x="0" y="0"/>
                  </a:lnTo>
                  <a:lnTo>
                    <a:pt x="137" y="34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" name="Freeform 4519"/>
            <p:cNvSpPr>
              <a:spLocks noChangeArrowheads="1"/>
            </p:cNvSpPr>
            <p:nvPr/>
          </p:nvSpPr>
          <p:spPr bwMode="auto">
            <a:xfrm>
              <a:off x="11203665" y="7682320"/>
              <a:ext cx="963403" cy="934884"/>
            </a:xfrm>
            <a:custGeom>
              <a:avLst/>
              <a:gdLst>
                <a:gd name="T0" fmla="*/ 3429 w 3566"/>
                <a:gd name="T1" fmla="*/ 0 h 3463"/>
                <a:gd name="T2" fmla="*/ 0 w 3566"/>
                <a:gd name="T3" fmla="*/ 3428 h 3463"/>
                <a:gd name="T4" fmla="*/ 137 w 3566"/>
                <a:gd name="T5" fmla="*/ 3462 h 3463"/>
                <a:gd name="T6" fmla="*/ 3565 w 3566"/>
                <a:gd name="T7" fmla="*/ 34 h 3463"/>
                <a:gd name="T8" fmla="*/ 3429 w 3566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63">
                  <a:moveTo>
                    <a:pt x="3429" y="0"/>
                  </a:moveTo>
                  <a:lnTo>
                    <a:pt x="0" y="3428"/>
                  </a:lnTo>
                  <a:lnTo>
                    <a:pt x="137" y="3462"/>
                  </a:lnTo>
                  <a:lnTo>
                    <a:pt x="3565" y="34"/>
                  </a:lnTo>
                  <a:lnTo>
                    <a:pt x="342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" name="Freeform 4520"/>
            <p:cNvSpPr>
              <a:spLocks noChangeArrowheads="1"/>
            </p:cNvSpPr>
            <p:nvPr/>
          </p:nvSpPr>
          <p:spPr bwMode="auto">
            <a:xfrm>
              <a:off x="11203665" y="7682320"/>
              <a:ext cx="963403" cy="934884"/>
            </a:xfrm>
            <a:custGeom>
              <a:avLst/>
              <a:gdLst>
                <a:gd name="T0" fmla="*/ 3429 w 3566"/>
                <a:gd name="T1" fmla="*/ 0 h 3463"/>
                <a:gd name="T2" fmla="*/ 0 w 3566"/>
                <a:gd name="T3" fmla="*/ 3428 h 3463"/>
                <a:gd name="T4" fmla="*/ 137 w 3566"/>
                <a:gd name="T5" fmla="*/ 3462 h 3463"/>
                <a:gd name="T6" fmla="*/ 3565 w 3566"/>
                <a:gd name="T7" fmla="*/ 34 h 3463"/>
                <a:gd name="T8" fmla="*/ 3429 w 3566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63">
                  <a:moveTo>
                    <a:pt x="3429" y="0"/>
                  </a:moveTo>
                  <a:lnTo>
                    <a:pt x="0" y="3428"/>
                  </a:lnTo>
                  <a:lnTo>
                    <a:pt x="137" y="3462"/>
                  </a:lnTo>
                  <a:lnTo>
                    <a:pt x="3565" y="34"/>
                  </a:lnTo>
                  <a:lnTo>
                    <a:pt x="342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" name="Freeform 4521"/>
            <p:cNvSpPr>
              <a:spLocks noChangeArrowheads="1"/>
            </p:cNvSpPr>
            <p:nvPr/>
          </p:nvSpPr>
          <p:spPr bwMode="auto">
            <a:xfrm>
              <a:off x="11273925" y="8626732"/>
              <a:ext cx="36917" cy="13100"/>
            </a:xfrm>
            <a:custGeom>
              <a:avLst/>
              <a:gdLst>
                <a:gd name="T0" fmla="*/ 0 w 138"/>
                <a:gd name="T1" fmla="*/ 0 h 47"/>
                <a:gd name="T2" fmla="*/ 0 w 138"/>
                <a:gd name="T3" fmla="*/ 11 h 47"/>
                <a:gd name="T4" fmla="*/ 137 w 138"/>
                <a:gd name="T5" fmla="*/ 46 h 47"/>
                <a:gd name="T6" fmla="*/ 137 w 138"/>
                <a:gd name="T7" fmla="*/ 34 h 47"/>
                <a:gd name="T8" fmla="*/ 0 w 13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7">
                  <a:moveTo>
                    <a:pt x="0" y="0"/>
                  </a:moveTo>
                  <a:lnTo>
                    <a:pt x="0" y="11"/>
                  </a:lnTo>
                  <a:lnTo>
                    <a:pt x="137" y="46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" name="Freeform 4522"/>
            <p:cNvSpPr>
              <a:spLocks noChangeArrowheads="1"/>
            </p:cNvSpPr>
            <p:nvPr/>
          </p:nvSpPr>
          <p:spPr bwMode="auto">
            <a:xfrm>
              <a:off x="11273925" y="8626732"/>
              <a:ext cx="36917" cy="13100"/>
            </a:xfrm>
            <a:custGeom>
              <a:avLst/>
              <a:gdLst>
                <a:gd name="T0" fmla="*/ 0 w 138"/>
                <a:gd name="T1" fmla="*/ 0 h 47"/>
                <a:gd name="T2" fmla="*/ 0 w 138"/>
                <a:gd name="T3" fmla="*/ 11 h 47"/>
                <a:gd name="T4" fmla="*/ 137 w 138"/>
                <a:gd name="T5" fmla="*/ 46 h 47"/>
                <a:gd name="T6" fmla="*/ 137 w 138"/>
                <a:gd name="T7" fmla="*/ 34 h 47"/>
                <a:gd name="T8" fmla="*/ 0 w 13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7">
                  <a:moveTo>
                    <a:pt x="0" y="0"/>
                  </a:moveTo>
                  <a:lnTo>
                    <a:pt x="0" y="11"/>
                  </a:lnTo>
                  <a:lnTo>
                    <a:pt x="137" y="46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" name="Freeform 4523"/>
            <p:cNvSpPr>
              <a:spLocks noChangeArrowheads="1"/>
            </p:cNvSpPr>
            <p:nvPr/>
          </p:nvSpPr>
          <p:spPr bwMode="auto">
            <a:xfrm>
              <a:off x="11273925" y="7703757"/>
              <a:ext cx="963404" cy="932503"/>
            </a:xfrm>
            <a:custGeom>
              <a:avLst/>
              <a:gdLst>
                <a:gd name="T0" fmla="*/ 3429 w 3566"/>
                <a:gd name="T1" fmla="*/ 0 h 3452"/>
                <a:gd name="T2" fmla="*/ 0 w 3566"/>
                <a:gd name="T3" fmla="*/ 3417 h 3452"/>
                <a:gd name="T4" fmla="*/ 137 w 3566"/>
                <a:gd name="T5" fmla="*/ 3451 h 3452"/>
                <a:gd name="T6" fmla="*/ 3565 w 3566"/>
                <a:gd name="T7" fmla="*/ 34 h 3452"/>
                <a:gd name="T8" fmla="*/ 3429 w 3566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52">
                  <a:moveTo>
                    <a:pt x="3429" y="0"/>
                  </a:moveTo>
                  <a:lnTo>
                    <a:pt x="0" y="3417"/>
                  </a:lnTo>
                  <a:lnTo>
                    <a:pt x="137" y="3451"/>
                  </a:lnTo>
                  <a:lnTo>
                    <a:pt x="3565" y="34"/>
                  </a:lnTo>
                  <a:lnTo>
                    <a:pt x="342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" name="Freeform 4524"/>
            <p:cNvSpPr>
              <a:spLocks noChangeArrowheads="1"/>
            </p:cNvSpPr>
            <p:nvPr/>
          </p:nvSpPr>
          <p:spPr bwMode="auto">
            <a:xfrm>
              <a:off x="11273925" y="7703757"/>
              <a:ext cx="963404" cy="932503"/>
            </a:xfrm>
            <a:custGeom>
              <a:avLst/>
              <a:gdLst>
                <a:gd name="T0" fmla="*/ 3429 w 3566"/>
                <a:gd name="T1" fmla="*/ 0 h 3452"/>
                <a:gd name="T2" fmla="*/ 0 w 3566"/>
                <a:gd name="T3" fmla="*/ 3417 h 3452"/>
                <a:gd name="T4" fmla="*/ 137 w 3566"/>
                <a:gd name="T5" fmla="*/ 3451 h 3452"/>
                <a:gd name="T6" fmla="*/ 3565 w 3566"/>
                <a:gd name="T7" fmla="*/ 34 h 3452"/>
                <a:gd name="T8" fmla="*/ 3429 w 3566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52">
                  <a:moveTo>
                    <a:pt x="3429" y="0"/>
                  </a:moveTo>
                  <a:lnTo>
                    <a:pt x="0" y="3417"/>
                  </a:lnTo>
                  <a:lnTo>
                    <a:pt x="137" y="3451"/>
                  </a:lnTo>
                  <a:lnTo>
                    <a:pt x="3565" y="34"/>
                  </a:lnTo>
                  <a:lnTo>
                    <a:pt x="342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" name="Freeform 4525"/>
            <p:cNvSpPr>
              <a:spLocks noChangeArrowheads="1"/>
            </p:cNvSpPr>
            <p:nvPr/>
          </p:nvSpPr>
          <p:spPr bwMode="auto">
            <a:xfrm>
              <a:off x="11344186" y="8648169"/>
              <a:ext cx="36916" cy="9527"/>
            </a:xfrm>
            <a:custGeom>
              <a:avLst/>
              <a:gdLst>
                <a:gd name="T0" fmla="*/ 0 w 137"/>
                <a:gd name="T1" fmla="*/ 0 h 35"/>
                <a:gd name="T2" fmla="*/ 0 w 137"/>
                <a:gd name="T3" fmla="*/ 0 h 35"/>
                <a:gd name="T4" fmla="*/ 136 w 137"/>
                <a:gd name="T5" fmla="*/ 34 h 35"/>
                <a:gd name="T6" fmla="*/ 136 w 137"/>
                <a:gd name="T7" fmla="*/ 34 h 35"/>
                <a:gd name="T8" fmla="*/ 0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0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" name="Freeform 4526"/>
            <p:cNvSpPr>
              <a:spLocks noChangeArrowheads="1"/>
            </p:cNvSpPr>
            <p:nvPr/>
          </p:nvSpPr>
          <p:spPr bwMode="auto">
            <a:xfrm>
              <a:off x="11344186" y="8648169"/>
              <a:ext cx="36916" cy="9527"/>
            </a:xfrm>
            <a:custGeom>
              <a:avLst/>
              <a:gdLst>
                <a:gd name="T0" fmla="*/ 0 w 137"/>
                <a:gd name="T1" fmla="*/ 0 h 35"/>
                <a:gd name="T2" fmla="*/ 0 w 137"/>
                <a:gd name="T3" fmla="*/ 0 h 35"/>
                <a:gd name="T4" fmla="*/ 136 w 137"/>
                <a:gd name="T5" fmla="*/ 34 h 35"/>
                <a:gd name="T6" fmla="*/ 136 w 137"/>
                <a:gd name="T7" fmla="*/ 34 h 35"/>
                <a:gd name="T8" fmla="*/ 0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0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" name="Freeform 4527"/>
            <p:cNvSpPr>
              <a:spLocks noChangeArrowheads="1"/>
            </p:cNvSpPr>
            <p:nvPr/>
          </p:nvSpPr>
          <p:spPr bwMode="auto">
            <a:xfrm>
              <a:off x="11344186" y="7721622"/>
              <a:ext cx="962213" cy="936075"/>
            </a:xfrm>
            <a:custGeom>
              <a:avLst/>
              <a:gdLst>
                <a:gd name="T0" fmla="*/ 3428 w 3565"/>
                <a:gd name="T1" fmla="*/ 0 h 3464"/>
                <a:gd name="T2" fmla="*/ 0 w 3565"/>
                <a:gd name="T3" fmla="*/ 3429 h 3464"/>
                <a:gd name="T4" fmla="*/ 136 w 3565"/>
                <a:gd name="T5" fmla="*/ 3463 h 3464"/>
                <a:gd name="T6" fmla="*/ 3564 w 3565"/>
                <a:gd name="T7" fmla="*/ 34 h 3464"/>
                <a:gd name="T8" fmla="*/ 3428 w 3565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5" h="3464">
                  <a:moveTo>
                    <a:pt x="3428" y="0"/>
                  </a:moveTo>
                  <a:lnTo>
                    <a:pt x="0" y="3429"/>
                  </a:lnTo>
                  <a:lnTo>
                    <a:pt x="136" y="3463"/>
                  </a:lnTo>
                  <a:lnTo>
                    <a:pt x="3564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" name="Freeform 4528"/>
            <p:cNvSpPr>
              <a:spLocks noChangeArrowheads="1"/>
            </p:cNvSpPr>
            <p:nvPr/>
          </p:nvSpPr>
          <p:spPr bwMode="auto">
            <a:xfrm>
              <a:off x="11344186" y="7721622"/>
              <a:ext cx="962213" cy="936075"/>
            </a:xfrm>
            <a:custGeom>
              <a:avLst/>
              <a:gdLst>
                <a:gd name="T0" fmla="*/ 3428 w 3565"/>
                <a:gd name="T1" fmla="*/ 0 h 3464"/>
                <a:gd name="T2" fmla="*/ 0 w 3565"/>
                <a:gd name="T3" fmla="*/ 3429 h 3464"/>
                <a:gd name="T4" fmla="*/ 136 w 3565"/>
                <a:gd name="T5" fmla="*/ 3463 h 3464"/>
                <a:gd name="T6" fmla="*/ 3564 w 3565"/>
                <a:gd name="T7" fmla="*/ 34 h 3464"/>
                <a:gd name="T8" fmla="*/ 3428 w 3565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5" h="3464">
                  <a:moveTo>
                    <a:pt x="3428" y="0"/>
                  </a:moveTo>
                  <a:lnTo>
                    <a:pt x="0" y="3429"/>
                  </a:lnTo>
                  <a:lnTo>
                    <a:pt x="136" y="3463"/>
                  </a:lnTo>
                  <a:lnTo>
                    <a:pt x="3564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" name="Freeform 4529"/>
            <p:cNvSpPr>
              <a:spLocks noChangeArrowheads="1"/>
            </p:cNvSpPr>
            <p:nvPr/>
          </p:nvSpPr>
          <p:spPr bwMode="auto">
            <a:xfrm>
              <a:off x="11415637" y="8666033"/>
              <a:ext cx="36916" cy="11909"/>
            </a:xfrm>
            <a:custGeom>
              <a:avLst/>
              <a:gdLst>
                <a:gd name="T0" fmla="*/ 0 w 137"/>
                <a:gd name="T1" fmla="*/ 0 h 46"/>
                <a:gd name="T2" fmla="*/ 0 w 137"/>
                <a:gd name="T3" fmla="*/ 11 h 46"/>
                <a:gd name="T4" fmla="*/ 124 w 137"/>
                <a:gd name="T5" fmla="*/ 45 h 46"/>
                <a:gd name="T6" fmla="*/ 136 w 137"/>
                <a:gd name="T7" fmla="*/ 34 h 46"/>
                <a:gd name="T8" fmla="*/ 0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0" y="0"/>
                  </a:moveTo>
                  <a:lnTo>
                    <a:pt x="0" y="11"/>
                  </a:lnTo>
                  <a:lnTo>
                    <a:pt x="124" y="45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" name="Freeform 4530"/>
            <p:cNvSpPr>
              <a:spLocks noChangeArrowheads="1"/>
            </p:cNvSpPr>
            <p:nvPr/>
          </p:nvSpPr>
          <p:spPr bwMode="auto">
            <a:xfrm>
              <a:off x="11415637" y="8666033"/>
              <a:ext cx="36916" cy="11909"/>
            </a:xfrm>
            <a:custGeom>
              <a:avLst/>
              <a:gdLst>
                <a:gd name="T0" fmla="*/ 0 w 137"/>
                <a:gd name="T1" fmla="*/ 0 h 46"/>
                <a:gd name="T2" fmla="*/ 0 w 137"/>
                <a:gd name="T3" fmla="*/ 11 h 46"/>
                <a:gd name="T4" fmla="*/ 124 w 137"/>
                <a:gd name="T5" fmla="*/ 45 h 46"/>
                <a:gd name="T6" fmla="*/ 136 w 137"/>
                <a:gd name="T7" fmla="*/ 34 h 46"/>
                <a:gd name="T8" fmla="*/ 0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0" y="0"/>
                  </a:moveTo>
                  <a:lnTo>
                    <a:pt x="0" y="11"/>
                  </a:lnTo>
                  <a:lnTo>
                    <a:pt x="124" y="45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" name="Freeform 4531"/>
            <p:cNvSpPr>
              <a:spLocks noChangeArrowheads="1"/>
            </p:cNvSpPr>
            <p:nvPr/>
          </p:nvSpPr>
          <p:spPr bwMode="auto">
            <a:xfrm>
              <a:off x="11415637" y="7743058"/>
              <a:ext cx="959831" cy="932502"/>
            </a:xfrm>
            <a:custGeom>
              <a:avLst/>
              <a:gdLst>
                <a:gd name="T0" fmla="*/ 3428 w 3554"/>
                <a:gd name="T1" fmla="*/ 0 h 3452"/>
                <a:gd name="T2" fmla="*/ 0 w 3554"/>
                <a:gd name="T3" fmla="*/ 3417 h 3452"/>
                <a:gd name="T4" fmla="*/ 136 w 3554"/>
                <a:gd name="T5" fmla="*/ 3451 h 3452"/>
                <a:gd name="T6" fmla="*/ 3553 w 3554"/>
                <a:gd name="T7" fmla="*/ 34 h 3452"/>
                <a:gd name="T8" fmla="*/ 3428 w 3554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52">
                  <a:moveTo>
                    <a:pt x="3428" y="0"/>
                  </a:moveTo>
                  <a:lnTo>
                    <a:pt x="0" y="3417"/>
                  </a:lnTo>
                  <a:lnTo>
                    <a:pt x="136" y="3451"/>
                  </a:lnTo>
                  <a:lnTo>
                    <a:pt x="3553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" name="Freeform 4532"/>
            <p:cNvSpPr>
              <a:spLocks noChangeArrowheads="1"/>
            </p:cNvSpPr>
            <p:nvPr/>
          </p:nvSpPr>
          <p:spPr bwMode="auto">
            <a:xfrm>
              <a:off x="11415637" y="7743058"/>
              <a:ext cx="959831" cy="932502"/>
            </a:xfrm>
            <a:custGeom>
              <a:avLst/>
              <a:gdLst>
                <a:gd name="T0" fmla="*/ 3428 w 3554"/>
                <a:gd name="T1" fmla="*/ 0 h 3452"/>
                <a:gd name="T2" fmla="*/ 0 w 3554"/>
                <a:gd name="T3" fmla="*/ 3417 h 3452"/>
                <a:gd name="T4" fmla="*/ 136 w 3554"/>
                <a:gd name="T5" fmla="*/ 3451 h 3452"/>
                <a:gd name="T6" fmla="*/ 3553 w 3554"/>
                <a:gd name="T7" fmla="*/ 34 h 3452"/>
                <a:gd name="T8" fmla="*/ 3428 w 3554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52">
                  <a:moveTo>
                    <a:pt x="3428" y="0"/>
                  </a:moveTo>
                  <a:lnTo>
                    <a:pt x="0" y="3417"/>
                  </a:lnTo>
                  <a:lnTo>
                    <a:pt x="136" y="3451"/>
                  </a:lnTo>
                  <a:lnTo>
                    <a:pt x="3553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" name="Freeform 4533"/>
            <p:cNvSpPr>
              <a:spLocks noChangeArrowheads="1"/>
            </p:cNvSpPr>
            <p:nvPr/>
          </p:nvSpPr>
          <p:spPr bwMode="auto">
            <a:xfrm>
              <a:off x="11485898" y="8687469"/>
              <a:ext cx="36917" cy="9527"/>
            </a:xfrm>
            <a:custGeom>
              <a:avLst/>
              <a:gdLst>
                <a:gd name="T0" fmla="*/ 0 w 137"/>
                <a:gd name="T1" fmla="*/ 0 h 35"/>
                <a:gd name="T2" fmla="*/ 0 w 137"/>
                <a:gd name="T3" fmla="*/ 0 h 35"/>
                <a:gd name="T4" fmla="*/ 125 w 137"/>
                <a:gd name="T5" fmla="*/ 34 h 35"/>
                <a:gd name="T6" fmla="*/ 136 w 137"/>
                <a:gd name="T7" fmla="*/ 34 h 35"/>
                <a:gd name="T8" fmla="*/ 0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0" y="0"/>
                  </a:moveTo>
                  <a:lnTo>
                    <a:pt x="0" y="0"/>
                  </a:lnTo>
                  <a:lnTo>
                    <a:pt x="125" y="34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" name="Freeform 4534"/>
            <p:cNvSpPr>
              <a:spLocks noChangeArrowheads="1"/>
            </p:cNvSpPr>
            <p:nvPr/>
          </p:nvSpPr>
          <p:spPr bwMode="auto">
            <a:xfrm>
              <a:off x="11485898" y="8687469"/>
              <a:ext cx="36917" cy="9527"/>
            </a:xfrm>
            <a:custGeom>
              <a:avLst/>
              <a:gdLst>
                <a:gd name="T0" fmla="*/ 0 w 137"/>
                <a:gd name="T1" fmla="*/ 0 h 35"/>
                <a:gd name="T2" fmla="*/ 0 w 137"/>
                <a:gd name="T3" fmla="*/ 0 h 35"/>
                <a:gd name="T4" fmla="*/ 125 w 137"/>
                <a:gd name="T5" fmla="*/ 34 h 35"/>
                <a:gd name="T6" fmla="*/ 136 w 137"/>
                <a:gd name="T7" fmla="*/ 34 h 35"/>
                <a:gd name="T8" fmla="*/ 0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0" y="0"/>
                  </a:moveTo>
                  <a:lnTo>
                    <a:pt x="0" y="0"/>
                  </a:lnTo>
                  <a:lnTo>
                    <a:pt x="125" y="34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" name="Freeform 4535"/>
            <p:cNvSpPr>
              <a:spLocks noChangeArrowheads="1"/>
            </p:cNvSpPr>
            <p:nvPr/>
          </p:nvSpPr>
          <p:spPr bwMode="auto">
            <a:xfrm>
              <a:off x="11485898" y="7762114"/>
              <a:ext cx="959831" cy="934884"/>
            </a:xfrm>
            <a:custGeom>
              <a:avLst/>
              <a:gdLst>
                <a:gd name="T0" fmla="*/ 3428 w 3554"/>
                <a:gd name="T1" fmla="*/ 0 h 3463"/>
                <a:gd name="T2" fmla="*/ 0 w 3554"/>
                <a:gd name="T3" fmla="*/ 3428 h 3463"/>
                <a:gd name="T4" fmla="*/ 136 w 3554"/>
                <a:gd name="T5" fmla="*/ 3462 h 3463"/>
                <a:gd name="T6" fmla="*/ 3553 w 3554"/>
                <a:gd name="T7" fmla="*/ 34 h 3463"/>
                <a:gd name="T8" fmla="*/ 3428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28" y="0"/>
                  </a:moveTo>
                  <a:lnTo>
                    <a:pt x="0" y="3428"/>
                  </a:lnTo>
                  <a:lnTo>
                    <a:pt x="136" y="3462"/>
                  </a:lnTo>
                  <a:lnTo>
                    <a:pt x="3553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" name="Freeform 4536"/>
            <p:cNvSpPr>
              <a:spLocks noChangeArrowheads="1"/>
            </p:cNvSpPr>
            <p:nvPr/>
          </p:nvSpPr>
          <p:spPr bwMode="auto">
            <a:xfrm>
              <a:off x="11485898" y="7762114"/>
              <a:ext cx="959831" cy="934884"/>
            </a:xfrm>
            <a:custGeom>
              <a:avLst/>
              <a:gdLst>
                <a:gd name="T0" fmla="*/ 3428 w 3554"/>
                <a:gd name="T1" fmla="*/ 0 h 3463"/>
                <a:gd name="T2" fmla="*/ 0 w 3554"/>
                <a:gd name="T3" fmla="*/ 3428 h 3463"/>
                <a:gd name="T4" fmla="*/ 136 w 3554"/>
                <a:gd name="T5" fmla="*/ 3462 h 3463"/>
                <a:gd name="T6" fmla="*/ 3553 w 3554"/>
                <a:gd name="T7" fmla="*/ 34 h 3463"/>
                <a:gd name="T8" fmla="*/ 3428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28" y="0"/>
                  </a:moveTo>
                  <a:lnTo>
                    <a:pt x="0" y="3428"/>
                  </a:lnTo>
                  <a:lnTo>
                    <a:pt x="136" y="3462"/>
                  </a:lnTo>
                  <a:lnTo>
                    <a:pt x="3553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" name="Freeform 4537"/>
            <p:cNvSpPr>
              <a:spLocks noChangeArrowheads="1"/>
            </p:cNvSpPr>
            <p:nvPr/>
          </p:nvSpPr>
          <p:spPr bwMode="auto">
            <a:xfrm>
              <a:off x="11556158" y="8706525"/>
              <a:ext cx="36916" cy="13101"/>
            </a:xfrm>
            <a:custGeom>
              <a:avLst/>
              <a:gdLst>
                <a:gd name="T0" fmla="*/ 0 w 137"/>
                <a:gd name="T1" fmla="*/ 0 h 47"/>
                <a:gd name="T2" fmla="*/ 0 w 137"/>
                <a:gd name="T3" fmla="*/ 12 h 47"/>
                <a:gd name="T4" fmla="*/ 125 w 137"/>
                <a:gd name="T5" fmla="*/ 46 h 47"/>
                <a:gd name="T6" fmla="*/ 136 w 137"/>
                <a:gd name="T7" fmla="*/ 34 h 47"/>
                <a:gd name="T8" fmla="*/ 0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0" y="0"/>
                  </a:moveTo>
                  <a:lnTo>
                    <a:pt x="0" y="12"/>
                  </a:lnTo>
                  <a:lnTo>
                    <a:pt x="125" y="46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" name="Freeform 4538"/>
            <p:cNvSpPr>
              <a:spLocks noChangeArrowheads="1"/>
            </p:cNvSpPr>
            <p:nvPr/>
          </p:nvSpPr>
          <p:spPr bwMode="auto">
            <a:xfrm>
              <a:off x="11556158" y="8706525"/>
              <a:ext cx="36916" cy="13101"/>
            </a:xfrm>
            <a:custGeom>
              <a:avLst/>
              <a:gdLst>
                <a:gd name="T0" fmla="*/ 0 w 137"/>
                <a:gd name="T1" fmla="*/ 0 h 47"/>
                <a:gd name="T2" fmla="*/ 0 w 137"/>
                <a:gd name="T3" fmla="*/ 12 h 47"/>
                <a:gd name="T4" fmla="*/ 125 w 137"/>
                <a:gd name="T5" fmla="*/ 46 h 47"/>
                <a:gd name="T6" fmla="*/ 136 w 137"/>
                <a:gd name="T7" fmla="*/ 34 h 47"/>
                <a:gd name="T8" fmla="*/ 0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0" y="0"/>
                  </a:moveTo>
                  <a:lnTo>
                    <a:pt x="0" y="12"/>
                  </a:lnTo>
                  <a:lnTo>
                    <a:pt x="125" y="46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" name="Freeform 4539"/>
            <p:cNvSpPr>
              <a:spLocks noChangeArrowheads="1"/>
            </p:cNvSpPr>
            <p:nvPr/>
          </p:nvSpPr>
          <p:spPr bwMode="auto">
            <a:xfrm>
              <a:off x="11556159" y="7783550"/>
              <a:ext cx="959831" cy="932502"/>
            </a:xfrm>
            <a:custGeom>
              <a:avLst/>
              <a:gdLst>
                <a:gd name="T0" fmla="*/ 3428 w 3554"/>
                <a:gd name="T1" fmla="*/ 0 h 3452"/>
                <a:gd name="T2" fmla="*/ 0 w 3554"/>
                <a:gd name="T3" fmla="*/ 3417 h 3452"/>
                <a:gd name="T4" fmla="*/ 136 w 3554"/>
                <a:gd name="T5" fmla="*/ 3451 h 3452"/>
                <a:gd name="T6" fmla="*/ 3553 w 3554"/>
                <a:gd name="T7" fmla="*/ 34 h 3452"/>
                <a:gd name="T8" fmla="*/ 3428 w 3554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52">
                  <a:moveTo>
                    <a:pt x="3428" y="0"/>
                  </a:moveTo>
                  <a:lnTo>
                    <a:pt x="0" y="3417"/>
                  </a:lnTo>
                  <a:lnTo>
                    <a:pt x="136" y="3451"/>
                  </a:lnTo>
                  <a:lnTo>
                    <a:pt x="3553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" name="Freeform 4540"/>
            <p:cNvSpPr>
              <a:spLocks noChangeArrowheads="1"/>
            </p:cNvSpPr>
            <p:nvPr/>
          </p:nvSpPr>
          <p:spPr bwMode="auto">
            <a:xfrm>
              <a:off x="11556159" y="7783550"/>
              <a:ext cx="959831" cy="932502"/>
            </a:xfrm>
            <a:custGeom>
              <a:avLst/>
              <a:gdLst>
                <a:gd name="T0" fmla="*/ 3428 w 3554"/>
                <a:gd name="T1" fmla="*/ 0 h 3452"/>
                <a:gd name="T2" fmla="*/ 0 w 3554"/>
                <a:gd name="T3" fmla="*/ 3417 h 3452"/>
                <a:gd name="T4" fmla="*/ 136 w 3554"/>
                <a:gd name="T5" fmla="*/ 3451 h 3452"/>
                <a:gd name="T6" fmla="*/ 3553 w 3554"/>
                <a:gd name="T7" fmla="*/ 34 h 3452"/>
                <a:gd name="T8" fmla="*/ 3428 w 3554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52">
                  <a:moveTo>
                    <a:pt x="3428" y="0"/>
                  </a:moveTo>
                  <a:lnTo>
                    <a:pt x="0" y="3417"/>
                  </a:lnTo>
                  <a:lnTo>
                    <a:pt x="136" y="3451"/>
                  </a:lnTo>
                  <a:lnTo>
                    <a:pt x="3553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" name="Freeform 4541"/>
            <p:cNvSpPr>
              <a:spLocks noChangeArrowheads="1"/>
            </p:cNvSpPr>
            <p:nvPr/>
          </p:nvSpPr>
          <p:spPr bwMode="auto">
            <a:xfrm>
              <a:off x="11624037" y="8727961"/>
              <a:ext cx="40489" cy="9527"/>
            </a:xfrm>
            <a:custGeom>
              <a:avLst/>
              <a:gdLst>
                <a:gd name="T0" fmla="*/ 11 w 148"/>
                <a:gd name="T1" fmla="*/ 0 h 35"/>
                <a:gd name="T2" fmla="*/ 0 w 148"/>
                <a:gd name="T3" fmla="*/ 0 h 35"/>
                <a:gd name="T4" fmla="*/ 136 w 148"/>
                <a:gd name="T5" fmla="*/ 34 h 35"/>
                <a:gd name="T6" fmla="*/ 147 w 148"/>
                <a:gd name="T7" fmla="*/ 34 h 35"/>
                <a:gd name="T8" fmla="*/ 11 w 14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35">
                  <a:moveTo>
                    <a:pt x="11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" name="Freeform 4542"/>
            <p:cNvSpPr>
              <a:spLocks noChangeArrowheads="1"/>
            </p:cNvSpPr>
            <p:nvPr/>
          </p:nvSpPr>
          <p:spPr bwMode="auto">
            <a:xfrm>
              <a:off x="11624037" y="8727961"/>
              <a:ext cx="40489" cy="9527"/>
            </a:xfrm>
            <a:custGeom>
              <a:avLst/>
              <a:gdLst>
                <a:gd name="T0" fmla="*/ 11 w 148"/>
                <a:gd name="T1" fmla="*/ 0 h 35"/>
                <a:gd name="T2" fmla="*/ 0 w 148"/>
                <a:gd name="T3" fmla="*/ 0 h 35"/>
                <a:gd name="T4" fmla="*/ 136 w 148"/>
                <a:gd name="T5" fmla="*/ 34 h 35"/>
                <a:gd name="T6" fmla="*/ 147 w 148"/>
                <a:gd name="T7" fmla="*/ 34 h 35"/>
                <a:gd name="T8" fmla="*/ 11 w 14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35">
                  <a:moveTo>
                    <a:pt x="11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0" name="Freeform 4543"/>
            <p:cNvSpPr>
              <a:spLocks noChangeArrowheads="1"/>
            </p:cNvSpPr>
            <p:nvPr/>
          </p:nvSpPr>
          <p:spPr bwMode="auto">
            <a:xfrm>
              <a:off x="11626419" y="7801413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28 h 3463"/>
                <a:gd name="T4" fmla="*/ 136 w 3554"/>
                <a:gd name="T5" fmla="*/ 3462 h 3463"/>
                <a:gd name="T6" fmla="*/ 3553 w 3554"/>
                <a:gd name="T7" fmla="*/ 33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28"/>
                  </a:lnTo>
                  <a:lnTo>
                    <a:pt x="136" y="3462"/>
                  </a:lnTo>
                  <a:lnTo>
                    <a:pt x="3553" y="33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1" name="Freeform 4544"/>
            <p:cNvSpPr>
              <a:spLocks noChangeArrowheads="1"/>
            </p:cNvSpPr>
            <p:nvPr/>
          </p:nvSpPr>
          <p:spPr bwMode="auto">
            <a:xfrm>
              <a:off x="11626419" y="7801413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28 h 3463"/>
                <a:gd name="T4" fmla="*/ 136 w 3554"/>
                <a:gd name="T5" fmla="*/ 3462 h 3463"/>
                <a:gd name="T6" fmla="*/ 3553 w 3554"/>
                <a:gd name="T7" fmla="*/ 33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28"/>
                  </a:lnTo>
                  <a:lnTo>
                    <a:pt x="136" y="3462"/>
                  </a:lnTo>
                  <a:lnTo>
                    <a:pt x="3553" y="33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2" name="Freeform 4545"/>
            <p:cNvSpPr>
              <a:spLocks noChangeArrowheads="1"/>
            </p:cNvSpPr>
            <p:nvPr/>
          </p:nvSpPr>
          <p:spPr bwMode="auto">
            <a:xfrm>
              <a:off x="11694298" y="8745826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34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3" name="Freeform 4546"/>
            <p:cNvSpPr>
              <a:spLocks noChangeArrowheads="1"/>
            </p:cNvSpPr>
            <p:nvPr/>
          </p:nvSpPr>
          <p:spPr bwMode="auto">
            <a:xfrm>
              <a:off x="11694298" y="8745826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34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4" name="Freeform 4547"/>
            <p:cNvSpPr>
              <a:spLocks noChangeArrowheads="1"/>
            </p:cNvSpPr>
            <p:nvPr/>
          </p:nvSpPr>
          <p:spPr bwMode="auto">
            <a:xfrm>
              <a:off x="11696679" y="7822851"/>
              <a:ext cx="959831" cy="932503"/>
            </a:xfrm>
            <a:custGeom>
              <a:avLst/>
              <a:gdLst>
                <a:gd name="T0" fmla="*/ 3417 w 3554"/>
                <a:gd name="T1" fmla="*/ 0 h 3452"/>
                <a:gd name="T2" fmla="*/ 0 w 3554"/>
                <a:gd name="T3" fmla="*/ 3417 h 3452"/>
                <a:gd name="T4" fmla="*/ 136 w 3554"/>
                <a:gd name="T5" fmla="*/ 3451 h 3452"/>
                <a:gd name="T6" fmla="*/ 3553 w 3554"/>
                <a:gd name="T7" fmla="*/ 34 h 3452"/>
                <a:gd name="T8" fmla="*/ 3417 w 3554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52">
                  <a:moveTo>
                    <a:pt x="3417" y="0"/>
                  </a:moveTo>
                  <a:lnTo>
                    <a:pt x="0" y="3417"/>
                  </a:lnTo>
                  <a:lnTo>
                    <a:pt x="136" y="3451"/>
                  </a:lnTo>
                  <a:lnTo>
                    <a:pt x="3553" y="34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5" name="Freeform 4548"/>
            <p:cNvSpPr>
              <a:spLocks noChangeArrowheads="1"/>
            </p:cNvSpPr>
            <p:nvPr/>
          </p:nvSpPr>
          <p:spPr bwMode="auto">
            <a:xfrm>
              <a:off x="11696679" y="7822851"/>
              <a:ext cx="959831" cy="932503"/>
            </a:xfrm>
            <a:custGeom>
              <a:avLst/>
              <a:gdLst>
                <a:gd name="T0" fmla="*/ 3417 w 3554"/>
                <a:gd name="T1" fmla="*/ 0 h 3452"/>
                <a:gd name="T2" fmla="*/ 0 w 3554"/>
                <a:gd name="T3" fmla="*/ 3417 h 3452"/>
                <a:gd name="T4" fmla="*/ 136 w 3554"/>
                <a:gd name="T5" fmla="*/ 3451 h 3452"/>
                <a:gd name="T6" fmla="*/ 3553 w 3554"/>
                <a:gd name="T7" fmla="*/ 34 h 3452"/>
                <a:gd name="T8" fmla="*/ 3417 w 3554"/>
                <a:gd name="T9" fmla="*/ 0 h 3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52">
                  <a:moveTo>
                    <a:pt x="3417" y="0"/>
                  </a:moveTo>
                  <a:lnTo>
                    <a:pt x="0" y="3417"/>
                  </a:lnTo>
                  <a:lnTo>
                    <a:pt x="136" y="3451"/>
                  </a:lnTo>
                  <a:lnTo>
                    <a:pt x="3553" y="34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6" name="Freeform 4549"/>
            <p:cNvSpPr>
              <a:spLocks noChangeArrowheads="1"/>
            </p:cNvSpPr>
            <p:nvPr/>
          </p:nvSpPr>
          <p:spPr bwMode="auto">
            <a:xfrm>
              <a:off x="11764558" y="8767262"/>
              <a:ext cx="40489" cy="9527"/>
            </a:xfrm>
            <a:custGeom>
              <a:avLst/>
              <a:gdLst>
                <a:gd name="T0" fmla="*/ 11 w 148"/>
                <a:gd name="T1" fmla="*/ 0 h 35"/>
                <a:gd name="T2" fmla="*/ 0 w 148"/>
                <a:gd name="T3" fmla="*/ 0 h 35"/>
                <a:gd name="T4" fmla="*/ 136 w 148"/>
                <a:gd name="T5" fmla="*/ 34 h 35"/>
                <a:gd name="T6" fmla="*/ 147 w 148"/>
                <a:gd name="T7" fmla="*/ 34 h 35"/>
                <a:gd name="T8" fmla="*/ 11 w 14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35">
                  <a:moveTo>
                    <a:pt x="11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7" name="Freeform 4550"/>
            <p:cNvSpPr>
              <a:spLocks noChangeArrowheads="1"/>
            </p:cNvSpPr>
            <p:nvPr/>
          </p:nvSpPr>
          <p:spPr bwMode="auto">
            <a:xfrm>
              <a:off x="11764558" y="8767262"/>
              <a:ext cx="40489" cy="9527"/>
            </a:xfrm>
            <a:custGeom>
              <a:avLst/>
              <a:gdLst>
                <a:gd name="T0" fmla="*/ 11 w 148"/>
                <a:gd name="T1" fmla="*/ 0 h 35"/>
                <a:gd name="T2" fmla="*/ 0 w 148"/>
                <a:gd name="T3" fmla="*/ 0 h 35"/>
                <a:gd name="T4" fmla="*/ 136 w 148"/>
                <a:gd name="T5" fmla="*/ 34 h 35"/>
                <a:gd name="T6" fmla="*/ 147 w 148"/>
                <a:gd name="T7" fmla="*/ 34 h 35"/>
                <a:gd name="T8" fmla="*/ 11 w 148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35">
                  <a:moveTo>
                    <a:pt x="11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8" name="Freeform 4551"/>
            <p:cNvSpPr>
              <a:spLocks noChangeArrowheads="1"/>
            </p:cNvSpPr>
            <p:nvPr/>
          </p:nvSpPr>
          <p:spPr bwMode="auto">
            <a:xfrm>
              <a:off x="11766940" y="7841905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28 h 3463"/>
                <a:gd name="T4" fmla="*/ 136 w 3554"/>
                <a:gd name="T5" fmla="*/ 3462 h 3463"/>
                <a:gd name="T6" fmla="*/ 3553 w 3554"/>
                <a:gd name="T7" fmla="*/ 34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28"/>
                  </a:lnTo>
                  <a:lnTo>
                    <a:pt x="136" y="3462"/>
                  </a:lnTo>
                  <a:lnTo>
                    <a:pt x="3553" y="34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9" name="Freeform 4552"/>
            <p:cNvSpPr>
              <a:spLocks noChangeArrowheads="1"/>
            </p:cNvSpPr>
            <p:nvPr/>
          </p:nvSpPr>
          <p:spPr bwMode="auto">
            <a:xfrm>
              <a:off x="11766940" y="7841905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28 h 3463"/>
                <a:gd name="T4" fmla="*/ 136 w 3554"/>
                <a:gd name="T5" fmla="*/ 3462 h 3463"/>
                <a:gd name="T6" fmla="*/ 3553 w 3554"/>
                <a:gd name="T7" fmla="*/ 34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28"/>
                  </a:lnTo>
                  <a:lnTo>
                    <a:pt x="136" y="3462"/>
                  </a:lnTo>
                  <a:lnTo>
                    <a:pt x="3553" y="34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0" name="Freeform 4553"/>
            <p:cNvSpPr>
              <a:spLocks noChangeArrowheads="1"/>
            </p:cNvSpPr>
            <p:nvPr/>
          </p:nvSpPr>
          <p:spPr bwMode="auto">
            <a:xfrm>
              <a:off x="11834820" y="8786318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1" name="Freeform 4554"/>
            <p:cNvSpPr>
              <a:spLocks noChangeArrowheads="1"/>
            </p:cNvSpPr>
            <p:nvPr/>
          </p:nvSpPr>
          <p:spPr bwMode="auto">
            <a:xfrm>
              <a:off x="11834820" y="8786318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2" name="Freeform 4555"/>
            <p:cNvSpPr>
              <a:spLocks noChangeArrowheads="1"/>
            </p:cNvSpPr>
            <p:nvPr/>
          </p:nvSpPr>
          <p:spPr bwMode="auto">
            <a:xfrm>
              <a:off x="11838391" y="7863342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17 h 3463"/>
                <a:gd name="T4" fmla="*/ 136 w 3554"/>
                <a:gd name="T5" fmla="*/ 3462 h 3463"/>
                <a:gd name="T6" fmla="*/ 3553 w 3554"/>
                <a:gd name="T7" fmla="*/ 33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17"/>
                  </a:lnTo>
                  <a:lnTo>
                    <a:pt x="136" y="3462"/>
                  </a:lnTo>
                  <a:lnTo>
                    <a:pt x="3553" y="33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3" name="Freeform 4556"/>
            <p:cNvSpPr>
              <a:spLocks noChangeArrowheads="1"/>
            </p:cNvSpPr>
            <p:nvPr/>
          </p:nvSpPr>
          <p:spPr bwMode="auto">
            <a:xfrm>
              <a:off x="11838391" y="7863342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17 h 3463"/>
                <a:gd name="T4" fmla="*/ 136 w 3554"/>
                <a:gd name="T5" fmla="*/ 3462 h 3463"/>
                <a:gd name="T6" fmla="*/ 3553 w 3554"/>
                <a:gd name="T7" fmla="*/ 33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17"/>
                  </a:lnTo>
                  <a:lnTo>
                    <a:pt x="136" y="3462"/>
                  </a:lnTo>
                  <a:lnTo>
                    <a:pt x="3553" y="33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4" name="Freeform 4557"/>
            <p:cNvSpPr>
              <a:spLocks noChangeArrowheads="1"/>
            </p:cNvSpPr>
            <p:nvPr/>
          </p:nvSpPr>
          <p:spPr bwMode="auto">
            <a:xfrm>
              <a:off x="11905079" y="8807754"/>
              <a:ext cx="36917" cy="9527"/>
            </a:xfrm>
            <a:custGeom>
              <a:avLst/>
              <a:gdLst>
                <a:gd name="T0" fmla="*/ 11 w 137"/>
                <a:gd name="T1" fmla="*/ 0 h 35"/>
                <a:gd name="T2" fmla="*/ 0 w 137"/>
                <a:gd name="T3" fmla="*/ 0 h 35"/>
                <a:gd name="T4" fmla="*/ 136 w 137"/>
                <a:gd name="T5" fmla="*/ 34 h 35"/>
                <a:gd name="T6" fmla="*/ 136 w 137"/>
                <a:gd name="T7" fmla="*/ 34 h 35"/>
                <a:gd name="T8" fmla="*/ 11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11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5" name="Freeform 4558"/>
            <p:cNvSpPr>
              <a:spLocks noChangeArrowheads="1"/>
            </p:cNvSpPr>
            <p:nvPr/>
          </p:nvSpPr>
          <p:spPr bwMode="auto">
            <a:xfrm>
              <a:off x="11905079" y="8807754"/>
              <a:ext cx="36917" cy="9527"/>
            </a:xfrm>
            <a:custGeom>
              <a:avLst/>
              <a:gdLst>
                <a:gd name="T0" fmla="*/ 11 w 137"/>
                <a:gd name="T1" fmla="*/ 0 h 35"/>
                <a:gd name="T2" fmla="*/ 0 w 137"/>
                <a:gd name="T3" fmla="*/ 0 h 35"/>
                <a:gd name="T4" fmla="*/ 136 w 137"/>
                <a:gd name="T5" fmla="*/ 34 h 35"/>
                <a:gd name="T6" fmla="*/ 136 w 137"/>
                <a:gd name="T7" fmla="*/ 34 h 35"/>
                <a:gd name="T8" fmla="*/ 11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11" y="0"/>
                  </a:moveTo>
                  <a:lnTo>
                    <a:pt x="0" y="0"/>
                  </a:lnTo>
                  <a:lnTo>
                    <a:pt x="136" y="34"/>
                  </a:lnTo>
                  <a:lnTo>
                    <a:pt x="136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6" name="Freeform 4559"/>
            <p:cNvSpPr>
              <a:spLocks noChangeArrowheads="1"/>
            </p:cNvSpPr>
            <p:nvPr/>
          </p:nvSpPr>
          <p:spPr bwMode="auto">
            <a:xfrm>
              <a:off x="11908652" y="7881207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28 h 3463"/>
                <a:gd name="T4" fmla="*/ 125 w 3554"/>
                <a:gd name="T5" fmla="*/ 3462 h 3463"/>
                <a:gd name="T6" fmla="*/ 3553 w 3554"/>
                <a:gd name="T7" fmla="*/ 45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28"/>
                  </a:lnTo>
                  <a:lnTo>
                    <a:pt x="125" y="3462"/>
                  </a:lnTo>
                  <a:lnTo>
                    <a:pt x="3553" y="45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7" name="Freeform 4560"/>
            <p:cNvSpPr>
              <a:spLocks noChangeArrowheads="1"/>
            </p:cNvSpPr>
            <p:nvPr/>
          </p:nvSpPr>
          <p:spPr bwMode="auto">
            <a:xfrm>
              <a:off x="11908652" y="7881207"/>
              <a:ext cx="959831" cy="934884"/>
            </a:xfrm>
            <a:custGeom>
              <a:avLst/>
              <a:gdLst>
                <a:gd name="T0" fmla="*/ 3417 w 3554"/>
                <a:gd name="T1" fmla="*/ 0 h 3463"/>
                <a:gd name="T2" fmla="*/ 0 w 3554"/>
                <a:gd name="T3" fmla="*/ 3428 h 3463"/>
                <a:gd name="T4" fmla="*/ 125 w 3554"/>
                <a:gd name="T5" fmla="*/ 3462 h 3463"/>
                <a:gd name="T6" fmla="*/ 3553 w 3554"/>
                <a:gd name="T7" fmla="*/ 45 h 3463"/>
                <a:gd name="T8" fmla="*/ 3417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7" y="0"/>
                  </a:moveTo>
                  <a:lnTo>
                    <a:pt x="0" y="3428"/>
                  </a:lnTo>
                  <a:lnTo>
                    <a:pt x="125" y="3462"/>
                  </a:lnTo>
                  <a:lnTo>
                    <a:pt x="3553" y="45"/>
                  </a:lnTo>
                  <a:lnTo>
                    <a:pt x="34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8" name="Freeform 4561"/>
            <p:cNvSpPr>
              <a:spLocks noChangeArrowheads="1"/>
            </p:cNvSpPr>
            <p:nvPr/>
          </p:nvSpPr>
          <p:spPr bwMode="auto">
            <a:xfrm>
              <a:off x="11976531" y="8825618"/>
              <a:ext cx="36917" cy="11909"/>
            </a:xfrm>
            <a:custGeom>
              <a:avLst/>
              <a:gdLst>
                <a:gd name="T0" fmla="*/ 12 w 137"/>
                <a:gd name="T1" fmla="*/ 0 h 46"/>
                <a:gd name="T2" fmla="*/ 0 w 137"/>
                <a:gd name="T3" fmla="*/ 11 h 46"/>
                <a:gd name="T4" fmla="*/ 136 w 137"/>
                <a:gd name="T5" fmla="*/ 45 h 46"/>
                <a:gd name="T6" fmla="*/ 136 w 137"/>
                <a:gd name="T7" fmla="*/ 45 h 46"/>
                <a:gd name="T8" fmla="*/ 12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2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36" y="4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9" name="Freeform 4562"/>
            <p:cNvSpPr>
              <a:spLocks noChangeArrowheads="1"/>
            </p:cNvSpPr>
            <p:nvPr/>
          </p:nvSpPr>
          <p:spPr bwMode="auto">
            <a:xfrm>
              <a:off x="11976531" y="8825618"/>
              <a:ext cx="36917" cy="11909"/>
            </a:xfrm>
            <a:custGeom>
              <a:avLst/>
              <a:gdLst>
                <a:gd name="T0" fmla="*/ 12 w 137"/>
                <a:gd name="T1" fmla="*/ 0 h 46"/>
                <a:gd name="T2" fmla="*/ 0 w 137"/>
                <a:gd name="T3" fmla="*/ 11 h 46"/>
                <a:gd name="T4" fmla="*/ 136 w 137"/>
                <a:gd name="T5" fmla="*/ 45 h 46"/>
                <a:gd name="T6" fmla="*/ 136 w 137"/>
                <a:gd name="T7" fmla="*/ 45 h 46"/>
                <a:gd name="T8" fmla="*/ 12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2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36" y="4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0" name="Freeform 4563"/>
            <p:cNvSpPr>
              <a:spLocks noChangeArrowheads="1"/>
            </p:cNvSpPr>
            <p:nvPr/>
          </p:nvSpPr>
          <p:spPr bwMode="auto">
            <a:xfrm>
              <a:off x="11978913" y="7902644"/>
              <a:ext cx="959831" cy="934884"/>
            </a:xfrm>
            <a:custGeom>
              <a:avLst/>
              <a:gdLst>
                <a:gd name="T0" fmla="*/ 3416 w 3554"/>
                <a:gd name="T1" fmla="*/ 0 h 3463"/>
                <a:gd name="T2" fmla="*/ 0 w 3554"/>
                <a:gd name="T3" fmla="*/ 3417 h 3463"/>
                <a:gd name="T4" fmla="*/ 124 w 3554"/>
                <a:gd name="T5" fmla="*/ 3462 h 3463"/>
                <a:gd name="T6" fmla="*/ 3553 w 3554"/>
                <a:gd name="T7" fmla="*/ 34 h 3463"/>
                <a:gd name="T8" fmla="*/ 3416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6" y="0"/>
                  </a:moveTo>
                  <a:lnTo>
                    <a:pt x="0" y="3417"/>
                  </a:lnTo>
                  <a:lnTo>
                    <a:pt x="124" y="3462"/>
                  </a:lnTo>
                  <a:lnTo>
                    <a:pt x="3553" y="34"/>
                  </a:lnTo>
                  <a:lnTo>
                    <a:pt x="341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1" name="Freeform 4564"/>
            <p:cNvSpPr>
              <a:spLocks noChangeArrowheads="1"/>
            </p:cNvSpPr>
            <p:nvPr/>
          </p:nvSpPr>
          <p:spPr bwMode="auto">
            <a:xfrm>
              <a:off x="11978913" y="7902644"/>
              <a:ext cx="959831" cy="934884"/>
            </a:xfrm>
            <a:custGeom>
              <a:avLst/>
              <a:gdLst>
                <a:gd name="T0" fmla="*/ 3416 w 3554"/>
                <a:gd name="T1" fmla="*/ 0 h 3463"/>
                <a:gd name="T2" fmla="*/ 0 w 3554"/>
                <a:gd name="T3" fmla="*/ 3417 h 3463"/>
                <a:gd name="T4" fmla="*/ 124 w 3554"/>
                <a:gd name="T5" fmla="*/ 3462 h 3463"/>
                <a:gd name="T6" fmla="*/ 3553 w 3554"/>
                <a:gd name="T7" fmla="*/ 34 h 3463"/>
                <a:gd name="T8" fmla="*/ 3416 w 3554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4" h="3463">
                  <a:moveTo>
                    <a:pt x="3416" y="0"/>
                  </a:moveTo>
                  <a:lnTo>
                    <a:pt x="0" y="3417"/>
                  </a:lnTo>
                  <a:lnTo>
                    <a:pt x="124" y="3462"/>
                  </a:lnTo>
                  <a:lnTo>
                    <a:pt x="3553" y="34"/>
                  </a:lnTo>
                  <a:lnTo>
                    <a:pt x="341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2" name="Freeform 4565"/>
            <p:cNvSpPr>
              <a:spLocks noChangeArrowheads="1"/>
            </p:cNvSpPr>
            <p:nvPr/>
          </p:nvSpPr>
          <p:spPr bwMode="auto">
            <a:xfrm>
              <a:off x="12046792" y="8847055"/>
              <a:ext cx="36916" cy="11909"/>
            </a:xfrm>
            <a:custGeom>
              <a:avLst/>
              <a:gdLst>
                <a:gd name="T0" fmla="*/ 11 w 137"/>
                <a:gd name="T1" fmla="*/ 0 h 46"/>
                <a:gd name="T2" fmla="*/ 0 w 137"/>
                <a:gd name="T3" fmla="*/ 0 h 46"/>
                <a:gd name="T4" fmla="*/ 136 w 137"/>
                <a:gd name="T5" fmla="*/ 45 h 46"/>
                <a:gd name="T6" fmla="*/ 136 w 137"/>
                <a:gd name="T7" fmla="*/ 34 h 46"/>
                <a:gd name="T8" fmla="*/ 11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36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3" name="Freeform 4566"/>
            <p:cNvSpPr>
              <a:spLocks noChangeArrowheads="1"/>
            </p:cNvSpPr>
            <p:nvPr/>
          </p:nvSpPr>
          <p:spPr bwMode="auto">
            <a:xfrm>
              <a:off x="12046792" y="8847055"/>
              <a:ext cx="36916" cy="11909"/>
            </a:xfrm>
            <a:custGeom>
              <a:avLst/>
              <a:gdLst>
                <a:gd name="T0" fmla="*/ 11 w 137"/>
                <a:gd name="T1" fmla="*/ 0 h 46"/>
                <a:gd name="T2" fmla="*/ 0 w 137"/>
                <a:gd name="T3" fmla="*/ 0 h 46"/>
                <a:gd name="T4" fmla="*/ 136 w 137"/>
                <a:gd name="T5" fmla="*/ 45 h 46"/>
                <a:gd name="T6" fmla="*/ 136 w 137"/>
                <a:gd name="T7" fmla="*/ 34 h 46"/>
                <a:gd name="T8" fmla="*/ 11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36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4" name="Freeform 4567"/>
            <p:cNvSpPr>
              <a:spLocks noChangeArrowheads="1"/>
            </p:cNvSpPr>
            <p:nvPr/>
          </p:nvSpPr>
          <p:spPr bwMode="auto">
            <a:xfrm>
              <a:off x="12049174" y="7921699"/>
              <a:ext cx="959831" cy="936075"/>
            </a:xfrm>
            <a:custGeom>
              <a:avLst/>
              <a:gdLst>
                <a:gd name="T0" fmla="*/ 3418 w 3555"/>
                <a:gd name="T1" fmla="*/ 0 h 3464"/>
                <a:gd name="T2" fmla="*/ 0 w 3555"/>
                <a:gd name="T3" fmla="*/ 3429 h 3464"/>
                <a:gd name="T4" fmla="*/ 125 w 3555"/>
                <a:gd name="T5" fmla="*/ 3463 h 3464"/>
                <a:gd name="T6" fmla="*/ 3554 w 3555"/>
                <a:gd name="T7" fmla="*/ 45 h 3464"/>
                <a:gd name="T8" fmla="*/ 3418 w 3555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5" h="3464">
                  <a:moveTo>
                    <a:pt x="3418" y="0"/>
                  </a:moveTo>
                  <a:lnTo>
                    <a:pt x="0" y="3429"/>
                  </a:lnTo>
                  <a:lnTo>
                    <a:pt x="125" y="3463"/>
                  </a:lnTo>
                  <a:lnTo>
                    <a:pt x="3554" y="45"/>
                  </a:lnTo>
                  <a:lnTo>
                    <a:pt x="341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5" name="Freeform 4568"/>
            <p:cNvSpPr>
              <a:spLocks noChangeArrowheads="1"/>
            </p:cNvSpPr>
            <p:nvPr/>
          </p:nvSpPr>
          <p:spPr bwMode="auto">
            <a:xfrm>
              <a:off x="12049174" y="7921699"/>
              <a:ext cx="959831" cy="936075"/>
            </a:xfrm>
            <a:custGeom>
              <a:avLst/>
              <a:gdLst>
                <a:gd name="T0" fmla="*/ 3418 w 3555"/>
                <a:gd name="T1" fmla="*/ 0 h 3464"/>
                <a:gd name="T2" fmla="*/ 0 w 3555"/>
                <a:gd name="T3" fmla="*/ 3429 h 3464"/>
                <a:gd name="T4" fmla="*/ 125 w 3555"/>
                <a:gd name="T5" fmla="*/ 3463 h 3464"/>
                <a:gd name="T6" fmla="*/ 3554 w 3555"/>
                <a:gd name="T7" fmla="*/ 45 h 3464"/>
                <a:gd name="T8" fmla="*/ 3418 w 3555"/>
                <a:gd name="T9" fmla="*/ 0 h 3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55" h="3464">
                  <a:moveTo>
                    <a:pt x="3418" y="0"/>
                  </a:moveTo>
                  <a:lnTo>
                    <a:pt x="0" y="3429"/>
                  </a:lnTo>
                  <a:lnTo>
                    <a:pt x="125" y="3463"/>
                  </a:lnTo>
                  <a:lnTo>
                    <a:pt x="3554" y="45"/>
                  </a:lnTo>
                  <a:lnTo>
                    <a:pt x="341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6" name="Freeform 4569"/>
            <p:cNvSpPr>
              <a:spLocks noChangeArrowheads="1"/>
            </p:cNvSpPr>
            <p:nvPr/>
          </p:nvSpPr>
          <p:spPr bwMode="auto">
            <a:xfrm>
              <a:off x="12117052" y="8864919"/>
              <a:ext cx="36917" cy="13100"/>
            </a:xfrm>
            <a:custGeom>
              <a:avLst/>
              <a:gdLst>
                <a:gd name="T0" fmla="*/ 0 w 138"/>
                <a:gd name="T1" fmla="*/ 0 h 47"/>
                <a:gd name="T2" fmla="*/ 0 w 138"/>
                <a:gd name="T3" fmla="*/ 12 h 47"/>
                <a:gd name="T4" fmla="*/ 137 w 138"/>
                <a:gd name="T5" fmla="*/ 46 h 47"/>
                <a:gd name="T6" fmla="*/ 137 w 138"/>
                <a:gd name="T7" fmla="*/ 46 h 47"/>
                <a:gd name="T8" fmla="*/ 0 w 13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7">
                  <a:moveTo>
                    <a:pt x="0" y="0"/>
                  </a:moveTo>
                  <a:lnTo>
                    <a:pt x="0" y="12"/>
                  </a:lnTo>
                  <a:lnTo>
                    <a:pt x="137" y="46"/>
                  </a:lnTo>
                  <a:lnTo>
                    <a:pt x="137" y="46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7" name="Freeform 4570"/>
            <p:cNvSpPr>
              <a:spLocks noChangeArrowheads="1"/>
            </p:cNvSpPr>
            <p:nvPr/>
          </p:nvSpPr>
          <p:spPr bwMode="auto">
            <a:xfrm>
              <a:off x="12117052" y="8864919"/>
              <a:ext cx="36917" cy="13100"/>
            </a:xfrm>
            <a:custGeom>
              <a:avLst/>
              <a:gdLst>
                <a:gd name="T0" fmla="*/ 0 w 138"/>
                <a:gd name="T1" fmla="*/ 0 h 47"/>
                <a:gd name="T2" fmla="*/ 0 w 138"/>
                <a:gd name="T3" fmla="*/ 12 h 47"/>
                <a:gd name="T4" fmla="*/ 137 w 138"/>
                <a:gd name="T5" fmla="*/ 46 h 47"/>
                <a:gd name="T6" fmla="*/ 137 w 138"/>
                <a:gd name="T7" fmla="*/ 46 h 47"/>
                <a:gd name="T8" fmla="*/ 0 w 13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7">
                  <a:moveTo>
                    <a:pt x="0" y="0"/>
                  </a:moveTo>
                  <a:lnTo>
                    <a:pt x="0" y="12"/>
                  </a:lnTo>
                  <a:lnTo>
                    <a:pt x="137" y="46"/>
                  </a:lnTo>
                  <a:lnTo>
                    <a:pt x="137" y="46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8" name="Freeform 4571"/>
            <p:cNvSpPr>
              <a:spLocks noChangeArrowheads="1"/>
            </p:cNvSpPr>
            <p:nvPr/>
          </p:nvSpPr>
          <p:spPr bwMode="auto">
            <a:xfrm>
              <a:off x="12117052" y="7943136"/>
              <a:ext cx="963404" cy="934884"/>
            </a:xfrm>
            <a:custGeom>
              <a:avLst/>
              <a:gdLst>
                <a:gd name="T0" fmla="*/ 3428 w 3566"/>
                <a:gd name="T1" fmla="*/ 0 h 3463"/>
                <a:gd name="T2" fmla="*/ 0 w 3566"/>
                <a:gd name="T3" fmla="*/ 3416 h 3463"/>
                <a:gd name="T4" fmla="*/ 137 w 3566"/>
                <a:gd name="T5" fmla="*/ 3462 h 3463"/>
                <a:gd name="T6" fmla="*/ 3565 w 3566"/>
                <a:gd name="T7" fmla="*/ 34 h 3463"/>
                <a:gd name="T8" fmla="*/ 3428 w 3566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63">
                  <a:moveTo>
                    <a:pt x="3428" y="0"/>
                  </a:moveTo>
                  <a:lnTo>
                    <a:pt x="0" y="3416"/>
                  </a:lnTo>
                  <a:lnTo>
                    <a:pt x="137" y="3462"/>
                  </a:lnTo>
                  <a:lnTo>
                    <a:pt x="3565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79" name="Freeform 4572"/>
            <p:cNvSpPr>
              <a:spLocks noChangeArrowheads="1"/>
            </p:cNvSpPr>
            <p:nvPr/>
          </p:nvSpPr>
          <p:spPr bwMode="auto">
            <a:xfrm>
              <a:off x="12117052" y="7943136"/>
              <a:ext cx="963404" cy="934884"/>
            </a:xfrm>
            <a:custGeom>
              <a:avLst/>
              <a:gdLst>
                <a:gd name="T0" fmla="*/ 3428 w 3566"/>
                <a:gd name="T1" fmla="*/ 0 h 3463"/>
                <a:gd name="T2" fmla="*/ 0 w 3566"/>
                <a:gd name="T3" fmla="*/ 3416 h 3463"/>
                <a:gd name="T4" fmla="*/ 137 w 3566"/>
                <a:gd name="T5" fmla="*/ 3462 h 3463"/>
                <a:gd name="T6" fmla="*/ 3565 w 3566"/>
                <a:gd name="T7" fmla="*/ 34 h 3463"/>
                <a:gd name="T8" fmla="*/ 3428 w 3566"/>
                <a:gd name="T9" fmla="*/ 0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6" h="3463">
                  <a:moveTo>
                    <a:pt x="3428" y="0"/>
                  </a:moveTo>
                  <a:lnTo>
                    <a:pt x="0" y="3416"/>
                  </a:lnTo>
                  <a:lnTo>
                    <a:pt x="137" y="3462"/>
                  </a:lnTo>
                  <a:lnTo>
                    <a:pt x="3565" y="34"/>
                  </a:lnTo>
                  <a:lnTo>
                    <a:pt x="342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0" name="Freeform 4573"/>
            <p:cNvSpPr>
              <a:spLocks noChangeArrowheads="1"/>
            </p:cNvSpPr>
            <p:nvPr/>
          </p:nvSpPr>
          <p:spPr bwMode="auto">
            <a:xfrm>
              <a:off x="12187312" y="8886356"/>
              <a:ext cx="36916" cy="11909"/>
            </a:xfrm>
            <a:custGeom>
              <a:avLst/>
              <a:gdLst>
                <a:gd name="T0" fmla="*/ 0 w 138"/>
                <a:gd name="T1" fmla="*/ 0 h 46"/>
                <a:gd name="T2" fmla="*/ 0 w 138"/>
                <a:gd name="T3" fmla="*/ 0 h 46"/>
                <a:gd name="T4" fmla="*/ 137 w 138"/>
                <a:gd name="T5" fmla="*/ 45 h 46"/>
                <a:gd name="T6" fmla="*/ 137 w 138"/>
                <a:gd name="T7" fmla="*/ 34 h 46"/>
                <a:gd name="T8" fmla="*/ 0 w 13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6">
                  <a:moveTo>
                    <a:pt x="0" y="0"/>
                  </a:moveTo>
                  <a:lnTo>
                    <a:pt x="0" y="0"/>
                  </a:lnTo>
                  <a:lnTo>
                    <a:pt x="137" y="45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1" name="Freeform 4574"/>
            <p:cNvSpPr>
              <a:spLocks noChangeArrowheads="1"/>
            </p:cNvSpPr>
            <p:nvPr/>
          </p:nvSpPr>
          <p:spPr bwMode="auto">
            <a:xfrm>
              <a:off x="12187312" y="8886356"/>
              <a:ext cx="36916" cy="11909"/>
            </a:xfrm>
            <a:custGeom>
              <a:avLst/>
              <a:gdLst>
                <a:gd name="T0" fmla="*/ 0 w 138"/>
                <a:gd name="T1" fmla="*/ 0 h 46"/>
                <a:gd name="T2" fmla="*/ 0 w 138"/>
                <a:gd name="T3" fmla="*/ 0 h 46"/>
                <a:gd name="T4" fmla="*/ 137 w 138"/>
                <a:gd name="T5" fmla="*/ 45 h 46"/>
                <a:gd name="T6" fmla="*/ 137 w 138"/>
                <a:gd name="T7" fmla="*/ 34 h 46"/>
                <a:gd name="T8" fmla="*/ 0 w 13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6">
                  <a:moveTo>
                    <a:pt x="0" y="0"/>
                  </a:moveTo>
                  <a:lnTo>
                    <a:pt x="0" y="0"/>
                  </a:lnTo>
                  <a:lnTo>
                    <a:pt x="137" y="45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2" name="Freeform 4575"/>
            <p:cNvSpPr>
              <a:spLocks noChangeArrowheads="1"/>
            </p:cNvSpPr>
            <p:nvPr/>
          </p:nvSpPr>
          <p:spPr bwMode="auto">
            <a:xfrm>
              <a:off x="12187313" y="7986009"/>
              <a:ext cx="905051" cy="911065"/>
            </a:xfrm>
            <a:custGeom>
              <a:avLst/>
              <a:gdLst>
                <a:gd name="T0" fmla="*/ 3349 w 3350"/>
                <a:gd name="T1" fmla="*/ 0 h 3372"/>
                <a:gd name="T2" fmla="*/ 0 w 3350"/>
                <a:gd name="T3" fmla="*/ 3337 h 3372"/>
                <a:gd name="T4" fmla="*/ 137 w 3350"/>
                <a:gd name="T5" fmla="*/ 3371 h 3372"/>
                <a:gd name="T6" fmla="*/ 3349 w 3350"/>
                <a:gd name="T7" fmla="*/ 158 h 3372"/>
                <a:gd name="T8" fmla="*/ 3349 w 3350"/>
                <a:gd name="T9" fmla="*/ 22 h 3372"/>
                <a:gd name="T10" fmla="*/ 3349 w 3350"/>
                <a:gd name="T11" fmla="*/ 22 h 3372"/>
                <a:gd name="T12" fmla="*/ 3349 w 3350"/>
                <a:gd name="T13" fmla="*/ 0 h 3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50" h="3372">
                  <a:moveTo>
                    <a:pt x="3349" y="0"/>
                  </a:moveTo>
                  <a:lnTo>
                    <a:pt x="0" y="3337"/>
                  </a:lnTo>
                  <a:lnTo>
                    <a:pt x="137" y="3371"/>
                  </a:lnTo>
                  <a:lnTo>
                    <a:pt x="3349" y="158"/>
                  </a:lnTo>
                  <a:lnTo>
                    <a:pt x="3349" y="22"/>
                  </a:lnTo>
                  <a:lnTo>
                    <a:pt x="3349" y="22"/>
                  </a:lnTo>
                  <a:lnTo>
                    <a:pt x="334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3" name="Freeform 4576"/>
            <p:cNvSpPr>
              <a:spLocks noChangeArrowheads="1"/>
            </p:cNvSpPr>
            <p:nvPr/>
          </p:nvSpPr>
          <p:spPr bwMode="auto">
            <a:xfrm>
              <a:off x="12187313" y="7986009"/>
              <a:ext cx="905051" cy="911065"/>
            </a:xfrm>
            <a:custGeom>
              <a:avLst/>
              <a:gdLst>
                <a:gd name="T0" fmla="*/ 3349 w 3350"/>
                <a:gd name="T1" fmla="*/ 0 h 3372"/>
                <a:gd name="T2" fmla="*/ 0 w 3350"/>
                <a:gd name="T3" fmla="*/ 3337 h 3372"/>
                <a:gd name="T4" fmla="*/ 137 w 3350"/>
                <a:gd name="T5" fmla="*/ 3371 h 3372"/>
                <a:gd name="T6" fmla="*/ 3349 w 3350"/>
                <a:gd name="T7" fmla="*/ 158 h 3372"/>
                <a:gd name="T8" fmla="*/ 3349 w 3350"/>
                <a:gd name="T9" fmla="*/ 22 h 3372"/>
                <a:gd name="T10" fmla="*/ 3349 w 3350"/>
                <a:gd name="T11" fmla="*/ 22 h 3372"/>
                <a:gd name="T12" fmla="*/ 3349 w 3350"/>
                <a:gd name="T13" fmla="*/ 0 h 3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50" h="3372">
                  <a:moveTo>
                    <a:pt x="3349" y="0"/>
                  </a:moveTo>
                  <a:lnTo>
                    <a:pt x="0" y="3337"/>
                  </a:lnTo>
                  <a:lnTo>
                    <a:pt x="137" y="3371"/>
                  </a:lnTo>
                  <a:lnTo>
                    <a:pt x="3349" y="158"/>
                  </a:lnTo>
                  <a:lnTo>
                    <a:pt x="3349" y="22"/>
                  </a:lnTo>
                  <a:lnTo>
                    <a:pt x="3349" y="22"/>
                  </a:lnTo>
                  <a:lnTo>
                    <a:pt x="334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4" name="Freeform 4577"/>
            <p:cNvSpPr>
              <a:spLocks noChangeArrowheads="1"/>
            </p:cNvSpPr>
            <p:nvPr/>
          </p:nvSpPr>
          <p:spPr bwMode="auto">
            <a:xfrm>
              <a:off x="12257573" y="8905411"/>
              <a:ext cx="36917" cy="13100"/>
            </a:xfrm>
            <a:custGeom>
              <a:avLst/>
              <a:gdLst>
                <a:gd name="T0" fmla="*/ 0 w 138"/>
                <a:gd name="T1" fmla="*/ 0 h 47"/>
                <a:gd name="T2" fmla="*/ 0 w 138"/>
                <a:gd name="T3" fmla="*/ 12 h 47"/>
                <a:gd name="T4" fmla="*/ 137 w 138"/>
                <a:gd name="T5" fmla="*/ 46 h 47"/>
                <a:gd name="T6" fmla="*/ 137 w 138"/>
                <a:gd name="T7" fmla="*/ 46 h 47"/>
                <a:gd name="T8" fmla="*/ 0 w 13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7">
                  <a:moveTo>
                    <a:pt x="0" y="0"/>
                  </a:moveTo>
                  <a:lnTo>
                    <a:pt x="0" y="12"/>
                  </a:lnTo>
                  <a:lnTo>
                    <a:pt x="137" y="46"/>
                  </a:lnTo>
                  <a:lnTo>
                    <a:pt x="137" y="46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5" name="Freeform 4578"/>
            <p:cNvSpPr>
              <a:spLocks noChangeArrowheads="1"/>
            </p:cNvSpPr>
            <p:nvPr/>
          </p:nvSpPr>
          <p:spPr bwMode="auto">
            <a:xfrm>
              <a:off x="12257573" y="8905411"/>
              <a:ext cx="36917" cy="13100"/>
            </a:xfrm>
            <a:custGeom>
              <a:avLst/>
              <a:gdLst>
                <a:gd name="T0" fmla="*/ 0 w 138"/>
                <a:gd name="T1" fmla="*/ 0 h 47"/>
                <a:gd name="T2" fmla="*/ 0 w 138"/>
                <a:gd name="T3" fmla="*/ 12 h 47"/>
                <a:gd name="T4" fmla="*/ 137 w 138"/>
                <a:gd name="T5" fmla="*/ 46 h 47"/>
                <a:gd name="T6" fmla="*/ 137 w 138"/>
                <a:gd name="T7" fmla="*/ 46 h 47"/>
                <a:gd name="T8" fmla="*/ 0 w 13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7">
                  <a:moveTo>
                    <a:pt x="0" y="0"/>
                  </a:moveTo>
                  <a:lnTo>
                    <a:pt x="0" y="12"/>
                  </a:lnTo>
                  <a:lnTo>
                    <a:pt x="137" y="46"/>
                  </a:lnTo>
                  <a:lnTo>
                    <a:pt x="137" y="46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6" name="Freeform 4579"/>
            <p:cNvSpPr>
              <a:spLocks noChangeArrowheads="1"/>
            </p:cNvSpPr>
            <p:nvPr/>
          </p:nvSpPr>
          <p:spPr bwMode="auto">
            <a:xfrm>
              <a:off x="12257573" y="8074138"/>
              <a:ext cx="833601" cy="843182"/>
            </a:xfrm>
            <a:custGeom>
              <a:avLst/>
              <a:gdLst>
                <a:gd name="T0" fmla="*/ 3088 w 3089"/>
                <a:gd name="T1" fmla="*/ 0 h 3123"/>
                <a:gd name="T2" fmla="*/ 0 w 3089"/>
                <a:gd name="T3" fmla="*/ 3076 h 3123"/>
                <a:gd name="T4" fmla="*/ 137 w 3089"/>
                <a:gd name="T5" fmla="*/ 3122 h 3123"/>
                <a:gd name="T6" fmla="*/ 3088 w 3089"/>
                <a:gd name="T7" fmla="*/ 159 h 3123"/>
                <a:gd name="T8" fmla="*/ 3088 w 3089"/>
                <a:gd name="T9" fmla="*/ 22 h 3123"/>
                <a:gd name="T10" fmla="*/ 3088 w 3089"/>
                <a:gd name="T11" fmla="*/ 34 h 3123"/>
                <a:gd name="T12" fmla="*/ 3088 w 3089"/>
                <a:gd name="T13" fmla="*/ 0 h 3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9" h="3123">
                  <a:moveTo>
                    <a:pt x="3088" y="0"/>
                  </a:moveTo>
                  <a:lnTo>
                    <a:pt x="0" y="3076"/>
                  </a:lnTo>
                  <a:lnTo>
                    <a:pt x="137" y="3122"/>
                  </a:lnTo>
                  <a:lnTo>
                    <a:pt x="3088" y="159"/>
                  </a:lnTo>
                  <a:lnTo>
                    <a:pt x="3088" y="22"/>
                  </a:lnTo>
                  <a:lnTo>
                    <a:pt x="3088" y="34"/>
                  </a:lnTo>
                  <a:lnTo>
                    <a:pt x="308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7" name="Freeform 4580"/>
            <p:cNvSpPr>
              <a:spLocks noChangeArrowheads="1"/>
            </p:cNvSpPr>
            <p:nvPr/>
          </p:nvSpPr>
          <p:spPr bwMode="auto">
            <a:xfrm>
              <a:off x="12257573" y="8074138"/>
              <a:ext cx="833601" cy="843182"/>
            </a:xfrm>
            <a:custGeom>
              <a:avLst/>
              <a:gdLst>
                <a:gd name="T0" fmla="*/ 3088 w 3089"/>
                <a:gd name="T1" fmla="*/ 0 h 3123"/>
                <a:gd name="T2" fmla="*/ 0 w 3089"/>
                <a:gd name="T3" fmla="*/ 3076 h 3123"/>
                <a:gd name="T4" fmla="*/ 137 w 3089"/>
                <a:gd name="T5" fmla="*/ 3122 h 3123"/>
                <a:gd name="T6" fmla="*/ 3088 w 3089"/>
                <a:gd name="T7" fmla="*/ 159 h 3123"/>
                <a:gd name="T8" fmla="*/ 3088 w 3089"/>
                <a:gd name="T9" fmla="*/ 22 h 3123"/>
                <a:gd name="T10" fmla="*/ 3088 w 3089"/>
                <a:gd name="T11" fmla="*/ 34 h 3123"/>
                <a:gd name="T12" fmla="*/ 3088 w 3089"/>
                <a:gd name="T13" fmla="*/ 0 h 3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89" h="3123">
                  <a:moveTo>
                    <a:pt x="3088" y="0"/>
                  </a:moveTo>
                  <a:lnTo>
                    <a:pt x="0" y="3076"/>
                  </a:lnTo>
                  <a:lnTo>
                    <a:pt x="137" y="3122"/>
                  </a:lnTo>
                  <a:lnTo>
                    <a:pt x="3088" y="159"/>
                  </a:lnTo>
                  <a:lnTo>
                    <a:pt x="3088" y="22"/>
                  </a:lnTo>
                  <a:lnTo>
                    <a:pt x="3088" y="34"/>
                  </a:lnTo>
                  <a:lnTo>
                    <a:pt x="308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8" name="Freeform 4581"/>
            <p:cNvSpPr>
              <a:spLocks noChangeArrowheads="1"/>
            </p:cNvSpPr>
            <p:nvPr/>
          </p:nvSpPr>
          <p:spPr bwMode="auto">
            <a:xfrm>
              <a:off x="12327834" y="8926848"/>
              <a:ext cx="36916" cy="11909"/>
            </a:xfrm>
            <a:custGeom>
              <a:avLst/>
              <a:gdLst>
                <a:gd name="T0" fmla="*/ 0 w 138"/>
                <a:gd name="T1" fmla="*/ 0 h 46"/>
                <a:gd name="T2" fmla="*/ 0 w 138"/>
                <a:gd name="T3" fmla="*/ 0 h 46"/>
                <a:gd name="T4" fmla="*/ 137 w 138"/>
                <a:gd name="T5" fmla="*/ 45 h 46"/>
                <a:gd name="T6" fmla="*/ 137 w 138"/>
                <a:gd name="T7" fmla="*/ 34 h 46"/>
                <a:gd name="T8" fmla="*/ 0 w 13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6">
                  <a:moveTo>
                    <a:pt x="0" y="0"/>
                  </a:moveTo>
                  <a:lnTo>
                    <a:pt x="0" y="0"/>
                  </a:lnTo>
                  <a:lnTo>
                    <a:pt x="137" y="45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9" name="Freeform 4582"/>
            <p:cNvSpPr>
              <a:spLocks noChangeArrowheads="1"/>
            </p:cNvSpPr>
            <p:nvPr/>
          </p:nvSpPr>
          <p:spPr bwMode="auto">
            <a:xfrm>
              <a:off x="12327834" y="8926848"/>
              <a:ext cx="36916" cy="11909"/>
            </a:xfrm>
            <a:custGeom>
              <a:avLst/>
              <a:gdLst>
                <a:gd name="T0" fmla="*/ 0 w 138"/>
                <a:gd name="T1" fmla="*/ 0 h 46"/>
                <a:gd name="T2" fmla="*/ 0 w 138"/>
                <a:gd name="T3" fmla="*/ 0 h 46"/>
                <a:gd name="T4" fmla="*/ 137 w 138"/>
                <a:gd name="T5" fmla="*/ 45 h 46"/>
                <a:gd name="T6" fmla="*/ 137 w 138"/>
                <a:gd name="T7" fmla="*/ 34 h 46"/>
                <a:gd name="T8" fmla="*/ 0 w 13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46">
                  <a:moveTo>
                    <a:pt x="0" y="0"/>
                  </a:moveTo>
                  <a:lnTo>
                    <a:pt x="0" y="0"/>
                  </a:lnTo>
                  <a:lnTo>
                    <a:pt x="137" y="45"/>
                  </a:lnTo>
                  <a:lnTo>
                    <a:pt x="137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0" name="Freeform 4583"/>
            <p:cNvSpPr>
              <a:spLocks noChangeArrowheads="1"/>
            </p:cNvSpPr>
            <p:nvPr/>
          </p:nvSpPr>
          <p:spPr bwMode="auto">
            <a:xfrm>
              <a:off x="12327834" y="8163458"/>
              <a:ext cx="763340" cy="772917"/>
            </a:xfrm>
            <a:custGeom>
              <a:avLst/>
              <a:gdLst>
                <a:gd name="T0" fmla="*/ 2827 w 2828"/>
                <a:gd name="T1" fmla="*/ 0 h 2862"/>
                <a:gd name="T2" fmla="*/ 0 w 2828"/>
                <a:gd name="T3" fmla="*/ 2827 h 2862"/>
                <a:gd name="T4" fmla="*/ 137 w 2828"/>
                <a:gd name="T5" fmla="*/ 2861 h 2862"/>
                <a:gd name="T6" fmla="*/ 2827 w 2828"/>
                <a:gd name="T7" fmla="*/ 170 h 2862"/>
                <a:gd name="T8" fmla="*/ 2827 w 2828"/>
                <a:gd name="T9" fmla="*/ 34 h 2862"/>
                <a:gd name="T10" fmla="*/ 2827 w 2828"/>
                <a:gd name="T11" fmla="*/ 34 h 2862"/>
                <a:gd name="T12" fmla="*/ 2827 w 2828"/>
                <a:gd name="T13" fmla="*/ 0 h 2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28" h="2862">
                  <a:moveTo>
                    <a:pt x="2827" y="0"/>
                  </a:moveTo>
                  <a:lnTo>
                    <a:pt x="0" y="2827"/>
                  </a:lnTo>
                  <a:lnTo>
                    <a:pt x="137" y="2861"/>
                  </a:lnTo>
                  <a:lnTo>
                    <a:pt x="2827" y="170"/>
                  </a:lnTo>
                  <a:lnTo>
                    <a:pt x="2827" y="34"/>
                  </a:lnTo>
                  <a:lnTo>
                    <a:pt x="2827" y="34"/>
                  </a:lnTo>
                  <a:lnTo>
                    <a:pt x="282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1" name="Freeform 4584"/>
            <p:cNvSpPr>
              <a:spLocks noChangeArrowheads="1"/>
            </p:cNvSpPr>
            <p:nvPr/>
          </p:nvSpPr>
          <p:spPr bwMode="auto">
            <a:xfrm>
              <a:off x="12327834" y="8163458"/>
              <a:ext cx="763340" cy="772917"/>
            </a:xfrm>
            <a:custGeom>
              <a:avLst/>
              <a:gdLst>
                <a:gd name="T0" fmla="*/ 2827 w 2828"/>
                <a:gd name="T1" fmla="*/ 0 h 2862"/>
                <a:gd name="T2" fmla="*/ 0 w 2828"/>
                <a:gd name="T3" fmla="*/ 2827 h 2862"/>
                <a:gd name="T4" fmla="*/ 137 w 2828"/>
                <a:gd name="T5" fmla="*/ 2861 h 2862"/>
                <a:gd name="T6" fmla="*/ 2827 w 2828"/>
                <a:gd name="T7" fmla="*/ 170 h 2862"/>
                <a:gd name="T8" fmla="*/ 2827 w 2828"/>
                <a:gd name="T9" fmla="*/ 34 h 2862"/>
                <a:gd name="T10" fmla="*/ 2827 w 2828"/>
                <a:gd name="T11" fmla="*/ 34 h 2862"/>
                <a:gd name="T12" fmla="*/ 2827 w 2828"/>
                <a:gd name="T13" fmla="*/ 0 h 2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28" h="2862">
                  <a:moveTo>
                    <a:pt x="2827" y="0"/>
                  </a:moveTo>
                  <a:lnTo>
                    <a:pt x="0" y="2827"/>
                  </a:lnTo>
                  <a:lnTo>
                    <a:pt x="137" y="2861"/>
                  </a:lnTo>
                  <a:lnTo>
                    <a:pt x="2827" y="170"/>
                  </a:lnTo>
                  <a:lnTo>
                    <a:pt x="2827" y="34"/>
                  </a:lnTo>
                  <a:lnTo>
                    <a:pt x="2827" y="34"/>
                  </a:lnTo>
                  <a:lnTo>
                    <a:pt x="282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2" name="Freeform 4585"/>
            <p:cNvSpPr>
              <a:spLocks noChangeArrowheads="1"/>
            </p:cNvSpPr>
            <p:nvPr/>
          </p:nvSpPr>
          <p:spPr bwMode="auto">
            <a:xfrm>
              <a:off x="12399285" y="8944712"/>
              <a:ext cx="36916" cy="11909"/>
            </a:xfrm>
            <a:custGeom>
              <a:avLst/>
              <a:gdLst>
                <a:gd name="T0" fmla="*/ 0 w 137"/>
                <a:gd name="T1" fmla="*/ 0 h 46"/>
                <a:gd name="T2" fmla="*/ 0 w 137"/>
                <a:gd name="T3" fmla="*/ 11 h 46"/>
                <a:gd name="T4" fmla="*/ 136 w 137"/>
                <a:gd name="T5" fmla="*/ 45 h 46"/>
                <a:gd name="T6" fmla="*/ 136 w 137"/>
                <a:gd name="T7" fmla="*/ 45 h 46"/>
                <a:gd name="T8" fmla="*/ 0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0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36" y="45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3" name="Freeform 4586"/>
            <p:cNvSpPr>
              <a:spLocks noChangeArrowheads="1"/>
            </p:cNvSpPr>
            <p:nvPr/>
          </p:nvSpPr>
          <p:spPr bwMode="auto">
            <a:xfrm>
              <a:off x="12399285" y="8944712"/>
              <a:ext cx="36916" cy="11909"/>
            </a:xfrm>
            <a:custGeom>
              <a:avLst/>
              <a:gdLst>
                <a:gd name="T0" fmla="*/ 0 w 137"/>
                <a:gd name="T1" fmla="*/ 0 h 46"/>
                <a:gd name="T2" fmla="*/ 0 w 137"/>
                <a:gd name="T3" fmla="*/ 11 h 46"/>
                <a:gd name="T4" fmla="*/ 136 w 137"/>
                <a:gd name="T5" fmla="*/ 45 h 46"/>
                <a:gd name="T6" fmla="*/ 136 w 137"/>
                <a:gd name="T7" fmla="*/ 45 h 46"/>
                <a:gd name="T8" fmla="*/ 0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0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36" y="45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4" name="Freeform 4587"/>
            <p:cNvSpPr>
              <a:spLocks noChangeArrowheads="1"/>
            </p:cNvSpPr>
            <p:nvPr/>
          </p:nvSpPr>
          <p:spPr bwMode="auto">
            <a:xfrm>
              <a:off x="12399285" y="8255161"/>
              <a:ext cx="693079" cy="702652"/>
            </a:xfrm>
            <a:custGeom>
              <a:avLst/>
              <a:gdLst>
                <a:gd name="T0" fmla="*/ 2565 w 2566"/>
                <a:gd name="T1" fmla="*/ 0 h 2600"/>
                <a:gd name="T2" fmla="*/ 0 w 2566"/>
                <a:gd name="T3" fmla="*/ 2554 h 2600"/>
                <a:gd name="T4" fmla="*/ 136 w 2566"/>
                <a:gd name="T5" fmla="*/ 2599 h 2600"/>
                <a:gd name="T6" fmla="*/ 2565 w 2566"/>
                <a:gd name="T7" fmla="*/ 158 h 2600"/>
                <a:gd name="T8" fmla="*/ 2565 w 2566"/>
                <a:gd name="T9" fmla="*/ 22 h 2600"/>
                <a:gd name="T10" fmla="*/ 2565 w 2566"/>
                <a:gd name="T11" fmla="*/ 33 h 2600"/>
                <a:gd name="T12" fmla="*/ 2565 w 2566"/>
                <a:gd name="T13" fmla="*/ 0 h 2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6" h="2600">
                  <a:moveTo>
                    <a:pt x="2565" y="0"/>
                  </a:moveTo>
                  <a:lnTo>
                    <a:pt x="0" y="2554"/>
                  </a:lnTo>
                  <a:lnTo>
                    <a:pt x="136" y="2599"/>
                  </a:lnTo>
                  <a:lnTo>
                    <a:pt x="2565" y="158"/>
                  </a:lnTo>
                  <a:lnTo>
                    <a:pt x="2565" y="22"/>
                  </a:lnTo>
                  <a:lnTo>
                    <a:pt x="2565" y="33"/>
                  </a:lnTo>
                  <a:lnTo>
                    <a:pt x="256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5" name="Freeform 4588"/>
            <p:cNvSpPr>
              <a:spLocks noChangeArrowheads="1"/>
            </p:cNvSpPr>
            <p:nvPr/>
          </p:nvSpPr>
          <p:spPr bwMode="auto">
            <a:xfrm>
              <a:off x="12399285" y="8255161"/>
              <a:ext cx="693079" cy="702652"/>
            </a:xfrm>
            <a:custGeom>
              <a:avLst/>
              <a:gdLst>
                <a:gd name="T0" fmla="*/ 2565 w 2566"/>
                <a:gd name="T1" fmla="*/ 0 h 2600"/>
                <a:gd name="T2" fmla="*/ 0 w 2566"/>
                <a:gd name="T3" fmla="*/ 2554 h 2600"/>
                <a:gd name="T4" fmla="*/ 136 w 2566"/>
                <a:gd name="T5" fmla="*/ 2599 h 2600"/>
                <a:gd name="T6" fmla="*/ 2565 w 2566"/>
                <a:gd name="T7" fmla="*/ 158 h 2600"/>
                <a:gd name="T8" fmla="*/ 2565 w 2566"/>
                <a:gd name="T9" fmla="*/ 22 h 2600"/>
                <a:gd name="T10" fmla="*/ 2565 w 2566"/>
                <a:gd name="T11" fmla="*/ 33 h 2600"/>
                <a:gd name="T12" fmla="*/ 2565 w 2566"/>
                <a:gd name="T13" fmla="*/ 0 h 2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6" h="2600">
                  <a:moveTo>
                    <a:pt x="2565" y="0"/>
                  </a:moveTo>
                  <a:lnTo>
                    <a:pt x="0" y="2554"/>
                  </a:lnTo>
                  <a:lnTo>
                    <a:pt x="136" y="2599"/>
                  </a:lnTo>
                  <a:lnTo>
                    <a:pt x="2565" y="158"/>
                  </a:lnTo>
                  <a:lnTo>
                    <a:pt x="2565" y="22"/>
                  </a:lnTo>
                  <a:lnTo>
                    <a:pt x="2565" y="33"/>
                  </a:lnTo>
                  <a:lnTo>
                    <a:pt x="256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6" name="Freeform 4589"/>
            <p:cNvSpPr>
              <a:spLocks noChangeArrowheads="1"/>
            </p:cNvSpPr>
            <p:nvPr/>
          </p:nvSpPr>
          <p:spPr bwMode="auto">
            <a:xfrm>
              <a:off x="12469546" y="8966149"/>
              <a:ext cx="36917" cy="13101"/>
            </a:xfrm>
            <a:custGeom>
              <a:avLst/>
              <a:gdLst>
                <a:gd name="T0" fmla="*/ 0 w 137"/>
                <a:gd name="T1" fmla="*/ 0 h 47"/>
                <a:gd name="T2" fmla="*/ 0 w 137"/>
                <a:gd name="T3" fmla="*/ 0 h 47"/>
                <a:gd name="T4" fmla="*/ 124 w 137"/>
                <a:gd name="T5" fmla="*/ 46 h 47"/>
                <a:gd name="T6" fmla="*/ 136 w 137"/>
                <a:gd name="T7" fmla="*/ 34 h 47"/>
                <a:gd name="T8" fmla="*/ 0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0" y="0"/>
                  </a:moveTo>
                  <a:lnTo>
                    <a:pt x="0" y="0"/>
                  </a:lnTo>
                  <a:lnTo>
                    <a:pt x="124" y="46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7" name="Freeform 4590"/>
            <p:cNvSpPr>
              <a:spLocks noChangeArrowheads="1"/>
            </p:cNvSpPr>
            <p:nvPr/>
          </p:nvSpPr>
          <p:spPr bwMode="auto">
            <a:xfrm>
              <a:off x="12469546" y="8966149"/>
              <a:ext cx="36917" cy="13101"/>
            </a:xfrm>
            <a:custGeom>
              <a:avLst/>
              <a:gdLst>
                <a:gd name="T0" fmla="*/ 0 w 137"/>
                <a:gd name="T1" fmla="*/ 0 h 47"/>
                <a:gd name="T2" fmla="*/ 0 w 137"/>
                <a:gd name="T3" fmla="*/ 0 h 47"/>
                <a:gd name="T4" fmla="*/ 124 w 137"/>
                <a:gd name="T5" fmla="*/ 46 h 47"/>
                <a:gd name="T6" fmla="*/ 136 w 137"/>
                <a:gd name="T7" fmla="*/ 34 h 47"/>
                <a:gd name="T8" fmla="*/ 0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0" y="0"/>
                  </a:moveTo>
                  <a:lnTo>
                    <a:pt x="0" y="0"/>
                  </a:lnTo>
                  <a:lnTo>
                    <a:pt x="124" y="46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8" name="Freeform 4591"/>
            <p:cNvSpPr>
              <a:spLocks noChangeArrowheads="1"/>
            </p:cNvSpPr>
            <p:nvPr/>
          </p:nvSpPr>
          <p:spPr bwMode="auto">
            <a:xfrm>
              <a:off x="12469546" y="8344481"/>
              <a:ext cx="622819" cy="631196"/>
            </a:xfrm>
            <a:custGeom>
              <a:avLst/>
              <a:gdLst>
                <a:gd name="T0" fmla="*/ 2304 w 2305"/>
                <a:gd name="T1" fmla="*/ 0 h 2339"/>
                <a:gd name="T2" fmla="*/ 0 w 2305"/>
                <a:gd name="T3" fmla="*/ 2304 h 2339"/>
                <a:gd name="T4" fmla="*/ 136 w 2305"/>
                <a:gd name="T5" fmla="*/ 2338 h 2339"/>
                <a:gd name="T6" fmla="*/ 2304 w 2305"/>
                <a:gd name="T7" fmla="*/ 170 h 2339"/>
                <a:gd name="T8" fmla="*/ 2304 w 2305"/>
                <a:gd name="T9" fmla="*/ 22 h 2339"/>
                <a:gd name="T10" fmla="*/ 2304 w 2305"/>
                <a:gd name="T11" fmla="*/ 34 h 2339"/>
                <a:gd name="T12" fmla="*/ 2304 w 2305"/>
                <a:gd name="T13" fmla="*/ 0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5" h="2339">
                  <a:moveTo>
                    <a:pt x="2304" y="0"/>
                  </a:moveTo>
                  <a:lnTo>
                    <a:pt x="0" y="2304"/>
                  </a:lnTo>
                  <a:lnTo>
                    <a:pt x="136" y="2338"/>
                  </a:lnTo>
                  <a:lnTo>
                    <a:pt x="2304" y="170"/>
                  </a:lnTo>
                  <a:lnTo>
                    <a:pt x="2304" y="22"/>
                  </a:lnTo>
                  <a:lnTo>
                    <a:pt x="2304" y="34"/>
                  </a:lnTo>
                  <a:lnTo>
                    <a:pt x="230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9" name="Freeform 4592"/>
            <p:cNvSpPr>
              <a:spLocks noChangeArrowheads="1"/>
            </p:cNvSpPr>
            <p:nvPr/>
          </p:nvSpPr>
          <p:spPr bwMode="auto">
            <a:xfrm>
              <a:off x="12469546" y="8344481"/>
              <a:ext cx="622819" cy="631196"/>
            </a:xfrm>
            <a:custGeom>
              <a:avLst/>
              <a:gdLst>
                <a:gd name="T0" fmla="*/ 2304 w 2305"/>
                <a:gd name="T1" fmla="*/ 0 h 2339"/>
                <a:gd name="T2" fmla="*/ 0 w 2305"/>
                <a:gd name="T3" fmla="*/ 2304 h 2339"/>
                <a:gd name="T4" fmla="*/ 136 w 2305"/>
                <a:gd name="T5" fmla="*/ 2338 h 2339"/>
                <a:gd name="T6" fmla="*/ 2304 w 2305"/>
                <a:gd name="T7" fmla="*/ 170 h 2339"/>
                <a:gd name="T8" fmla="*/ 2304 w 2305"/>
                <a:gd name="T9" fmla="*/ 22 h 2339"/>
                <a:gd name="T10" fmla="*/ 2304 w 2305"/>
                <a:gd name="T11" fmla="*/ 34 h 2339"/>
                <a:gd name="T12" fmla="*/ 2304 w 2305"/>
                <a:gd name="T13" fmla="*/ 0 h 2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5" h="2339">
                  <a:moveTo>
                    <a:pt x="2304" y="0"/>
                  </a:moveTo>
                  <a:lnTo>
                    <a:pt x="0" y="2304"/>
                  </a:lnTo>
                  <a:lnTo>
                    <a:pt x="136" y="2338"/>
                  </a:lnTo>
                  <a:lnTo>
                    <a:pt x="2304" y="170"/>
                  </a:lnTo>
                  <a:lnTo>
                    <a:pt x="2304" y="22"/>
                  </a:lnTo>
                  <a:lnTo>
                    <a:pt x="2304" y="34"/>
                  </a:lnTo>
                  <a:lnTo>
                    <a:pt x="230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0" name="Freeform 4593"/>
            <p:cNvSpPr>
              <a:spLocks noChangeArrowheads="1"/>
            </p:cNvSpPr>
            <p:nvPr/>
          </p:nvSpPr>
          <p:spPr bwMode="auto">
            <a:xfrm>
              <a:off x="12539807" y="8985204"/>
              <a:ext cx="36916" cy="13101"/>
            </a:xfrm>
            <a:custGeom>
              <a:avLst/>
              <a:gdLst>
                <a:gd name="T0" fmla="*/ 0 w 137"/>
                <a:gd name="T1" fmla="*/ 0 h 47"/>
                <a:gd name="T2" fmla="*/ 0 w 137"/>
                <a:gd name="T3" fmla="*/ 12 h 47"/>
                <a:gd name="T4" fmla="*/ 125 w 137"/>
                <a:gd name="T5" fmla="*/ 46 h 47"/>
                <a:gd name="T6" fmla="*/ 136 w 137"/>
                <a:gd name="T7" fmla="*/ 46 h 47"/>
                <a:gd name="T8" fmla="*/ 0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0" y="0"/>
                  </a:moveTo>
                  <a:lnTo>
                    <a:pt x="0" y="12"/>
                  </a:lnTo>
                  <a:lnTo>
                    <a:pt x="125" y="46"/>
                  </a:lnTo>
                  <a:lnTo>
                    <a:pt x="136" y="46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1" name="Freeform 4594"/>
            <p:cNvSpPr>
              <a:spLocks noChangeArrowheads="1"/>
            </p:cNvSpPr>
            <p:nvPr/>
          </p:nvSpPr>
          <p:spPr bwMode="auto">
            <a:xfrm>
              <a:off x="12539807" y="8985204"/>
              <a:ext cx="36916" cy="13101"/>
            </a:xfrm>
            <a:custGeom>
              <a:avLst/>
              <a:gdLst>
                <a:gd name="T0" fmla="*/ 0 w 137"/>
                <a:gd name="T1" fmla="*/ 0 h 47"/>
                <a:gd name="T2" fmla="*/ 0 w 137"/>
                <a:gd name="T3" fmla="*/ 12 h 47"/>
                <a:gd name="T4" fmla="*/ 125 w 137"/>
                <a:gd name="T5" fmla="*/ 46 h 47"/>
                <a:gd name="T6" fmla="*/ 136 w 137"/>
                <a:gd name="T7" fmla="*/ 46 h 47"/>
                <a:gd name="T8" fmla="*/ 0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0" y="0"/>
                  </a:moveTo>
                  <a:lnTo>
                    <a:pt x="0" y="12"/>
                  </a:lnTo>
                  <a:lnTo>
                    <a:pt x="125" y="46"/>
                  </a:lnTo>
                  <a:lnTo>
                    <a:pt x="136" y="46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2" name="Freeform 4595"/>
            <p:cNvSpPr>
              <a:spLocks noChangeArrowheads="1"/>
            </p:cNvSpPr>
            <p:nvPr/>
          </p:nvSpPr>
          <p:spPr bwMode="auto">
            <a:xfrm>
              <a:off x="12539807" y="8436182"/>
              <a:ext cx="552558" cy="560930"/>
            </a:xfrm>
            <a:custGeom>
              <a:avLst/>
              <a:gdLst>
                <a:gd name="T0" fmla="*/ 2043 w 2044"/>
                <a:gd name="T1" fmla="*/ 0 h 2079"/>
                <a:gd name="T2" fmla="*/ 0 w 2044"/>
                <a:gd name="T3" fmla="*/ 2032 h 2079"/>
                <a:gd name="T4" fmla="*/ 136 w 2044"/>
                <a:gd name="T5" fmla="*/ 2078 h 2079"/>
                <a:gd name="T6" fmla="*/ 2043 w 2044"/>
                <a:gd name="T7" fmla="*/ 159 h 2079"/>
                <a:gd name="T8" fmla="*/ 2043 w 2044"/>
                <a:gd name="T9" fmla="*/ 23 h 2079"/>
                <a:gd name="T10" fmla="*/ 2043 w 2044"/>
                <a:gd name="T11" fmla="*/ 34 h 2079"/>
                <a:gd name="T12" fmla="*/ 2043 w 2044"/>
                <a:gd name="T13" fmla="*/ 0 h 20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44" h="2079">
                  <a:moveTo>
                    <a:pt x="2043" y="0"/>
                  </a:moveTo>
                  <a:lnTo>
                    <a:pt x="0" y="2032"/>
                  </a:lnTo>
                  <a:lnTo>
                    <a:pt x="136" y="2078"/>
                  </a:lnTo>
                  <a:lnTo>
                    <a:pt x="2043" y="159"/>
                  </a:lnTo>
                  <a:lnTo>
                    <a:pt x="2043" y="23"/>
                  </a:lnTo>
                  <a:lnTo>
                    <a:pt x="2043" y="34"/>
                  </a:lnTo>
                  <a:lnTo>
                    <a:pt x="204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3" name="Freeform 4596"/>
            <p:cNvSpPr>
              <a:spLocks noChangeArrowheads="1"/>
            </p:cNvSpPr>
            <p:nvPr/>
          </p:nvSpPr>
          <p:spPr bwMode="auto">
            <a:xfrm>
              <a:off x="12539807" y="8436182"/>
              <a:ext cx="552558" cy="560930"/>
            </a:xfrm>
            <a:custGeom>
              <a:avLst/>
              <a:gdLst>
                <a:gd name="T0" fmla="*/ 2043 w 2044"/>
                <a:gd name="T1" fmla="*/ 0 h 2079"/>
                <a:gd name="T2" fmla="*/ 0 w 2044"/>
                <a:gd name="T3" fmla="*/ 2032 h 2079"/>
                <a:gd name="T4" fmla="*/ 136 w 2044"/>
                <a:gd name="T5" fmla="*/ 2078 h 2079"/>
                <a:gd name="T6" fmla="*/ 2043 w 2044"/>
                <a:gd name="T7" fmla="*/ 159 h 2079"/>
                <a:gd name="T8" fmla="*/ 2043 w 2044"/>
                <a:gd name="T9" fmla="*/ 23 h 2079"/>
                <a:gd name="T10" fmla="*/ 2043 w 2044"/>
                <a:gd name="T11" fmla="*/ 34 h 2079"/>
                <a:gd name="T12" fmla="*/ 2043 w 2044"/>
                <a:gd name="T13" fmla="*/ 0 h 20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44" h="2079">
                  <a:moveTo>
                    <a:pt x="2043" y="0"/>
                  </a:moveTo>
                  <a:lnTo>
                    <a:pt x="0" y="2032"/>
                  </a:lnTo>
                  <a:lnTo>
                    <a:pt x="136" y="2078"/>
                  </a:lnTo>
                  <a:lnTo>
                    <a:pt x="2043" y="159"/>
                  </a:lnTo>
                  <a:lnTo>
                    <a:pt x="2043" y="23"/>
                  </a:lnTo>
                  <a:lnTo>
                    <a:pt x="2043" y="34"/>
                  </a:lnTo>
                  <a:lnTo>
                    <a:pt x="204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4" name="Freeform 4597"/>
            <p:cNvSpPr>
              <a:spLocks noChangeArrowheads="1"/>
            </p:cNvSpPr>
            <p:nvPr/>
          </p:nvSpPr>
          <p:spPr bwMode="auto">
            <a:xfrm>
              <a:off x="12610067" y="9006641"/>
              <a:ext cx="36917" cy="11909"/>
            </a:xfrm>
            <a:custGeom>
              <a:avLst/>
              <a:gdLst>
                <a:gd name="T0" fmla="*/ 0 w 137"/>
                <a:gd name="T1" fmla="*/ 0 h 46"/>
                <a:gd name="T2" fmla="*/ 0 w 137"/>
                <a:gd name="T3" fmla="*/ 0 h 46"/>
                <a:gd name="T4" fmla="*/ 125 w 137"/>
                <a:gd name="T5" fmla="*/ 45 h 46"/>
                <a:gd name="T6" fmla="*/ 136 w 137"/>
                <a:gd name="T7" fmla="*/ 34 h 46"/>
                <a:gd name="T8" fmla="*/ 0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0" y="0"/>
                  </a:moveTo>
                  <a:lnTo>
                    <a:pt x="0" y="0"/>
                  </a:lnTo>
                  <a:lnTo>
                    <a:pt x="125" y="45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5" name="Freeform 4598"/>
            <p:cNvSpPr>
              <a:spLocks noChangeArrowheads="1"/>
            </p:cNvSpPr>
            <p:nvPr/>
          </p:nvSpPr>
          <p:spPr bwMode="auto">
            <a:xfrm>
              <a:off x="12610067" y="9006641"/>
              <a:ext cx="36917" cy="11909"/>
            </a:xfrm>
            <a:custGeom>
              <a:avLst/>
              <a:gdLst>
                <a:gd name="T0" fmla="*/ 0 w 137"/>
                <a:gd name="T1" fmla="*/ 0 h 46"/>
                <a:gd name="T2" fmla="*/ 0 w 137"/>
                <a:gd name="T3" fmla="*/ 0 h 46"/>
                <a:gd name="T4" fmla="*/ 125 w 137"/>
                <a:gd name="T5" fmla="*/ 45 h 46"/>
                <a:gd name="T6" fmla="*/ 136 w 137"/>
                <a:gd name="T7" fmla="*/ 34 h 46"/>
                <a:gd name="T8" fmla="*/ 0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0" y="0"/>
                  </a:moveTo>
                  <a:lnTo>
                    <a:pt x="0" y="0"/>
                  </a:lnTo>
                  <a:lnTo>
                    <a:pt x="125" y="45"/>
                  </a:lnTo>
                  <a:lnTo>
                    <a:pt x="136" y="3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6" name="Freeform 4599"/>
            <p:cNvSpPr>
              <a:spLocks noChangeArrowheads="1"/>
            </p:cNvSpPr>
            <p:nvPr/>
          </p:nvSpPr>
          <p:spPr bwMode="auto">
            <a:xfrm>
              <a:off x="12610067" y="8525502"/>
              <a:ext cx="481106" cy="490665"/>
            </a:xfrm>
            <a:custGeom>
              <a:avLst/>
              <a:gdLst>
                <a:gd name="T0" fmla="*/ 1782 w 1783"/>
                <a:gd name="T1" fmla="*/ 0 h 1817"/>
                <a:gd name="T2" fmla="*/ 0 w 1783"/>
                <a:gd name="T3" fmla="*/ 1782 h 1817"/>
                <a:gd name="T4" fmla="*/ 136 w 1783"/>
                <a:gd name="T5" fmla="*/ 1816 h 1817"/>
                <a:gd name="T6" fmla="*/ 1782 w 1783"/>
                <a:gd name="T7" fmla="*/ 170 h 1817"/>
                <a:gd name="T8" fmla="*/ 1782 w 1783"/>
                <a:gd name="T9" fmla="*/ 22 h 1817"/>
                <a:gd name="T10" fmla="*/ 1782 w 1783"/>
                <a:gd name="T11" fmla="*/ 33 h 1817"/>
                <a:gd name="T12" fmla="*/ 1782 w 1783"/>
                <a:gd name="T13" fmla="*/ 0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3" h="1817">
                  <a:moveTo>
                    <a:pt x="1782" y="0"/>
                  </a:moveTo>
                  <a:lnTo>
                    <a:pt x="0" y="1782"/>
                  </a:lnTo>
                  <a:lnTo>
                    <a:pt x="136" y="1816"/>
                  </a:lnTo>
                  <a:lnTo>
                    <a:pt x="1782" y="170"/>
                  </a:lnTo>
                  <a:lnTo>
                    <a:pt x="1782" y="22"/>
                  </a:lnTo>
                  <a:lnTo>
                    <a:pt x="1782" y="33"/>
                  </a:lnTo>
                  <a:lnTo>
                    <a:pt x="178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7" name="Freeform 4600"/>
            <p:cNvSpPr>
              <a:spLocks noChangeArrowheads="1"/>
            </p:cNvSpPr>
            <p:nvPr/>
          </p:nvSpPr>
          <p:spPr bwMode="auto">
            <a:xfrm>
              <a:off x="12610067" y="8525502"/>
              <a:ext cx="481106" cy="490665"/>
            </a:xfrm>
            <a:custGeom>
              <a:avLst/>
              <a:gdLst>
                <a:gd name="T0" fmla="*/ 1782 w 1783"/>
                <a:gd name="T1" fmla="*/ 0 h 1817"/>
                <a:gd name="T2" fmla="*/ 0 w 1783"/>
                <a:gd name="T3" fmla="*/ 1782 h 1817"/>
                <a:gd name="T4" fmla="*/ 136 w 1783"/>
                <a:gd name="T5" fmla="*/ 1816 h 1817"/>
                <a:gd name="T6" fmla="*/ 1782 w 1783"/>
                <a:gd name="T7" fmla="*/ 170 h 1817"/>
                <a:gd name="T8" fmla="*/ 1782 w 1783"/>
                <a:gd name="T9" fmla="*/ 22 h 1817"/>
                <a:gd name="T10" fmla="*/ 1782 w 1783"/>
                <a:gd name="T11" fmla="*/ 33 h 1817"/>
                <a:gd name="T12" fmla="*/ 1782 w 1783"/>
                <a:gd name="T13" fmla="*/ 0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83" h="1817">
                  <a:moveTo>
                    <a:pt x="1782" y="0"/>
                  </a:moveTo>
                  <a:lnTo>
                    <a:pt x="0" y="1782"/>
                  </a:lnTo>
                  <a:lnTo>
                    <a:pt x="136" y="1816"/>
                  </a:lnTo>
                  <a:lnTo>
                    <a:pt x="1782" y="170"/>
                  </a:lnTo>
                  <a:lnTo>
                    <a:pt x="1782" y="22"/>
                  </a:lnTo>
                  <a:lnTo>
                    <a:pt x="1782" y="33"/>
                  </a:lnTo>
                  <a:lnTo>
                    <a:pt x="178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8" name="Freeform 4601"/>
            <p:cNvSpPr>
              <a:spLocks noChangeArrowheads="1"/>
            </p:cNvSpPr>
            <p:nvPr/>
          </p:nvSpPr>
          <p:spPr bwMode="auto">
            <a:xfrm>
              <a:off x="12677947" y="9024505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9" name="Freeform 4602"/>
            <p:cNvSpPr>
              <a:spLocks noChangeArrowheads="1"/>
            </p:cNvSpPr>
            <p:nvPr/>
          </p:nvSpPr>
          <p:spPr bwMode="auto">
            <a:xfrm>
              <a:off x="12677947" y="9024505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0" name="Freeform 4603"/>
            <p:cNvSpPr>
              <a:spLocks noChangeArrowheads="1"/>
            </p:cNvSpPr>
            <p:nvPr/>
          </p:nvSpPr>
          <p:spPr bwMode="auto">
            <a:xfrm>
              <a:off x="12681519" y="8617205"/>
              <a:ext cx="410846" cy="420400"/>
            </a:xfrm>
            <a:custGeom>
              <a:avLst/>
              <a:gdLst>
                <a:gd name="T0" fmla="*/ 1521 w 1522"/>
                <a:gd name="T1" fmla="*/ 0 h 1556"/>
                <a:gd name="T2" fmla="*/ 0 w 1522"/>
                <a:gd name="T3" fmla="*/ 1510 h 1556"/>
                <a:gd name="T4" fmla="*/ 136 w 1522"/>
                <a:gd name="T5" fmla="*/ 1555 h 1556"/>
                <a:gd name="T6" fmla="*/ 1521 w 1522"/>
                <a:gd name="T7" fmla="*/ 159 h 1556"/>
                <a:gd name="T8" fmla="*/ 1521 w 1522"/>
                <a:gd name="T9" fmla="*/ 23 h 1556"/>
                <a:gd name="T10" fmla="*/ 1521 w 1522"/>
                <a:gd name="T11" fmla="*/ 34 h 1556"/>
                <a:gd name="T12" fmla="*/ 1521 w 1522"/>
                <a:gd name="T13" fmla="*/ 0 h 1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2" h="1556">
                  <a:moveTo>
                    <a:pt x="1521" y="0"/>
                  </a:moveTo>
                  <a:lnTo>
                    <a:pt x="0" y="1510"/>
                  </a:lnTo>
                  <a:lnTo>
                    <a:pt x="136" y="1555"/>
                  </a:lnTo>
                  <a:lnTo>
                    <a:pt x="1521" y="159"/>
                  </a:lnTo>
                  <a:lnTo>
                    <a:pt x="1521" y="23"/>
                  </a:lnTo>
                  <a:lnTo>
                    <a:pt x="1521" y="34"/>
                  </a:lnTo>
                  <a:lnTo>
                    <a:pt x="152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1" name="Freeform 4604"/>
            <p:cNvSpPr>
              <a:spLocks noChangeArrowheads="1"/>
            </p:cNvSpPr>
            <p:nvPr/>
          </p:nvSpPr>
          <p:spPr bwMode="auto">
            <a:xfrm>
              <a:off x="12681519" y="8617205"/>
              <a:ext cx="410846" cy="420400"/>
            </a:xfrm>
            <a:custGeom>
              <a:avLst/>
              <a:gdLst>
                <a:gd name="T0" fmla="*/ 1521 w 1522"/>
                <a:gd name="T1" fmla="*/ 0 h 1556"/>
                <a:gd name="T2" fmla="*/ 0 w 1522"/>
                <a:gd name="T3" fmla="*/ 1510 h 1556"/>
                <a:gd name="T4" fmla="*/ 136 w 1522"/>
                <a:gd name="T5" fmla="*/ 1555 h 1556"/>
                <a:gd name="T6" fmla="*/ 1521 w 1522"/>
                <a:gd name="T7" fmla="*/ 159 h 1556"/>
                <a:gd name="T8" fmla="*/ 1521 w 1522"/>
                <a:gd name="T9" fmla="*/ 23 h 1556"/>
                <a:gd name="T10" fmla="*/ 1521 w 1522"/>
                <a:gd name="T11" fmla="*/ 34 h 1556"/>
                <a:gd name="T12" fmla="*/ 1521 w 1522"/>
                <a:gd name="T13" fmla="*/ 0 h 1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2" h="1556">
                  <a:moveTo>
                    <a:pt x="1521" y="0"/>
                  </a:moveTo>
                  <a:lnTo>
                    <a:pt x="0" y="1510"/>
                  </a:lnTo>
                  <a:lnTo>
                    <a:pt x="136" y="1555"/>
                  </a:lnTo>
                  <a:lnTo>
                    <a:pt x="1521" y="159"/>
                  </a:lnTo>
                  <a:lnTo>
                    <a:pt x="1521" y="23"/>
                  </a:lnTo>
                  <a:lnTo>
                    <a:pt x="1521" y="34"/>
                  </a:lnTo>
                  <a:lnTo>
                    <a:pt x="152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2" name="Freeform 4605"/>
            <p:cNvSpPr>
              <a:spLocks noChangeArrowheads="1"/>
            </p:cNvSpPr>
            <p:nvPr/>
          </p:nvSpPr>
          <p:spPr bwMode="auto">
            <a:xfrm>
              <a:off x="12748207" y="9045941"/>
              <a:ext cx="40489" cy="13100"/>
            </a:xfrm>
            <a:custGeom>
              <a:avLst/>
              <a:gdLst>
                <a:gd name="T0" fmla="*/ 11 w 148"/>
                <a:gd name="T1" fmla="*/ 0 h 47"/>
                <a:gd name="T2" fmla="*/ 0 w 148"/>
                <a:gd name="T3" fmla="*/ 0 h 47"/>
                <a:gd name="T4" fmla="*/ 136 w 148"/>
                <a:gd name="T5" fmla="*/ 46 h 47"/>
                <a:gd name="T6" fmla="*/ 147 w 148"/>
                <a:gd name="T7" fmla="*/ 35 h 47"/>
                <a:gd name="T8" fmla="*/ 11 w 14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7">
                  <a:moveTo>
                    <a:pt x="11" y="0"/>
                  </a:moveTo>
                  <a:lnTo>
                    <a:pt x="0" y="0"/>
                  </a:lnTo>
                  <a:lnTo>
                    <a:pt x="136" y="46"/>
                  </a:lnTo>
                  <a:lnTo>
                    <a:pt x="147" y="3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3" name="Freeform 4606"/>
            <p:cNvSpPr>
              <a:spLocks noChangeArrowheads="1"/>
            </p:cNvSpPr>
            <p:nvPr/>
          </p:nvSpPr>
          <p:spPr bwMode="auto">
            <a:xfrm>
              <a:off x="12748207" y="9045941"/>
              <a:ext cx="40489" cy="13100"/>
            </a:xfrm>
            <a:custGeom>
              <a:avLst/>
              <a:gdLst>
                <a:gd name="T0" fmla="*/ 11 w 148"/>
                <a:gd name="T1" fmla="*/ 0 h 47"/>
                <a:gd name="T2" fmla="*/ 0 w 148"/>
                <a:gd name="T3" fmla="*/ 0 h 47"/>
                <a:gd name="T4" fmla="*/ 136 w 148"/>
                <a:gd name="T5" fmla="*/ 46 h 47"/>
                <a:gd name="T6" fmla="*/ 147 w 148"/>
                <a:gd name="T7" fmla="*/ 35 h 47"/>
                <a:gd name="T8" fmla="*/ 11 w 148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7">
                  <a:moveTo>
                    <a:pt x="11" y="0"/>
                  </a:moveTo>
                  <a:lnTo>
                    <a:pt x="0" y="0"/>
                  </a:lnTo>
                  <a:lnTo>
                    <a:pt x="136" y="46"/>
                  </a:lnTo>
                  <a:lnTo>
                    <a:pt x="147" y="3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4" name="Freeform 4607"/>
            <p:cNvSpPr>
              <a:spLocks noChangeArrowheads="1"/>
            </p:cNvSpPr>
            <p:nvPr/>
          </p:nvSpPr>
          <p:spPr bwMode="auto">
            <a:xfrm>
              <a:off x="12751780" y="8706525"/>
              <a:ext cx="340585" cy="350135"/>
            </a:xfrm>
            <a:custGeom>
              <a:avLst/>
              <a:gdLst>
                <a:gd name="T0" fmla="*/ 1260 w 1261"/>
                <a:gd name="T1" fmla="*/ 0 h 1296"/>
                <a:gd name="T2" fmla="*/ 0 w 1261"/>
                <a:gd name="T3" fmla="*/ 1260 h 1296"/>
                <a:gd name="T4" fmla="*/ 136 w 1261"/>
                <a:gd name="T5" fmla="*/ 1295 h 1296"/>
                <a:gd name="T6" fmla="*/ 1260 w 1261"/>
                <a:gd name="T7" fmla="*/ 159 h 1296"/>
                <a:gd name="T8" fmla="*/ 1260 w 1261"/>
                <a:gd name="T9" fmla="*/ 23 h 1296"/>
                <a:gd name="T10" fmla="*/ 1260 w 1261"/>
                <a:gd name="T11" fmla="*/ 34 h 1296"/>
                <a:gd name="T12" fmla="*/ 1260 w 1261"/>
                <a:gd name="T13" fmla="*/ 0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1" h="1296">
                  <a:moveTo>
                    <a:pt x="1260" y="0"/>
                  </a:moveTo>
                  <a:lnTo>
                    <a:pt x="0" y="1260"/>
                  </a:lnTo>
                  <a:lnTo>
                    <a:pt x="136" y="1295"/>
                  </a:lnTo>
                  <a:lnTo>
                    <a:pt x="1260" y="159"/>
                  </a:lnTo>
                  <a:lnTo>
                    <a:pt x="1260" y="23"/>
                  </a:lnTo>
                  <a:lnTo>
                    <a:pt x="1260" y="34"/>
                  </a:lnTo>
                  <a:lnTo>
                    <a:pt x="126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5" name="Freeform 4608"/>
            <p:cNvSpPr>
              <a:spLocks noChangeArrowheads="1"/>
            </p:cNvSpPr>
            <p:nvPr/>
          </p:nvSpPr>
          <p:spPr bwMode="auto">
            <a:xfrm>
              <a:off x="12751780" y="8706525"/>
              <a:ext cx="340585" cy="350135"/>
            </a:xfrm>
            <a:custGeom>
              <a:avLst/>
              <a:gdLst>
                <a:gd name="T0" fmla="*/ 1260 w 1261"/>
                <a:gd name="T1" fmla="*/ 0 h 1296"/>
                <a:gd name="T2" fmla="*/ 0 w 1261"/>
                <a:gd name="T3" fmla="*/ 1260 h 1296"/>
                <a:gd name="T4" fmla="*/ 136 w 1261"/>
                <a:gd name="T5" fmla="*/ 1295 h 1296"/>
                <a:gd name="T6" fmla="*/ 1260 w 1261"/>
                <a:gd name="T7" fmla="*/ 159 h 1296"/>
                <a:gd name="T8" fmla="*/ 1260 w 1261"/>
                <a:gd name="T9" fmla="*/ 23 h 1296"/>
                <a:gd name="T10" fmla="*/ 1260 w 1261"/>
                <a:gd name="T11" fmla="*/ 34 h 1296"/>
                <a:gd name="T12" fmla="*/ 1260 w 1261"/>
                <a:gd name="T13" fmla="*/ 0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61" h="1296">
                  <a:moveTo>
                    <a:pt x="1260" y="0"/>
                  </a:moveTo>
                  <a:lnTo>
                    <a:pt x="0" y="1260"/>
                  </a:lnTo>
                  <a:lnTo>
                    <a:pt x="136" y="1295"/>
                  </a:lnTo>
                  <a:lnTo>
                    <a:pt x="1260" y="159"/>
                  </a:lnTo>
                  <a:lnTo>
                    <a:pt x="1260" y="23"/>
                  </a:lnTo>
                  <a:lnTo>
                    <a:pt x="1260" y="34"/>
                  </a:lnTo>
                  <a:lnTo>
                    <a:pt x="126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6" name="Freeform 4609"/>
            <p:cNvSpPr>
              <a:spLocks noChangeArrowheads="1"/>
            </p:cNvSpPr>
            <p:nvPr/>
          </p:nvSpPr>
          <p:spPr bwMode="auto">
            <a:xfrm>
              <a:off x="12819658" y="9064997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7" name="Freeform 4610"/>
            <p:cNvSpPr>
              <a:spLocks noChangeArrowheads="1"/>
            </p:cNvSpPr>
            <p:nvPr/>
          </p:nvSpPr>
          <p:spPr bwMode="auto">
            <a:xfrm>
              <a:off x="12819658" y="9064997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11 h 46"/>
                <a:gd name="T4" fmla="*/ 136 w 148"/>
                <a:gd name="T5" fmla="*/ 45 h 46"/>
                <a:gd name="T6" fmla="*/ 147 w 148"/>
                <a:gd name="T7" fmla="*/ 45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11"/>
                  </a:lnTo>
                  <a:lnTo>
                    <a:pt x="136" y="45"/>
                  </a:lnTo>
                  <a:lnTo>
                    <a:pt x="147" y="45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8" name="Freeform 4611"/>
            <p:cNvSpPr>
              <a:spLocks noChangeArrowheads="1"/>
            </p:cNvSpPr>
            <p:nvPr/>
          </p:nvSpPr>
          <p:spPr bwMode="auto">
            <a:xfrm>
              <a:off x="12822040" y="8798227"/>
              <a:ext cx="270325" cy="278679"/>
            </a:xfrm>
            <a:custGeom>
              <a:avLst/>
              <a:gdLst>
                <a:gd name="T0" fmla="*/ 999 w 1000"/>
                <a:gd name="T1" fmla="*/ 0 h 1034"/>
                <a:gd name="T2" fmla="*/ 0 w 1000"/>
                <a:gd name="T3" fmla="*/ 988 h 1034"/>
                <a:gd name="T4" fmla="*/ 136 w 1000"/>
                <a:gd name="T5" fmla="*/ 1033 h 1034"/>
                <a:gd name="T6" fmla="*/ 999 w 1000"/>
                <a:gd name="T7" fmla="*/ 159 h 1034"/>
                <a:gd name="T8" fmla="*/ 999 w 1000"/>
                <a:gd name="T9" fmla="*/ 22 h 1034"/>
                <a:gd name="T10" fmla="*/ 999 w 1000"/>
                <a:gd name="T11" fmla="*/ 22 h 1034"/>
                <a:gd name="T12" fmla="*/ 999 w 1000"/>
                <a:gd name="T13" fmla="*/ 0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0" h="1034">
                  <a:moveTo>
                    <a:pt x="999" y="0"/>
                  </a:moveTo>
                  <a:lnTo>
                    <a:pt x="0" y="988"/>
                  </a:lnTo>
                  <a:lnTo>
                    <a:pt x="136" y="1033"/>
                  </a:lnTo>
                  <a:lnTo>
                    <a:pt x="999" y="159"/>
                  </a:lnTo>
                  <a:lnTo>
                    <a:pt x="999" y="22"/>
                  </a:lnTo>
                  <a:lnTo>
                    <a:pt x="999" y="22"/>
                  </a:lnTo>
                  <a:lnTo>
                    <a:pt x="99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9" name="Freeform 4612"/>
            <p:cNvSpPr>
              <a:spLocks noChangeArrowheads="1"/>
            </p:cNvSpPr>
            <p:nvPr/>
          </p:nvSpPr>
          <p:spPr bwMode="auto">
            <a:xfrm>
              <a:off x="12822040" y="8798227"/>
              <a:ext cx="270325" cy="278679"/>
            </a:xfrm>
            <a:custGeom>
              <a:avLst/>
              <a:gdLst>
                <a:gd name="T0" fmla="*/ 999 w 1000"/>
                <a:gd name="T1" fmla="*/ 0 h 1034"/>
                <a:gd name="T2" fmla="*/ 0 w 1000"/>
                <a:gd name="T3" fmla="*/ 988 h 1034"/>
                <a:gd name="T4" fmla="*/ 136 w 1000"/>
                <a:gd name="T5" fmla="*/ 1033 h 1034"/>
                <a:gd name="T6" fmla="*/ 999 w 1000"/>
                <a:gd name="T7" fmla="*/ 159 h 1034"/>
                <a:gd name="T8" fmla="*/ 999 w 1000"/>
                <a:gd name="T9" fmla="*/ 22 h 1034"/>
                <a:gd name="T10" fmla="*/ 999 w 1000"/>
                <a:gd name="T11" fmla="*/ 22 h 1034"/>
                <a:gd name="T12" fmla="*/ 999 w 1000"/>
                <a:gd name="T13" fmla="*/ 0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0" h="1034">
                  <a:moveTo>
                    <a:pt x="999" y="0"/>
                  </a:moveTo>
                  <a:lnTo>
                    <a:pt x="0" y="988"/>
                  </a:lnTo>
                  <a:lnTo>
                    <a:pt x="136" y="1033"/>
                  </a:lnTo>
                  <a:lnTo>
                    <a:pt x="999" y="159"/>
                  </a:lnTo>
                  <a:lnTo>
                    <a:pt x="999" y="22"/>
                  </a:lnTo>
                  <a:lnTo>
                    <a:pt x="999" y="22"/>
                  </a:lnTo>
                  <a:lnTo>
                    <a:pt x="99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0" name="Freeform 4613"/>
            <p:cNvSpPr>
              <a:spLocks noChangeArrowheads="1"/>
            </p:cNvSpPr>
            <p:nvPr/>
          </p:nvSpPr>
          <p:spPr bwMode="auto">
            <a:xfrm>
              <a:off x="12889919" y="9086434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0 h 46"/>
                <a:gd name="T4" fmla="*/ 136 w 148"/>
                <a:gd name="T5" fmla="*/ 45 h 46"/>
                <a:gd name="T6" fmla="*/ 147 w 148"/>
                <a:gd name="T7" fmla="*/ 34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1" name="Freeform 4614"/>
            <p:cNvSpPr>
              <a:spLocks noChangeArrowheads="1"/>
            </p:cNvSpPr>
            <p:nvPr/>
          </p:nvSpPr>
          <p:spPr bwMode="auto">
            <a:xfrm>
              <a:off x="12889919" y="9086434"/>
              <a:ext cx="40489" cy="11909"/>
            </a:xfrm>
            <a:custGeom>
              <a:avLst/>
              <a:gdLst>
                <a:gd name="T0" fmla="*/ 11 w 148"/>
                <a:gd name="T1" fmla="*/ 0 h 46"/>
                <a:gd name="T2" fmla="*/ 0 w 148"/>
                <a:gd name="T3" fmla="*/ 0 h 46"/>
                <a:gd name="T4" fmla="*/ 136 w 148"/>
                <a:gd name="T5" fmla="*/ 45 h 46"/>
                <a:gd name="T6" fmla="*/ 147 w 148"/>
                <a:gd name="T7" fmla="*/ 34 h 46"/>
                <a:gd name="T8" fmla="*/ 11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1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47" y="34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2" name="Freeform 4615"/>
            <p:cNvSpPr>
              <a:spLocks noChangeArrowheads="1"/>
            </p:cNvSpPr>
            <p:nvPr/>
          </p:nvSpPr>
          <p:spPr bwMode="auto">
            <a:xfrm>
              <a:off x="12892300" y="8886356"/>
              <a:ext cx="200064" cy="208413"/>
            </a:xfrm>
            <a:custGeom>
              <a:avLst/>
              <a:gdLst>
                <a:gd name="T0" fmla="*/ 738 w 739"/>
                <a:gd name="T1" fmla="*/ 0 h 773"/>
                <a:gd name="T2" fmla="*/ 0 w 739"/>
                <a:gd name="T3" fmla="*/ 738 h 773"/>
                <a:gd name="T4" fmla="*/ 136 w 739"/>
                <a:gd name="T5" fmla="*/ 772 h 773"/>
                <a:gd name="T6" fmla="*/ 738 w 739"/>
                <a:gd name="T7" fmla="*/ 159 h 773"/>
                <a:gd name="T8" fmla="*/ 738 w 739"/>
                <a:gd name="T9" fmla="*/ 23 h 773"/>
                <a:gd name="T10" fmla="*/ 738 w 739"/>
                <a:gd name="T11" fmla="*/ 34 h 773"/>
                <a:gd name="T12" fmla="*/ 738 w 739"/>
                <a:gd name="T13" fmla="*/ 0 h 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773">
                  <a:moveTo>
                    <a:pt x="738" y="0"/>
                  </a:moveTo>
                  <a:lnTo>
                    <a:pt x="0" y="738"/>
                  </a:lnTo>
                  <a:lnTo>
                    <a:pt x="136" y="772"/>
                  </a:lnTo>
                  <a:lnTo>
                    <a:pt x="738" y="159"/>
                  </a:lnTo>
                  <a:lnTo>
                    <a:pt x="738" y="23"/>
                  </a:lnTo>
                  <a:lnTo>
                    <a:pt x="738" y="34"/>
                  </a:lnTo>
                  <a:lnTo>
                    <a:pt x="73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3" name="Freeform 4616"/>
            <p:cNvSpPr>
              <a:spLocks noChangeArrowheads="1"/>
            </p:cNvSpPr>
            <p:nvPr/>
          </p:nvSpPr>
          <p:spPr bwMode="auto">
            <a:xfrm>
              <a:off x="12892300" y="8886356"/>
              <a:ext cx="200064" cy="208413"/>
            </a:xfrm>
            <a:custGeom>
              <a:avLst/>
              <a:gdLst>
                <a:gd name="T0" fmla="*/ 738 w 739"/>
                <a:gd name="T1" fmla="*/ 0 h 773"/>
                <a:gd name="T2" fmla="*/ 0 w 739"/>
                <a:gd name="T3" fmla="*/ 738 h 773"/>
                <a:gd name="T4" fmla="*/ 136 w 739"/>
                <a:gd name="T5" fmla="*/ 772 h 773"/>
                <a:gd name="T6" fmla="*/ 738 w 739"/>
                <a:gd name="T7" fmla="*/ 159 h 773"/>
                <a:gd name="T8" fmla="*/ 738 w 739"/>
                <a:gd name="T9" fmla="*/ 23 h 773"/>
                <a:gd name="T10" fmla="*/ 738 w 739"/>
                <a:gd name="T11" fmla="*/ 34 h 773"/>
                <a:gd name="T12" fmla="*/ 738 w 739"/>
                <a:gd name="T13" fmla="*/ 0 h 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773">
                  <a:moveTo>
                    <a:pt x="738" y="0"/>
                  </a:moveTo>
                  <a:lnTo>
                    <a:pt x="0" y="738"/>
                  </a:lnTo>
                  <a:lnTo>
                    <a:pt x="136" y="772"/>
                  </a:lnTo>
                  <a:lnTo>
                    <a:pt x="738" y="159"/>
                  </a:lnTo>
                  <a:lnTo>
                    <a:pt x="738" y="23"/>
                  </a:lnTo>
                  <a:lnTo>
                    <a:pt x="738" y="34"/>
                  </a:lnTo>
                  <a:lnTo>
                    <a:pt x="73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4" name="Freeform 4617"/>
            <p:cNvSpPr>
              <a:spLocks noChangeArrowheads="1"/>
            </p:cNvSpPr>
            <p:nvPr/>
          </p:nvSpPr>
          <p:spPr bwMode="auto">
            <a:xfrm>
              <a:off x="12960179" y="9104297"/>
              <a:ext cx="36917" cy="13101"/>
            </a:xfrm>
            <a:custGeom>
              <a:avLst/>
              <a:gdLst>
                <a:gd name="T0" fmla="*/ 11 w 137"/>
                <a:gd name="T1" fmla="*/ 0 h 47"/>
                <a:gd name="T2" fmla="*/ 0 w 137"/>
                <a:gd name="T3" fmla="*/ 11 h 47"/>
                <a:gd name="T4" fmla="*/ 136 w 137"/>
                <a:gd name="T5" fmla="*/ 46 h 47"/>
                <a:gd name="T6" fmla="*/ 136 w 137"/>
                <a:gd name="T7" fmla="*/ 46 h 47"/>
                <a:gd name="T8" fmla="*/ 11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11" y="0"/>
                  </a:moveTo>
                  <a:lnTo>
                    <a:pt x="0" y="11"/>
                  </a:lnTo>
                  <a:lnTo>
                    <a:pt x="136" y="46"/>
                  </a:lnTo>
                  <a:lnTo>
                    <a:pt x="136" y="46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5" name="Freeform 4618"/>
            <p:cNvSpPr>
              <a:spLocks noChangeArrowheads="1"/>
            </p:cNvSpPr>
            <p:nvPr/>
          </p:nvSpPr>
          <p:spPr bwMode="auto">
            <a:xfrm>
              <a:off x="12960179" y="9104297"/>
              <a:ext cx="36917" cy="13101"/>
            </a:xfrm>
            <a:custGeom>
              <a:avLst/>
              <a:gdLst>
                <a:gd name="T0" fmla="*/ 11 w 137"/>
                <a:gd name="T1" fmla="*/ 0 h 47"/>
                <a:gd name="T2" fmla="*/ 0 w 137"/>
                <a:gd name="T3" fmla="*/ 11 h 47"/>
                <a:gd name="T4" fmla="*/ 136 w 137"/>
                <a:gd name="T5" fmla="*/ 46 h 47"/>
                <a:gd name="T6" fmla="*/ 136 w 137"/>
                <a:gd name="T7" fmla="*/ 46 h 47"/>
                <a:gd name="T8" fmla="*/ 11 w 13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7">
                  <a:moveTo>
                    <a:pt x="11" y="0"/>
                  </a:moveTo>
                  <a:lnTo>
                    <a:pt x="0" y="11"/>
                  </a:lnTo>
                  <a:lnTo>
                    <a:pt x="136" y="46"/>
                  </a:lnTo>
                  <a:lnTo>
                    <a:pt x="136" y="46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6" name="Freeform 4619"/>
            <p:cNvSpPr>
              <a:spLocks noChangeArrowheads="1"/>
            </p:cNvSpPr>
            <p:nvPr/>
          </p:nvSpPr>
          <p:spPr bwMode="auto">
            <a:xfrm>
              <a:off x="12962561" y="8975676"/>
              <a:ext cx="128613" cy="141722"/>
            </a:xfrm>
            <a:custGeom>
              <a:avLst/>
              <a:gdLst>
                <a:gd name="T0" fmla="*/ 477 w 478"/>
                <a:gd name="T1" fmla="*/ 0 h 524"/>
                <a:gd name="T2" fmla="*/ 0 w 478"/>
                <a:gd name="T3" fmla="*/ 477 h 524"/>
                <a:gd name="T4" fmla="*/ 125 w 478"/>
                <a:gd name="T5" fmla="*/ 523 h 524"/>
                <a:gd name="T6" fmla="*/ 477 w 478"/>
                <a:gd name="T7" fmla="*/ 171 h 524"/>
                <a:gd name="T8" fmla="*/ 477 w 478"/>
                <a:gd name="T9" fmla="*/ 34 h 524"/>
                <a:gd name="T10" fmla="*/ 477 w 478"/>
                <a:gd name="T11" fmla="*/ 34 h 524"/>
                <a:gd name="T12" fmla="*/ 477 w 478"/>
                <a:gd name="T13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8" h="524">
                  <a:moveTo>
                    <a:pt x="477" y="0"/>
                  </a:moveTo>
                  <a:lnTo>
                    <a:pt x="0" y="477"/>
                  </a:lnTo>
                  <a:lnTo>
                    <a:pt x="125" y="523"/>
                  </a:lnTo>
                  <a:lnTo>
                    <a:pt x="477" y="171"/>
                  </a:lnTo>
                  <a:lnTo>
                    <a:pt x="477" y="34"/>
                  </a:lnTo>
                  <a:lnTo>
                    <a:pt x="477" y="34"/>
                  </a:lnTo>
                  <a:lnTo>
                    <a:pt x="47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7" name="Freeform 4620"/>
            <p:cNvSpPr>
              <a:spLocks noChangeArrowheads="1"/>
            </p:cNvSpPr>
            <p:nvPr/>
          </p:nvSpPr>
          <p:spPr bwMode="auto">
            <a:xfrm>
              <a:off x="12962561" y="8975676"/>
              <a:ext cx="128613" cy="141722"/>
            </a:xfrm>
            <a:custGeom>
              <a:avLst/>
              <a:gdLst>
                <a:gd name="T0" fmla="*/ 477 w 478"/>
                <a:gd name="T1" fmla="*/ 0 h 524"/>
                <a:gd name="T2" fmla="*/ 0 w 478"/>
                <a:gd name="T3" fmla="*/ 477 h 524"/>
                <a:gd name="T4" fmla="*/ 125 w 478"/>
                <a:gd name="T5" fmla="*/ 523 h 524"/>
                <a:gd name="T6" fmla="*/ 477 w 478"/>
                <a:gd name="T7" fmla="*/ 171 h 524"/>
                <a:gd name="T8" fmla="*/ 477 w 478"/>
                <a:gd name="T9" fmla="*/ 34 h 524"/>
                <a:gd name="T10" fmla="*/ 477 w 478"/>
                <a:gd name="T11" fmla="*/ 34 h 524"/>
                <a:gd name="T12" fmla="*/ 477 w 478"/>
                <a:gd name="T13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8" h="524">
                  <a:moveTo>
                    <a:pt x="477" y="0"/>
                  </a:moveTo>
                  <a:lnTo>
                    <a:pt x="0" y="477"/>
                  </a:lnTo>
                  <a:lnTo>
                    <a:pt x="125" y="523"/>
                  </a:lnTo>
                  <a:lnTo>
                    <a:pt x="477" y="171"/>
                  </a:lnTo>
                  <a:lnTo>
                    <a:pt x="477" y="34"/>
                  </a:lnTo>
                  <a:lnTo>
                    <a:pt x="477" y="34"/>
                  </a:lnTo>
                  <a:lnTo>
                    <a:pt x="47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8" name="Freeform 4621"/>
            <p:cNvSpPr>
              <a:spLocks noChangeArrowheads="1"/>
            </p:cNvSpPr>
            <p:nvPr/>
          </p:nvSpPr>
          <p:spPr bwMode="auto">
            <a:xfrm>
              <a:off x="13030440" y="9125734"/>
              <a:ext cx="36916" cy="11909"/>
            </a:xfrm>
            <a:custGeom>
              <a:avLst/>
              <a:gdLst>
                <a:gd name="T0" fmla="*/ 12 w 137"/>
                <a:gd name="T1" fmla="*/ 0 h 46"/>
                <a:gd name="T2" fmla="*/ 0 w 137"/>
                <a:gd name="T3" fmla="*/ 0 h 46"/>
                <a:gd name="T4" fmla="*/ 136 w 137"/>
                <a:gd name="T5" fmla="*/ 45 h 46"/>
                <a:gd name="T6" fmla="*/ 136 w 137"/>
                <a:gd name="T7" fmla="*/ 33 h 46"/>
                <a:gd name="T8" fmla="*/ 12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2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36" y="3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9" name="Freeform 4622"/>
            <p:cNvSpPr>
              <a:spLocks noChangeArrowheads="1"/>
            </p:cNvSpPr>
            <p:nvPr/>
          </p:nvSpPr>
          <p:spPr bwMode="auto">
            <a:xfrm>
              <a:off x="13030440" y="9125734"/>
              <a:ext cx="36916" cy="11909"/>
            </a:xfrm>
            <a:custGeom>
              <a:avLst/>
              <a:gdLst>
                <a:gd name="T0" fmla="*/ 12 w 137"/>
                <a:gd name="T1" fmla="*/ 0 h 46"/>
                <a:gd name="T2" fmla="*/ 0 w 137"/>
                <a:gd name="T3" fmla="*/ 0 h 46"/>
                <a:gd name="T4" fmla="*/ 136 w 137"/>
                <a:gd name="T5" fmla="*/ 45 h 46"/>
                <a:gd name="T6" fmla="*/ 136 w 137"/>
                <a:gd name="T7" fmla="*/ 33 h 46"/>
                <a:gd name="T8" fmla="*/ 12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2" y="0"/>
                  </a:moveTo>
                  <a:lnTo>
                    <a:pt x="0" y="0"/>
                  </a:lnTo>
                  <a:lnTo>
                    <a:pt x="136" y="45"/>
                  </a:lnTo>
                  <a:lnTo>
                    <a:pt x="136" y="3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0" name="Freeform 4623"/>
            <p:cNvSpPr>
              <a:spLocks noChangeArrowheads="1"/>
            </p:cNvSpPr>
            <p:nvPr/>
          </p:nvSpPr>
          <p:spPr bwMode="auto">
            <a:xfrm>
              <a:off x="13034012" y="9067379"/>
              <a:ext cx="58352" cy="67883"/>
            </a:xfrm>
            <a:custGeom>
              <a:avLst/>
              <a:gdLst>
                <a:gd name="T0" fmla="*/ 215 w 216"/>
                <a:gd name="T1" fmla="*/ 0 h 250"/>
                <a:gd name="T2" fmla="*/ 0 w 216"/>
                <a:gd name="T3" fmla="*/ 216 h 250"/>
                <a:gd name="T4" fmla="*/ 124 w 216"/>
                <a:gd name="T5" fmla="*/ 249 h 250"/>
                <a:gd name="T6" fmla="*/ 215 w 216"/>
                <a:gd name="T7" fmla="*/ 159 h 250"/>
                <a:gd name="T8" fmla="*/ 215 w 216"/>
                <a:gd name="T9" fmla="*/ 22 h 250"/>
                <a:gd name="T10" fmla="*/ 215 w 216"/>
                <a:gd name="T11" fmla="*/ 34 h 250"/>
                <a:gd name="T12" fmla="*/ 215 w 216"/>
                <a:gd name="T13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50">
                  <a:moveTo>
                    <a:pt x="215" y="0"/>
                  </a:moveTo>
                  <a:lnTo>
                    <a:pt x="0" y="216"/>
                  </a:lnTo>
                  <a:lnTo>
                    <a:pt x="124" y="249"/>
                  </a:lnTo>
                  <a:lnTo>
                    <a:pt x="215" y="159"/>
                  </a:lnTo>
                  <a:lnTo>
                    <a:pt x="215" y="22"/>
                  </a:lnTo>
                  <a:lnTo>
                    <a:pt x="215" y="34"/>
                  </a:lnTo>
                  <a:lnTo>
                    <a:pt x="21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1" name="Freeform 4624"/>
            <p:cNvSpPr>
              <a:spLocks noChangeArrowheads="1"/>
            </p:cNvSpPr>
            <p:nvPr/>
          </p:nvSpPr>
          <p:spPr bwMode="auto">
            <a:xfrm>
              <a:off x="13034012" y="9067379"/>
              <a:ext cx="58352" cy="67883"/>
            </a:xfrm>
            <a:custGeom>
              <a:avLst/>
              <a:gdLst>
                <a:gd name="T0" fmla="*/ 215 w 216"/>
                <a:gd name="T1" fmla="*/ 0 h 250"/>
                <a:gd name="T2" fmla="*/ 0 w 216"/>
                <a:gd name="T3" fmla="*/ 216 h 250"/>
                <a:gd name="T4" fmla="*/ 124 w 216"/>
                <a:gd name="T5" fmla="*/ 249 h 250"/>
                <a:gd name="T6" fmla="*/ 215 w 216"/>
                <a:gd name="T7" fmla="*/ 159 h 250"/>
                <a:gd name="T8" fmla="*/ 215 w 216"/>
                <a:gd name="T9" fmla="*/ 22 h 250"/>
                <a:gd name="T10" fmla="*/ 215 w 216"/>
                <a:gd name="T11" fmla="*/ 34 h 250"/>
                <a:gd name="T12" fmla="*/ 215 w 216"/>
                <a:gd name="T13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50">
                  <a:moveTo>
                    <a:pt x="215" y="0"/>
                  </a:moveTo>
                  <a:lnTo>
                    <a:pt x="0" y="216"/>
                  </a:lnTo>
                  <a:lnTo>
                    <a:pt x="124" y="249"/>
                  </a:lnTo>
                  <a:lnTo>
                    <a:pt x="215" y="159"/>
                  </a:lnTo>
                  <a:lnTo>
                    <a:pt x="215" y="22"/>
                  </a:lnTo>
                  <a:lnTo>
                    <a:pt x="215" y="34"/>
                  </a:lnTo>
                  <a:lnTo>
                    <a:pt x="21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2" name="Freeform 4625"/>
            <p:cNvSpPr>
              <a:spLocks noChangeArrowheads="1"/>
            </p:cNvSpPr>
            <p:nvPr/>
          </p:nvSpPr>
          <p:spPr bwMode="auto">
            <a:xfrm>
              <a:off x="13092365" y="7955044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11 w 12"/>
                <a:gd name="T3" fmla="*/ 0 h 137"/>
                <a:gd name="T4" fmla="*/ 11 w 12"/>
                <a:gd name="T5" fmla="*/ 0 h 137"/>
                <a:gd name="T6" fmla="*/ 0 w 12"/>
                <a:gd name="T7" fmla="*/ 0 h 137"/>
                <a:gd name="T8" fmla="*/ 0 w 12"/>
                <a:gd name="T9" fmla="*/ 114 h 137"/>
                <a:gd name="T10" fmla="*/ 0 w 12"/>
                <a:gd name="T11" fmla="*/ 102 h 137"/>
                <a:gd name="T12" fmla="*/ 0 w 12"/>
                <a:gd name="T13" fmla="*/ 136 h 137"/>
                <a:gd name="T14" fmla="*/ 11 w 12"/>
                <a:gd name="T15" fmla="*/ 125 h 137"/>
                <a:gd name="T16" fmla="*/ 11 w 12"/>
                <a:gd name="T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11" y="0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114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3" name="Freeform 4626"/>
            <p:cNvSpPr>
              <a:spLocks noChangeArrowheads="1"/>
            </p:cNvSpPr>
            <p:nvPr/>
          </p:nvSpPr>
          <p:spPr bwMode="auto">
            <a:xfrm>
              <a:off x="13092365" y="7955044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11 w 12"/>
                <a:gd name="T3" fmla="*/ 0 h 137"/>
                <a:gd name="T4" fmla="*/ 11 w 12"/>
                <a:gd name="T5" fmla="*/ 0 h 137"/>
                <a:gd name="T6" fmla="*/ 0 w 12"/>
                <a:gd name="T7" fmla="*/ 0 h 137"/>
                <a:gd name="T8" fmla="*/ 0 w 12"/>
                <a:gd name="T9" fmla="*/ 114 h 137"/>
                <a:gd name="T10" fmla="*/ 0 w 12"/>
                <a:gd name="T11" fmla="*/ 102 h 137"/>
                <a:gd name="T12" fmla="*/ 0 w 12"/>
                <a:gd name="T13" fmla="*/ 136 h 137"/>
                <a:gd name="T14" fmla="*/ 11 w 12"/>
                <a:gd name="T15" fmla="*/ 125 h 137"/>
                <a:gd name="T16" fmla="*/ 11 w 12"/>
                <a:gd name="T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11" y="0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114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4" name="Freeform 4627"/>
            <p:cNvSpPr>
              <a:spLocks noChangeArrowheads="1"/>
            </p:cNvSpPr>
            <p:nvPr/>
          </p:nvSpPr>
          <p:spPr bwMode="auto">
            <a:xfrm>
              <a:off x="13094746" y="7943135"/>
              <a:ext cx="46443" cy="46446"/>
            </a:xfrm>
            <a:custGeom>
              <a:avLst/>
              <a:gdLst>
                <a:gd name="T0" fmla="*/ 170 w 171"/>
                <a:gd name="T1" fmla="*/ 0 h 171"/>
                <a:gd name="T2" fmla="*/ 0 w 171"/>
                <a:gd name="T3" fmla="*/ 45 h 171"/>
                <a:gd name="T4" fmla="*/ 0 w 171"/>
                <a:gd name="T5" fmla="*/ 45 h 171"/>
                <a:gd name="T6" fmla="*/ 0 w 171"/>
                <a:gd name="T7" fmla="*/ 170 h 171"/>
                <a:gd name="T8" fmla="*/ 170 w 171"/>
                <a:gd name="T9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71">
                  <a:moveTo>
                    <a:pt x="170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0" y="170"/>
                  </a:lnTo>
                  <a:lnTo>
                    <a:pt x="1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5" name="Freeform 4628"/>
            <p:cNvSpPr>
              <a:spLocks noChangeArrowheads="1"/>
            </p:cNvSpPr>
            <p:nvPr/>
          </p:nvSpPr>
          <p:spPr bwMode="auto">
            <a:xfrm>
              <a:off x="13094746" y="7943135"/>
              <a:ext cx="46443" cy="46446"/>
            </a:xfrm>
            <a:custGeom>
              <a:avLst/>
              <a:gdLst>
                <a:gd name="T0" fmla="*/ 170 w 171"/>
                <a:gd name="T1" fmla="*/ 0 h 171"/>
                <a:gd name="T2" fmla="*/ 0 w 171"/>
                <a:gd name="T3" fmla="*/ 45 h 171"/>
                <a:gd name="T4" fmla="*/ 0 w 171"/>
                <a:gd name="T5" fmla="*/ 45 h 171"/>
                <a:gd name="T6" fmla="*/ 0 w 171"/>
                <a:gd name="T7" fmla="*/ 170 h 171"/>
                <a:gd name="T8" fmla="*/ 170 w 171"/>
                <a:gd name="T9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71">
                  <a:moveTo>
                    <a:pt x="170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0" y="170"/>
                  </a:lnTo>
                  <a:lnTo>
                    <a:pt x="1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6" name="Freeform 4629"/>
            <p:cNvSpPr>
              <a:spLocks noChangeArrowheads="1"/>
            </p:cNvSpPr>
            <p:nvPr/>
          </p:nvSpPr>
          <p:spPr bwMode="auto">
            <a:xfrm>
              <a:off x="13094746" y="7943136"/>
              <a:ext cx="46443" cy="11909"/>
            </a:xfrm>
            <a:custGeom>
              <a:avLst/>
              <a:gdLst>
                <a:gd name="T0" fmla="*/ 170 w 171"/>
                <a:gd name="T1" fmla="*/ 0 h 46"/>
                <a:gd name="T2" fmla="*/ 0 w 171"/>
                <a:gd name="T3" fmla="*/ 45 h 46"/>
                <a:gd name="T4" fmla="*/ 0 w 171"/>
                <a:gd name="T5" fmla="*/ 45 h 46"/>
                <a:gd name="T6" fmla="*/ 0 w 171"/>
                <a:gd name="T7" fmla="*/ 45 h 46"/>
                <a:gd name="T8" fmla="*/ 170 w 17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46">
                  <a:moveTo>
                    <a:pt x="170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7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7" name="Freeform 4630"/>
            <p:cNvSpPr>
              <a:spLocks noChangeArrowheads="1"/>
            </p:cNvSpPr>
            <p:nvPr/>
          </p:nvSpPr>
          <p:spPr bwMode="auto">
            <a:xfrm>
              <a:off x="13094746" y="7943136"/>
              <a:ext cx="46443" cy="11909"/>
            </a:xfrm>
            <a:custGeom>
              <a:avLst/>
              <a:gdLst>
                <a:gd name="T0" fmla="*/ 170 w 171"/>
                <a:gd name="T1" fmla="*/ 0 h 46"/>
                <a:gd name="T2" fmla="*/ 0 w 171"/>
                <a:gd name="T3" fmla="*/ 45 h 46"/>
                <a:gd name="T4" fmla="*/ 0 w 171"/>
                <a:gd name="T5" fmla="*/ 45 h 46"/>
                <a:gd name="T6" fmla="*/ 0 w 171"/>
                <a:gd name="T7" fmla="*/ 45 h 46"/>
                <a:gd name="T8" fmla="*/ 170 w 17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46">
                  <a:moveTo>
                    <a:pt x="170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7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8" name="Freeform 4631"/>
            <p:cNvSpPr>
              <a:spLocks noChangeArrowheads="1"/>
            </p:cNvSpPr>
            <p:nvPr/>
          </p:nvSpPr>
          <p:spPr bwMode="auto">
            <a:xfrm>
              <a:off x="13092365" y="7982436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9" name="Freeform 4632"/>
            <p:cNvSpPr>
              <a:spLocks noChangeArrowheads="1"/>
            </p:cNvSpPr>
            <p:nvPr/>
          </p:nvSpPr>
          <p:spPr bwMode="auto">
            <a:xfrm>
              <a:off x="13092365" y="7982436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0" name="Freeform 4633"/>
            <p:cNvSpPr>
              <a:spLocks noChangeArrowheads="1"/>
            </p:cNvSpPr>
            <p:nvPr/>
          </p:nvSpPr>
          <p:spPr bwMode="auto">
            <a:xfrm>
              <a:off x="13092365" y="8031265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23 h 182"/>
                <a:gd name="T4" fmla="*/ 0 w 12"/>
                <a:gd name="T5" fmla="*/ 159 h 182"/>
                <a:gd name="T6" fmla="*/ 0 w 12"/>
                <a:gd name="T7" fmla="*/ 148 h 182"/>
                <a:gd name="T8" fmla="*/ 0 w 12"/>
                <a:gd name="T9" fmla="*/ 181 h 182"/>
                <a:gd name="T10" fmla="*/ 11 w 12"/>
                <a:gd name="T11" fmla="*/ 181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1"/>
                  </a:lnTo>
                  <a:lnTo>
                    <a:pt x="11" y="18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1" name="Freeform 4634"/>
            <p:cNvSpPr>
              <a:spLocks noChangeArrowheads="1"/>
            </p:cNvSpPr>
            <p:nvPr/>
          </p:nvSpPr>
          <p:spPr bwMode="auto">
            <a:xfrm>
              <a:off x="13092365" y="8031265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23 h 182"/>
                <a:gd name="T4" fmla="*/ 0 w 12"/>
                <a:gd name="T5" fmla="*/ 159 h 182"/>
                <a:gd name="T6" fmla="*/ 0 w 12"/>
                <a:gd name="T7" fmla="*/ 148 h 182"/>
                <a:gd name="T8" fmla="*/ 0 w 12"/>
                <a:gd name="T9" fmla="*/ 181 h 182"/>
                <a:gd name="T10" fmla="*/ 11 w 12"/>
                <a:gd name="T11" fmla="*/ 181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1"/>
                  </a:lnTo>
                  <a:lnTo>
                    <a:pt x="11" y="18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2" name="Freeform 4635"/>
            <p:cNvSpPr>
              <a:spLocks noChangeArrowheads="1"/>
            </p:cNvSpPr>
            <p:nvPr/>
          </p:nvSpPr>
          <p:spPr bwMode="auto">
            <a:xfrm>
              <a:off x="13094746" y="7906216"/>
              <a:ext cx="171483" cy="175068"/>
            </a:xfrm>
            <a:custGeom>
              <a:avLst/>
              <a:gdLst>
                <a:gd name="T0" fmla="*/ 635 w 636"/>
                <a:gd name="T1" fmla="*/ 0 h 648"/>
                <a:gd name="T2" fmla="*/ 397 w 636"/>
                <a:gd name="T3" fmla="*/ 69 h 648"/>
                <a:gd name="T4" fmla="*/ 0 w 636"/>
                <a:gd name="T5" fmla="*/ 466 h 648"/>
                <a:gd name="T6" fmla="*/ 0 w 636"/>
                <a:gd name="T7" fmla="*/ 647 h 648"/>
                <a:gd name="T8" fmla="*/ 635 w 636"/>
                <a:gd name="T9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6" h="648">
                  <a:moveTo>
                    <a:pt x="635" y="0"/>
                  </a:moveTo>
                  <a:lnTo>
                    <a:pt x="397" y="69"/>
                  </a:lnTo>
                  <a:lnTo>
                    <a:pt x="0" y="466"/>
                  </a:lnTo>
                  <a:lnTo>
                    <a:pt x="0" y="647"/>
                  </a:lnTo>
                  <a:lnTo>
                    <a:pt x="63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3" name="Freeform 4636"/>
            <p:cNvSpPr>
              <a:spLocks noChangeArrowheads="1"/>
            </p:cNvSpPr>
            <p:nvPr/>
          </p:nvSpPr>
          <p:spPr bwMode="auto">
            <a:xfrm>
              <a:off x="13094746" y="7906216"/>
              <a:ext cx="171483" cy="175068"/>
            </a:xfrm>
            <a:custGeom>
              <a:avLst/>
              <a:gdLst>
                <a:gd name="T0" fmla="*/ 635 w 636"/>
                <a:gd name="T1" fmla="*/ 0 h 648"/>
                <a:gd name="T2" fmla="*/ 397 w 636"/>
                <a:gd name="T3" fmla="*/ 69 h 648"/>
                <a:gd name="T4" fmla="*/ 0 w 636"/>
                <a:gd name="T5" fmla="*/ 466 h 648"/>
                <a:gd name="T6" fmla="*/ 0 w 636"/>
                <a:gd name="T7" fmla="*/ 647 h 648"/>
                <a:gd name="T8" fmla="*/ 635 w 636"/>
                <a:gd name="T9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6" h="648">
                  <a:moveTo>
                    <a:pt x="635" y="0"/>
                  </a:moveTo>
                  <a:lnTo>
                    <a:pt x="397" y="69"/>
                  </a:lnTo>
                  <a:lnTo>
                    <a:pt x="0" y="466"/>
                  </a:lnTo>
                  <a:lnTo>
                    <a:pt x="0" y="647"/>
                  </a:lnTo>
                  <a:lnTo>
                    <a:pt x="63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4" name="Freeform 4637"/>
            <p:cNvSpPr>
              <a:spLocks noChangeArrowheads="1"/>
            </p:cNvSpPr>
            <p:nvPr/>
          </p:nvSpPr>
          <p:spPr bwMode="auto">
            <a:xfrm>
              <a:off x="13201924" y="7906216"/>
              <a:ext cx="67878" cy="19055"/>
            </a:xfrm>
            <a:custGeom>
              <a:avLst/>
              <a:gdLst>
                <a:gd name="T0" fmla="*/ 250 w 251"/>
                <a:gd name="T1" fmla="*/ 0 h 70"/>
                <a:gd name="T2" fmla="*/ 0 w 251"/>
                <a:gd name="T3" fmla="*/ 69 h 70"/>
                <a:gd name="T4" fmla="*/ 0 w 251"/>
                <a:gd name="T5" fmla="*/ 69 h 70"/>
                <a:gd name="T6" fmla="*/ 238 w 251"/>
                <a:gd name="T7" fmla="*/ 0 h 70"/>
                <a:gd name="T8" fmla="*/ 250 w 251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70">
                  <a:moveTo>
                    <a:pt x="250" y="0"/>
                  </a:moveTo>
                  <a:lnTo>
                    <a:pt x="0" y="69"/>
                  </a:lnTo>
                  <a:lnTo>
                    <a:pt x="0" y="69"/>
                  </a:lnTo>
                  <a:lnTo>
                    <a:pt x="238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5" name="Freeform 4638"/>
            <p:cNvSpPr>
              <a:spLocks noChangeArrowheads="1"/>
            </p:cNvSpPr>
            <p:nvPr/>
          </p:nvSpPr>
          <p:spPr bwMode="auto">
            <a:xfrm>
              <a:off x="13201924" y="7906216"/>
              <a:ext cx="67878" cy="19055"/>
            </a:xfrm>
            <a:custGeom>
              <a:avLst/>
              <a:gdLst>
                <a:gd name="T0" fmla="*/ 250 w 251"/>
                <a:gd name="T1" fmla="*/ 0 h 70"/>
                <a:gd name="T2" fmla="*/ 0 w 251"/>
                <a:gd name="T3" fmla="*/ 69 h 70"/>
                <a:gd name="T4" fmla="*/ 0 w 251"/>
                <a:gd name="T5" fmla="*/ 69 h 70"/>
                <a:gd name="T6" fmla="*/ 238 w 251"/>
                <a:gd name="T7" fmla="*/ 0 h 70"/>
                <a:gd name="T8" fmla="*/ 250 w 251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70">
                  <a:moveTo>
                    <a:pt x="250" y="0"/>
                  </a:moveTo>
                  <a:lnTo>
                    <a:pt x="0" y="69"/>
                  </a:lnTo>
                  <a:lnTo>
                    <a:pt x="0" y="69"/>
                  </a:lnTo>
                  <a:lnTo>
                    <a:pt x="238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6" name="Freeform 4639"/>
            <p:cNvSpPr>
              <a:spLocks noChangeArrowheads="1"/>
            </p:cNvSpPr>
            <p:nvPr/>
          </p:nvSpPr>
          <p:spPr bwMode="auto">
            <a:xfrm>
              <a:off x="13092365" y="8071757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3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7" name="Freeform 4640"/>
            <p:cNvSpPr>
              <a:spLocks noChangeArrowheads="1"/>
            </p:cNvSpPr>
            <p:nvPr/>
          </p:nvSpPr>
          <p:spPr bwMode="auto">
            <a:xfrm>
              <a:off x="13092365" y="8071757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3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8" name="Freeform 4641"/>
            <p:cNvSpPr>
              <a:spLocks noChangeArrowheads="1"/>
            </p:cNvSpPr>
            <p:nvPr/>
          </p:nvSpPr>
          <p:spPr bwMode="auto">
            <a:xfrm>
              <a:off x="13092365" y="8122966"/>
              <a:ext cx="3572" cy="48829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48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71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9" name="Freeform 4642"/>
            <p:cNvSpPr>
              <a:spLocks noChangeArrowheads="1"/>
            </p:cNvSpPr>
            <p:nvPr/>
          </p:nvSpPr>
          <p:spPr bwMode="auto">
            <a:xfrm>
              <a:off x="13092365" y="8122966"/>
              <a:ext cx="3572" cy="48829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48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71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0" name="Freeform 4643"/>
            <p:cNvSpPr>
              <a:spLocks noChangeArrowheads="1"/>
            </p:cNvSpPr>
            <p:nvPr/>
          </p:nvSpPr>
          <p:spPr bwMode="auto">
            <a:xfrm>
              <a:off x="13094746" y="7869298"/>
              <a:ext cx="297714" cy="301306"/>
            </a:xfrm>
            <a:custGeom>
              <a:avLst/>
              <a:gdLst>
                <a:gd name="T0" fmla="*/ 1101 w 1102"/>
                <a:gd name="T1" fmla="*/ 0 h 1114"/>
                <a:gd name="T2" fmla="*/ 862 w 1102"/>
                <a:gd name="T3" fmla="*/ 68 h 1114"/>
                <a:gd name="T4" fmla="*/ 0 w 1102"/>
                <a:gd name="T5" fmla="*/ 942 h 1114"/>
                <a:gd name="T6" fmla="*/ 0 w 1102"/>
                <a:gd name="T7" fmla="*/ 1113 h 1114"/>
                <a:gd name="T8" fmla="*/ 1101 w 1102"/>
                <a:gd name="T9" fmla="*/ 0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2" h="1114">
                  <a:moveTo>
                    <a:pt x="1101" y="0"/>
                  </a:moveTo>
                  <a:lnTo>
                    <a:pt x="862" y="68"/>
                  </a:lnTo>
                  <a:lnTo>
                    <a:pt x="0" y="942"/>
                  </a:lnTo>
                  <a:lnTo>
                    <a:pt x="0" y="1113"/>
                  </a:lnTo>
                  <a:lnTo>
                    <a:pt x="110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1" name="Freeform 4644"/>
            <p:cNvSpPr>
              <a:spLocks noChangeArrowheads="1"/>
            </p:cNvSpPr>
            <p:nvPr/>
          </p:nvSpPr>
          <p:spPr bwMode="auto">
            <a:xfrm>
              <a:off x="13094746" y="7869298"/>
              <a:ext cx="297714" cy="301306"/>
            </a:xfrm>
            <a:custGeom>
              <a:avLst/>
              <a:gdLst>
                <a:gd name="T0" fmla="*/ 1101 w 1102"/>
                <a:gd name="T1" fmla="*/ 0 h 1114"/>
                <a:gd name="T2" fmla="*/ 862 w 1102"/>
                <a:gd name="T3" fmla="*/ 68 h 1114"/>
                <a:gd name="T4" fmla="*/ 0 w 1102"/>
                <a:gd name="T5" fmla="*/ 942 h 1114"/>
                <a:gd name="T6" fmla="*/ 0 w 1102"/>
                <a:gd name="T7" fmla="*/ 1113 h 1114"/>
                <a:gd name="T8" fmla="*/ 1101 w 1102"/>
                <a:gd name="T9" fmla="*/ 0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2" h="1114">
                  <a:moveTo>
                    <a:pt x="1101" y="0"/>
                  </a:moveTo>
                  <a:lnTo>
                    <a:pt x="862" y="68"/>
                  </a:lnTo>
                  <a:lnTo>
                    <a:pt x="0" y="942"/>
                  </a:lnTo>
                  <a:lnTo>
                    <a:pt x="0" y="1113"/>
                  </a:lnTo>
                  <a:lnTo>
                    <a:pt x="110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2" name="Freeform 4645"/>
            <p:cNvSpPr>
              <a:spLocks noChangeArrowheads="1"/>
            </p:cNvSpPr>
            <p:nvPr/>
          </p:nvSpPr>
          <p:spPr bwMode="auto">
            <a:xfrm>
              <a:off x="13328155" y="7869297"/>
              <a:ext cx="67878" cy="19055"/>
            </a:xfrm>
            <a:custGeom>
              <a:avLst/>
              <a:gdLst>
                <a:gd name="T0" fmla="*/ 250 w 251"/>
                <a:gd name="T1" fmla="*/ 0 h 69"/>
                <a:gd name="T2" fmla="*/ 12 w 251"/>
                <a:gd name="T3" fmla="*/ 68 h 69"/>
                <a:gd name="T4" fmla="*/ 0 w 251"/>
                <a:gd name="T5" fmla="*/ 68 h 69"/>
                <a:gd name="T6" fmla="*/ 239 w 251"/>
                <a:gd name="T7" fmla="*/ 0 h 69"/>
                <a:gd name="T8" fmla="*/ 250 w 25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2" y="68"/>
                  </a:lnTo>
                  <a:lnTo>
                    <a:pt x="0" y="68"/>
                  </a:lnTo>
                  <a:lnTo>
                    <a:pt x="239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3" name="Freeform 4646"/>
            <p:cNvSpPr>
              <a:spLocks noChangeArrowheads="1"/>
            </p:cNvSpPr>
            <p:nvPr/>
          </p:nvSpPr>
          <p:spPr bwMode="auto">
            <a:xfrm>
              <a:off x="13328155" y="7869297"/>
              <a:ext cx="67878" cy="19055"/>
            </a:xfrm>
            <a:custGeom>
              <a:avLst/>
              <a:gdLst>
                <a:gd name="T0" fmla="*/ 250 w 251"/>
                <a:gd name="T1" fmla="*/ 0 h 69"/>
                <a:gd name="T2" fmla="*/ 12 w 251"/>
                <a:gd name="T3" fmla="*/ 68 h 69"/>
                <a:gd name="T4" fmla="*/ 0 w 251"/>
                <a:gd name="T5" fmla="*/ 68 h 69"/>
                <a:gd name="T6" fmla="*/ 239 w 251"/>
                <a:gd name="T7" fmla="*/ 0 h 69"/>
                <a:gd name="T8" fmla="*/ 250 w 25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2" y="68"/>
                  </a:lnTo>
                  <a:lnTo>
                    <a:pt x="0" y="68"/>
                  </a:lnTo>
                  <a:lnTo>
                    <a:pt x="239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4" name="Freeform 4647"/>
            <p:cNvSpPr>
              <a:spLocks noChangeArrowheads="1"/>
            </p:cNvSpPr>
            <p:nvPr/>
          </p:nvSpPr>
          <p:spPr bwMode="auto">
            <a:xfrm>
              <a:off x="13092365" y="8163458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0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5" name="Freeform 4648"/>
            <p:cNvSpPr>
              <a:spLocks noChangeArrowheads="1"/>
            </p:cNvSpPr>
            <p:nvPr/>
          </p:nvSpPr>
          <p:spPr bwMode="auto">
            <a:xfrm>
              <a:off x="13092365" y="8163458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0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6" name="Freeform 4649"/>
            <p:cNvSpPr>
              <a:spLocks noChangeArrowheads="1"/>
            </p:cNvSpPr>
            <p:nvPr/>
          </p:nvSpPr>
          <p:spPr bwMode="auto">
            <a:xfrm>
              <a:off x="13092365" y="8212287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22 h 182"/>
                <a:gd name="T4" fmla="*/ 0 w 12"/>
                <a:gd name="T5" fmla="*/ 159 h 182"/>
                <a:gd name="T6" fmla="*/ 0 w 12"/>
                <a:gd name="T7" fmla="*/ 147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22"/>
                  </a:lnTo>
                  <a:lnTo>
                    <a:pt x="0" y="159"/>
                  </a:lnTo>
                  <a:lnTo>
                    <a:pt x="0" y="147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7" name="Freeform 4650"/>
            <p:cNvSpPr>
              <a:spLocks noChangeArrowheads="1"/>
            </p:cNvSpPr>
            <p:nvPr/>
          </p:nvSpPr>
          <p:spPr bwMode="auto">
            <a:xfrm>
              <a:off x="13092365" y="8212287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22 h 182"/>
                <a:gd name="T4" fmla="*/ 0 w 12"/>
                <a:gd name="T5" fmla="*/ 159 h 182"/>
                <a:gd name="T6" fmla="*/ 0 w 12"/>
                <a:gd name="T7" fmla="*/ 147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22"/>
                  </a:lnTo>
                  <a:lnTo>
                    <a:pt x="0" y="159"/>
                  </a:lnTo>
                  <a:lnTo>
                    <a:pt x="0" y="147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8" name="Freeform 4651"/>
            <p:cNvSpPr>
              <a:spLocks noChangeArrowheads="1"/>
            </p:cNvSpPr>
            <p:nvPr/>
          </p:nvSpPr>
          <p:spPr bwMode="auto">
            <a:xfrm>
              <a:off x="13094746" y="7834760"/>
              <a:ext cx="426327" cy="423973"/>
            </a:xfrm>
            <a:custGeom>
              <a:avLst/>
              <a:gdLst>
                <a:gd name="T0" fmla="*/ 1577 w 1578"/>
                <a:gd name="T1" fmla="*/ 0 h 1568"/>
                <a:gd name="T2" fmla="*/ 1328 w 1578"/>
                <a:gd name="T3" fmla="*/ 68 h 1568"/>
                <a:gd name="T4" fmla="*/ 0 w 1578"/>
                <a:gd name="T5" fmla="*/ 1397 h 1568"/>
                <a:gd name="T6" fmla="*/ 0 w 1578"/>
                <a:gd name="T7" fmla="*/ 1567 h 1568"/>
                <a:gd name="T8" fmla="*/ 1577 w 1578"/>
                <a:gd name="T9" fmla="*/ 0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8" h="1568">
                  <a:moveTo>
                    <a:pt x="1577" y="0"/>
                  </a:moveTo>
                  <a:lnTo>
                    <a:pt x="1328" y="68"/>
                  </a:lnTo>
                  <a:lnTo>
                    <a:pt x="0" y="1397"/>
                  </a:lnTo>
                  <a:lnTo>
                    <a:pt x="0" y="1567"/>
                  </a:lnTo>
                  <a:lnTo>
                    <a:pt x="157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9" name="Freeform 4652"/>
            <p:cNvSpPr>
              <a:spLocks noChangeArrowheads="1"/>
            </p:cNvSpPr>
            <p:nvPr/>
          </p:nvSpPr>
          <p:spPr bwMode="auto">
            <a:xfrm>
              <a:off x="13094746" y="7834760"/>
              <a:ext cx="426327" cy="423973"/>
            </a:xfrm>
            <a:custGeom>
              <a:avLst/>
              <a:gdLst>
                <a:gd name="T0" fmla="*/ 1577 w 1578"/>
                <a:gd name="T1" fmla="*/ 0 h 1568"/>
                <a:gd name="T2" fmla="*/ 1328 w 1578"/>
                <a:gd name="T3" fmla="*/ 68 h 1568"/>
                <a:gd name="T4" fmla="*/ 0 w 1578"/>
                <a:gd name="T5" fmla="*/ 1397 h 1568"/>
                <a:gd name="T6" fmla="*/ 0 w 1578"/>
                <a:gd name="T7" fmla="*/ 1567 h 1568"/>
                <a:gd name="T8" fmla="*/ 1577 w 1578"/>
                <a:gd name="T9" fmla="*/ 0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8" h="1568">
                  <a:moveTo>
                    <a:pt x="1577" y="0"/>
                  </a:moveTo>
                  <a:lnTo>
                    <a:pt x="1328" y="68"/>
                  </a:lnTo>
                  <a:lnTo>
                    <a:pt x="0" y="1397"/>
                  </a:lnTo>
                  <a:lnTo>
                    <a:pt x="0" y="1567"/>
                  </a:lnTo>
                  <a:lnTo>
                    <a:pt x="157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0" name="Freeform 4653"/>
            <p:cNvSpPr>
              <a:spLocks noChangeArrowheads="1"/>
            </p:cNvSpPr>
            <p:nvPr/>
          </p:nvSpPr>
          <p:spPr bwMode="auto">
            <a:xfrm>
              <a:off x="13453194" y="7832378"/>
              <a:ext cx="67879" cy="21437"/>
            </a:xfrm>
            <a:custGeom>
              <a:avLst/>
              <a:gdLst>
                <a:gd name="T0" fmla="*/ 249 w 250"/>
                <a:gd name="T1" fmla="*/ 0 h 80"/>
                <a:gd name="T2" fmla="*/ 11 w 250"/>
                <a:gd name="T3" fmla="*/ 68 h 80"/>
                <a:gd name="T4" fmla="*/ 0 w 250"/>
                <a:gd name="T5" fmla="*/ 79 h 80"/>
                <a:gd name="T6" fmla="*/ 249 w 250"/>
                <a:gd name="T7" fmla="*/ 11 h 80"/>
                <a:gd name="T8" fmla="*/ 249 w 250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80">
                  <a:moveTo>
                    <a:pt x="249" y="0"/>
                  </a:moveTo>
                  <a:lnTo>
                    <a:pt x="11" y="68"/>
                  </a:lnTo>
                  <a:lnTo>
                    <a:pt x="0" y="79"/>
                  </a:lnTo>
                  <a:lnTo>
                    <a:pt x="249" y="11"/>
                  </a:lnTo>
                  <a:lnTo>
                    <a:pt x="24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1" name="Freeform 4654"/>
            <p:cNvSpPr>
              <a:spLocks noChangeArrowheads="1"/>
            </p:cNvSpPr>
            <p:nvPr/>
          </p:nvSpPr>
          <p:spPr bwMode="auto">
            <a:xfrm>
              <a:off x="13453194" y="7832378"/>
              <a:ext cx="67879" cy="21437"/>
            </a:xfrm>
            <a:custGeom>
              <a:avLst/>
              <a:gdLst>
                <a:gd name="T0" fmla="*/ 249 w 250"/>
                <a:gd name="T1" fmla="*/ 0 h 80"/>
                <a:gd name="T2" fmla="*/ 11 w 250"/>
                <a:gd name="T3" fmla="*/ 68 h 80"/>
                <a:gd name="T4" fmla="*/ 0 w 250"/>
                <a:gd name="T5" fmla="*/ 79 h 80"/>
                <a:gd name="T6" fmla="*/ 249 w 250"/>
                <a:gd name="T7" fmla="*/ 11 h 80"/>
                <a:gd name="T8" fmla="*/ 249 w 250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80">
                  <a:moveTo>
                    <a:pt x="249" y="0"/>
                  </a:moveTo>
                  <a:lnTo>
                    <a:pt x="11" y="68"/>
                  </a:lnTo>
                  <a:lnTo>
                    <a:pt x="0" y="79"/>
                  </a:lnTo>
                  <a:lnTo>
                    <a:pt x="249" y="11"/>
                  </a:lnTo>
                  <a:lnTo>
                    <a:pt x="24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2" name="Freeform 4655"/>
            <p:cNvSpPr>
              <a:spLocks noChangeArrowheads="1"/>
            </p:cNvSpPr>
            <p:nvPr/>
          </p:nvSpPr>
          <p:spPr bwMode="auto">
            <a:xfrm>
              <a:off x="13092365" y="8252779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2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2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3" name="Freeform 4656"/>
            <p:cNvSpPr>
              <a:spLocks noChangeArrowheads="1"/>
            </p:cNvSpPr>
            <p:nvPr/>
          </p:nvSpPr>
          <p:spPr bwMode="auto">
            <a:xfrm>
              <a:off x="13092365" y="8252779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2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2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4" name="Freeform 4657"/>
            <p:cNvSpPr>
              <a:spLocks noChangeArrowheads="1"/>
            </p:cNvSpPr>
            <p:nvPr/>
          </p:nvSpPr>
          <p:spPr bwMode="auto">
            <a:xfrm>
              <a:off x="13092365" y="8303989"/>
              <a:ext cx="3572" cy="46447"/>
            </a:xfrm>
            <a:custGeom>
              <a:avLst/>
              <a:gdLst>
                <a:gd name="T0" fmla="*/ 11 w 12"/>
                <a:gd name="T1" fmla="*/ 0 h 171"/>
                <a:gd name="T2" fmla="*/ 0 w 12"/>
                <a:gd name="T3" fmla="*/ 12 h 171"/>
                <a:gd name="T4" fmla="*/ 0 w 12"/>
                <a:gd name="T5" fmla="*/ 148 h 171"/>
                <a:gd name="T6" fmla="*/ 0 w 12"/>
                <a:gd name="T7" fmla="*/ 148 h 171"/>
                <a:gd name="T8" fmla="*/ 0 w 12"/>
                <a:gd name="T9" fmla="*/ 170 h 171"/>
                <a:gd name="T10" fmla="*/ 11 w 12"/>
                <a:gd name="T11" fmla="*/ 170 h 171"/>
                <a:gd name="T12" fmla="*/ 11 w 12"/>
                <a:gd name="T1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71">
                  <a:moveTo>
                    <a:pt x="11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70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5" name="Freeform 4658"/>
            <p:cNvSpPr>
              <a:spLocks noChangeArrowheads="1"/>
            </p:cNvSpPr>
            <p:nvPr/>
          </p:nvSpPr>
          <p:spPr bwMode="auto">
            <a:xfrm>
              <a:off x="13092365" y="8303989"/>
              <a:ext cx="3572" cy="46447"/>
            </a:xfrm>
            <a:custGeom>
              <a:avLst/>
              <a:gdLst>
                <a:gd name="T0" fmla="*/ 11 w 12"/>
                <a:gd name="T1" fmla="*/ 0 h 171"/>
                <a:gd name="T2" fmla="*/ 0 w 12"/>
                <a:gd name="T3" fmla="*/ 12 h 171"/>
                <a:gd name="T4" fmla="*/ 0 w 12"/>
                <a:gd name="T5" fmla="*/ 148 h 171"/>
                <a:gd name="T6" fmla="*/ 0 w 12"/>
                <a:gd name="T7" fmla="*/ 148 h 171"/>
                <a:gd name="T8" fmla="*/ 0 w 12"/>
                <a:gd name="T9" fmla="*/ 170 h 171"/>
                <a:gd name="T10" fmla="*/ 11 w 12"/>
                <a:gd name="T11" fmla="*/ 170 h 171"/>
                <a:gd name="T12" fmla="*/ 11 w 12"/>
                <a:gd name="T1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71">
                  <a:moveTo>
                    <a:pt x="11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70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6" name="Freeform 4659"/>
            <p:cNvSpPr>
              <a:spLocks noChangeArrowheads="1"/>
            </p:cNvSpPr>
            <p:nvPr/>
          </p:nvSpPr>
          <p:spPr bwMode="auto">
            <a:xfrm>
              <a:off x="13094746" y="7799032"/>
              <a:ext cx="552558" cy="552594"/>
            </a:xfrm>
            <a:custGeom>
              <a:avLst/>
              <a:gdLst>
                <a:gd name="T0" fmla="*/ 2043 w 2044"/>
                <a:gd name="T1" fmla="*/ 0 h 2044"/>
                <a:gd name="T2" fmla="*/ 1804 w 2044"/>
                <a:gd name="T3" fmla="*/ 68 h 2044"/>
                <a:gd name="T4" fmla="*/ 0 w 2044"/>
                <a:gd name="T5" fmla="*/ 1873 h 2044"/>
                <a:gd name="T6" fmla="*/ 0 w 2044"/>
                <a:gd name="T7" fmla="*/ 2043 h 2044"/>
                <a:gd name="T8" fmla="*/ 2043 w 2044"/>
                <a:gd name="T9" fmla="*/ 0 h 2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4" h="2044">
                  <a:moveTo>
                    <a:pt x="2043" y="0"/>
                  </a:moveTo>
                  <a:lnTo>
                    <a:pt x="1804" y="68"/>
                  </a:lnTo>
                  <a:lnTo>
                    <a:pt x="0" y="1873"/>
                  </a:lnTo>
                  <a:lnTo>
                    <a:pt x="0" y="2043"/>
                  </a:lnTo>
                  <a:lnTo>
                    <a:pt x="20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7" name="Freeform 4660"/>
            <p:cNvSpPr>
              <a:spLocks noChangeArrowheads="1"/>
            </p:cNvSpPr>
            <p:nvPr/>
          </p:nvSpPr>
          <p:spPr bwMode="auto">
            <a:xfrm>
              <a:off x="13094746" y="7799032"/>
              <a:ext cx="552558" cy="552594"/>
            </a:xfrm>
            <a:custGeom>
              <a:avLst/>
              <a:gdLst>
                <a:gd name="T0" fmla="*/ 2043 w 2044"/>
                <a:gd name="T1" fmla="*/ 0 h 2044"/>
                <a:gd name="T2" fmla="*/ 1804 w 2044"/>
                <a:gd name="T3" fmla="*/ 68 h 2044"/>
                <a:gd name="T4" fmla="*/ 0 w 2044"/>
                <a:gd name="T5" fmla="*/ 1873 h 2044"/>
                <a:gd name="T6" fmla="*/ 0 w 2044"/>
                <a:gd name="T7" fmla="*/ 2043 h 2044"/>
                <a:gd name="T8" fmla="*/ 2043 w 2044"/>
                <a:gd name="T9" fmla="*/ 0 h 2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4" h="2044">
                  <a:moveTo>
                    <a:pt x="2043" y="0"/>
                  </a:moveTo>
                  <a:lnTo>
                    <a:pt x="1804" y="68"/>
                  </a:lnTo>
                  <a:lnTo>
                    <a:pt x="0" y="1873"/>
                  </a:lnTo>
                  <a:lnTo>
                    <a:pt x="0" y="2043"/>
                  </a:lnTo>
                  <a:lnTo>
                    <a:pt x="20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8" name="Freeform 4661"/>
            <p:cNvSpPr>
              <a:spLocks noChangeArrowheads="1"/>
            </p:cNvSpPr>
            <p:nvPr/>
          </p:nvSpPr>
          <p:spPr bwMode="auto">
            <a:xfrm>
              <a:off x="13581807" y="7799032"/>
              <a:ext cx="64306" cy="19055"/>
            </a:xfrm>
            <a:custGeom>
              <a:avLst/>
              <a:gdLst>
                <a:gd name="T0" fmla="*/ 239 w 240"/>
                <a:gd name="T1" fmla="*/ 0 h 69"/>
                <a:gd name="T2" fmla="*/ 0 w 240"/>
                <a:gd name="T3" fmla="*/ 68 h 69"/>
                <a:gd name="T4" fmla="*/ 0 w 240"/>
                <a:gd name="T5" fmla="*/ 68 h 69"/>
                <a:gd name="T6" fmla="*/ 239 w 240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0" h="69">
                  <a:moveTo>
                    <a:pt x="239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9" name="Freeform 4662"/>
            <p:cNvSpPr>
              <a:spLocks noChangeArrowheads="1"/>
            </p:cNvSpPr>
            <p:nvPr/>
          </p:nvSpPr>
          <p:spPr bwMode="auto">
            <a:xfrm>
              <a:off x="13581807" y="7799032"/>
              <a:ext cx="64306" cy="19055"/>
            </a:xfrm>
            <a:custGeom>
              <a:avLst/>
              <a:gdLst>
                <a:gd name="T0" fmla="*/ 239 w 240"/>
                <a:gd name="T1" fmla="*/ 0 h 69"/>
                <a:gd name="T2" fmla="*/ 0 w 240"/>
                <a:gd name="T3" fmla="*/ 68 h 69"/>
                <a:gd name="T4" fmla="*/ 0 w 240"/>
                <a:gd name="T5" fmla="*/ 68 h 69"/>
                <a:gd name="T6" fmla="*/ 239 w 240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0" h="69">
                  <a:moveTo>
                    <a:pt x="239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0" name="Freeform 4663"/>
            <p:cNvSpPr>
              <a:spLocks noChangeArrowheads="1"/>
            </p:cNvSpPr>
            <p:nvPr/>
          </p:nvSpPr>
          <p:spPr bwMode="auto">
            <a:xfrm>
              <a:off x="13092365" y="8344480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0 h 35"/>
                <a:gd name="T4" fmla="*/ 0 w 1"/>
                <a:gd name="T5" fmla="*/ 34 h 35"/>
                <a:gd name="T6" fmla="*/ 0 w 1"/>
                <a:gd name="T7" fmla="*/ 22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1" name="Freeform 4664"/>
            <p:cNvSpPr>
              <a:spLocks noChangeArrowheads="1"/>
            </p:cNvSpPr>
            <p:nvPr/>
          </p:nvSpPr>
          <p:spPr bwMode="auto">
            <a:xfrm>
              <a:off x="13092365" y="8344480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0 h 35"/>
                <a:gd name="T4" fmla="*/ 0 w 1"/>
                <a:gd name="T5" fmla="*/ 34 h 35"/>
                <a:gd name="T6" fmla="*/ 0 w 1"/>
                <a:gd name="T7" fmla="*/ 22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2" name="Freeform 4665"/>
            <p:cNvSpPr>
              <a:spLocks noChangeArrowheads="1"/>
            </p:cNvSpPr>
            <p:nvPr/>
          </p:nvSpPr>
          <p:spPr bwMode="auto">
            <a:xfrm>
              <a:off x="13092365" y="8393309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23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71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3" name="Freeform 4666"/>
            <p:cNvSpPr>
              <a:spLocks noChangeArrowheads="1"/>
            </p:cNvSpPr>
            <p:nvPr/>
          </p:nvSpPr>
          <p:spPr bwMode="auto">
            <a:xfrm>
              <a:off x="13092365" y="8393309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23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71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7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4" name="Freeform 4667"/>
            <p:cNvSpPr>
              <a:spLocks noChangeArrowheads="1"/>
            </p:cNvSpPr>
            <p:nvPr/>
          </p:nvSpPr>
          <p:spPr bwMode="auto">
            <a:xfrm>
              <a:off x="13094746" y="7762114"/>
              <a:ext cx="677597" cy="677642"/>
            </a:xfrm>
            <a:custGeom>
              <a:avLst/>
              <a:gdLst>
                <a:gd name="T0" fmla="*/ 2508 w 2509"/>
                <a:gd name="T1" fmla="*/ 0 h 2510"/>
                <a:gd name="T2" fmla="*/ 2270 w 2509"/>
                <a:gd name="T3" fmla="*/ 68 h 2510"/>
                <a:gd name="T4" fmla="*/ 0 w 2509"/>
                <a:gd name="T5" fmla="*/ 2338 h 2510"/>
                <a:gd name="T6" fmla="*/ 0 w 2509"/>
                <a:gd name="T7" fmla="*/ 2509 h 2510"/>
                <a:gd name="T8" fmla="*/ 2508 w 2509"/>
                <a:gd name="T9" fmla="*/ 0 h 2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9" h="2510">
                  <a:moveTo>
                    <a:pt x="2508" y="0"/>
                  </a:moveTo>
                  <a:lnTo>
                    <a:pt x="2270" y="68"/>
                  </a:lnTo>
                  <a:lnTo>
                    <a:pt x="0" y="2338"/>
                  </a:lnTo>
                  <a:lnTo>
                    <a:pt x="0" y="2509"/>
                  </a:lnTo>
                  <a:lnTo>
                    <a:pt x="250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5" name="Freeform 4668"/>
            <p:cNvSpPr>
              <a:spLocks noChangeArrowheads="1"/>
            </p:cNvSpPr>
            <p:nvPr/>
          </p:nvSpPr>
          <p:spPr bwMode="auto">
            <a:xfrm>
              <a:off x="13094746" y="7762114"/>
              <a:ext cx="677597" cy="677642"/>
            </a:xfrm>
            <a:custGeom>
              <a:avLst/>
              <a:gdLst>
                <a:gd name="T0" fmla="*/ 2508 w 2509"/>
                <a:gd name="T1" fmla="*/ 0 h 2510"/>
                <a:gd name="T2" fmla="*/ 2270 w 2509"/>
                <a:gd name="T3" fmla="*/ 68 h 2510"/>
                <a:gd name="T4" fmla="*/ 0 w 2509"/>
                <a:gd name="T5" fmla="*/ 2338 h 2510"/>
                <a:gd name="T6" fmla="*/ 0 w 2509"/>
                <a:gd name="T7" fmla="*/ 2509 h 2510"/>
                <a:gd name="T8" fmla="*/ 2508 w 2509"/>
                <a:gd name="T9" fmla="*/ 0 h 2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9" h="2510">
                  <a:moveTo>
                    <a:pt x="2508" y="0"/>
                  </a:moveTo>
                  <a:lnTo>
                    <a:pt x="2270" y="68"/>
                  </a:lnTo>
                  <a:lnTo>
                    <a:pt x="0" y="2338"/>
                  </a:lnTo>
                  <a:lnTo>
                    <a:pt x="0" y="2509"/>
                  </a:lnTo>
                  <a:lnTo>
                    <a:pt x="250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6" name="Freeform 4669"/>
            <p:cNvSpPr>
              <a:spLocks noChangeArrowheads="1"/>
            </p:cNvSpPr>
            <p:nvPr/>
          </p:nvSpPr>
          <p:spPr bwMode="auto">
            <a:xfrm>
              <a:off x="13708038" y="7762113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7" name="Freeform 4670"/>
            <p:cNvSpPr>
              <a:spLocks noChangeArrowheads="1"/>
            </p:cNvSpPr>
            <p:nvPr/>
          </p:nvSpPr>
          <p:spPr bwMode="auto">
            <a:xfrm>
              <a:off x="13708038" y="7762113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8" name="Freeform 4671"/>
            <p:cNvSpPr>
              <a:spLocks noChangeArrowheads="1"/>
            </p:cNvSpPr>
            <p:nvPr/>
          </p:nvSpPr>
          <p:spPr bwMode="auto">
            <a:xfrm>
              <a:off x="13092365" y="8432610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9" name="Freeform 4672"/>
            <p:cNvSpPr>
              <a:spLocks noChangeArrowheads="1"/>
            </p:cNvSpPr>
            <p:nvPr/>
          </p:nvSpPr>
          <p:spPr bwMode="auto">
            <a:xfrm>
              <a:off x="13092365" y="8432610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0" name="Freeform 4673"/>
            <p:cNvSpPr>
              <a:spLocks noChangeArrowheads="1"/>
            </p:cNvSpPr>
            <p:nvPr/>
          </p:nvSpPr>
          <p:spPr bwMode="auto">
            <a:xfrm>
              <a:off x="13092365" y="8485011"/>
              <a:ext cx="3572" cy="46447"/>
            </a:xfrm>
            <a:custGeom>
              <a:avLst/>
              <a:gdLst>
                <a:gd name="T0" fmla="*/ 11 w 12"/>
                <a:gd name="T1" fmla="*/ 0 h 171"/>
                <a:gd name="T2" fmla="*/ 0 w 12"/>
                <a:gd name="T3" fmla="*/ 11 h 171"/>
                <a:gd name="T4" fmla="*/ 0 w 12"/>
                <a:gd name="T5" fmla="*/ 148 h 171"/>
                <a:gd name="T6" fmla="*/ 0 w 12"/>
                <a:gd name="T7" fmla="*/ 136 h 171"/>
                <a:gd name="T8" fmla="*/ 0 w 12"/>
                <a:gd name="T9" fmla="*/ 170 h 171"/>
                <a:gd name="T10" fmla="*/ 11 w 12"/>
                <a:gd name="T11" fmla="*/ 170 h 171"/>
                <a:gd name="T12" fmla="*/ 11 w 12"/>
                <a:gd name="T1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71">
                  <a:moveTo>
                    <a:pt x="11" y="0"/>
                  </a:moveTo>
                  <a:lnTo>
                    <a:pt x="0" y="11"/>
                  </a:lnTo>
                  <a:lnTo>
                    <a:pt x="0" y="148"/>
                  </a:lnTo>
                  <a:lnTo>
                    <a:pt x="0" y="136"/>
                  </a:lnTo>
                  <a:lnTo>
                    <a:pt x="0" y="170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1" name="Freeform 4674"/>
            <p:cNvSpPr>
              <a:spLocks noChangeArrowheads="1"/>
            </p:cNvSpPr>
            <p:nvPr/>
          </p:nvSpPr>
          <p:spPr bwMode="auto">
            <a:xfrm>
              <a:off x="13092365" y="8485011"/>
              <a:ext cx="3572" cy="46447"/>
            </a:xfrm>
            <a:custGeom>
              <a:avLst/>
              <a:gdLst>
                <a:gd name="T0" fmla="*/ 11 w 12"/>
                <a:gd name="T1" fmla="*/ 0 h 171"/>
                <a:gd name="T2" fmla="*/ 0 w 12"/>
                <a:gd name="T3" fmla="*/ 11 h 171"/>
                <a:gd name="T4" fmla="*/ 0 w 12"/>
                <a:gd name="T5" fmla="*/ 148 h 171"/>
                <a:gd name="T6" fmla="*/ 0 w 12"/>
                <a:gd name="T7" fmla="*/ 136 h 171"/>
                <a:gd name="T8" fmla="*/ 0 w 12"/>
                <a:gd name="T9" fmla="*/ 170 h 171"/>
                <a:gd name="T10" fmla="*/ 11 w 12"/>
                <a:gd name="T11" fmla="*/ 170 h 171"/>
                <a:gd name="T12" fmla="*/ 11 w 12"/>
                <a:gd name="T1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71">
                  <a:moveTo>
                    <a:pt x="11" y="0"/>
                  </a:moveTo>
                  <a:lnTo>
                    <a:pt x="0" y="11"/>
                  </a:lnTo>
                  <a:lnTo>
                    <a:pt x="0" y="148"/>
                  </a:lnTo>
                  <a:lnTo>
                    <a:pt x="0" y="136"/>
                  </a:lnTo>
                  <a:lnTo>
                    <a:pt x="0" y="170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2" name="Freeform 4675"/>
            <p:cNvSpPr>
              <a:spLocks noChangeArrowheads="1"/>
            </p:cNvSpPr>
            <p:nvPr/>
          </p:nvSpPr>
          <p:spPr bwMode="auto">
            <a:xfrm>
              <a:off x="13094746" y="7727576"/>
              <a:ext cx="803828" cy="803882"/>
            </a:xfrm>
            <a:custGeom>
              <a:avLst/>
              <a:gdLst>
                <a:gd name="T0" fmla="*/ 2974 w 2975"/>
                <a:gd name="T1" fmla="*/ 0 h 2975"/>
                <a:gd name="T2" fmla="*/ 2735 w 2975"/>
                <a:gd name="T3" fmla="*/ 68 h 2975"/>
                <a:gd name="T4" fmla="*/ 0 w 2975"/>
                <a:gd name="T5" fmla="*/ 2804 h 2975"/>
                <a:gd name="T6" fmla="*/ 0 w 2975"/>
                <a:gd name="T7" fmla="*/ 2974 h 2975"/>
                <a:gd name="T8" fmla="*/ 2974 w 2975"/>
                <a:gd name="T9" fmla="*/ 0 h 29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75" h="2975">
                  <a:moveTo>
                    <a:pt x="2974" y="0"/>
                  </a:moveTo>
                  <a:lnTo>
                    <a:pt x="2735" y="68"/>
                  </a:lnTo>
                  <a:lnTo>
                    <a:pt x="0" y="2804"/>
                  </a:lnTo>
                  <a:lnTo>
                    <a:pt x="0" y="2974"/>
                  </a:lnTo>
                  <a:lnTo>
                    <a:pt x="297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3" name="Freeform 4676"/>
            <p:cNvSpPr>
              <a:spLocks noChangeArrowheads="1"/>
            </p:cNvSpPr>
            <p:nvPr/>
          </p:nvSpPr>
          <p:spPr bwMode="auto">
            <a:xfrm>
              <a:off x="13094746" y="7727576"/>
              <a:ext cx="803828" cy="803882"/>
            </a:xfrm>
            <a:custGeom>
              <a:avLst/>
              <a:gdLst>
                <a:gd name="T0" fmla="*/ 2974 w 2975"/>
                <a:gd name="T1" fmla="*/ 0 h 2975"/>
                <a:gd name="T2" fmla="*/ 2735 w 2975"/>
                <a:gd name="T3" fmla="*/ 68 h 2975"/>
                <a:gd name="T4" fmla="*/ 0 w 2975"/>
                <a:gd name="T5" fmla="*/ 2804 h 2975"/>
                <a:gd name="T6" fmla="*/ 0 w 2975"/>
                <a:gd name="T7" fmla="*/ 2974 h 2975"/>
                <a:gd name="T8" fmla="*/ 2974 w 2975"/>
                <a:gd name="T9" fmla="*/ 0 h 29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75" h="2975">
                  <a:moveTo>
                    <a:pt x="2974" y="0"/>
                  </a:moveTo>
                  <a:lnTo>
                    <a:pt x="2735" y="68"/>
                  </a:lnTo>
                  <a:lnTo>
                    <a:pt x="0" y="2804"/>
                  </a:lnTo>
                  <a:lnTo>
                    <a:pt x="0" y="2974"/>
                  </a:lnTo>
                  <a:lnTo>
                    <a:pt x="297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4" name="Freeform 4677"/>
            <p:cNvSpPr>
              <a:spLocks noChangeArrowheads="1"/>
            </p:cNvSpPr>
            <p:nvPr/>
          </p:nvSpPr>
          <p:spPr bwMode="auto">
            <a:xfrm>
              <a:off x="13833078" y="7725194"/>
              <a:ext cx="64306" cy="21437"/>
            </a:xfrm>
            <a:custGeom>
              <a:avLst/>
              <a:gdLst>
                <a:gd name="T0" fmla="*/ 239 w 240"/>
                <a:gd name="T1" fmla="*/ 0 h 81"/>
                <a:gd name="T2" fmla="*/ 0 w 240"/>
                <a:gd name="T3" fmla="*/ 69 h 81"/>
                <a:gd name="T4" fmla="*/ 0 w 240"/>
                <a:gd name="T5" fmla="*/ 80 h 81"/>
                <a:gd name="T6" fmla="*/ 239 w 240"/>
                <a:gd name="T7" fmla="*/ 12 h 81"/>
                <a:gd name="T8" fmla="*/ 239 w 240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81">
                  <a:moveTo>
                    <a:pt x="239" y="0"/>
                  </a:moveTo>
                  <a:lnTo>
                    <a:pt x="0" y="69"/>
                  </a:lnTo>
                  <a:lnTo>
                    <a:pt x="0" y="80"/>
                  </a:lnTo>
                  <a:lnTo>
                    <a:pt x="239" y="12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5" name="Freeform 4678"/>
            <p:cNvSpPr>
              <a:spLocks noChangeArrowheads="1"/>
            </p:cNvSpPr>
            <p:nvPr/>
          </p:nvSpPr>
          <p:spPr bwMode="auto">
            <a:xfrm>
              <a:off x="13833078" y="7725194"/>
              <a:ext cx="64306" cy="21437"/>
            </a:xfrm>
            <a:custGeom>
              <a:avLst/>
              <a:gdLst>
                <a:gd name="T0" fmla="*/ 239 w 240"/>
                <a:gd name="T1" fmla="*/ 0 h 81"/>
                <a:gd name="T2" fmla="*/ 0 w 240"/>
                <a:gd name="T3" fmla="*/ 69 h 81"/>
                <a:gd name="T4" fmla="*/ 0 w 240"/>
                <a:gd name="T5" fmla="*/ 80 h 81"/>
                <a:gd name="T6" fmla="*/ 239 w 240"/>
                <a:gd name="T7" fmla="*/ 12 h 81"/>
                <a:gd name="T8" fmla="*/ 239 w 240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81">
                  <a:moveTo>
                    <a:pt x="239" y="0"/>
                  </a:moveTo>
                  <a:lnTo>
                    <a:pt x="0" y="69"/>
                  </a:lnTo>
                  <a:lnTo>
                    <a:pt x="0" y="80"/>
                  </a:lnTo>
                  <a:lnTo>
                    <a:pt x="239" y="12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6" name="Freeform 4679"/>
            <p:cNvSpPr>
              <a:spLocks noChangeArrowheads="1"/>
            </p:cNvSpPr>
            <p:nvPr/>
          </p:nvSpPr>
          <p:spPr bwMode="auto">
            <a:xfrm>
              <a:off x="13092365" y="8521930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2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2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7" name="Freeform 4680"/>
            <p:cNvSpPr>
              <a:spLocks noChangeArrowheads="1"/>
            </p:cNvSpPr>
            <p:nvPr/>
          </p:nvSpPr>
          <p:spPr bwMode="auto">
            <a:xfrm>
              <a:off x="13092365" y="8521930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2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2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8" name="Freeform 4681"/>
            <p:cNvSpPr>
              <a:spLocks noChangeArrowheads="1"/>
            </p:cNvSpPr>
            <p:nvPr/>
          </p:nvSpPr>
          <p:spPr bwMode="auto">
            <a:xfrm>
              <a:off x="13092365" y="8574331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70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89" name="Freeform 4682"/>
            <p:cNvSpPr>
              <a:spLocks noChangeArrowheads="1"/>
            </p:cNvSpPr>
            <p:nvPr/>
          </p:nvSpPr>
          <p:spPr bwMode="auto">
            <a:xfrm>
              <a:off x="13092365" y="8574331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12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70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12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0" name="Freeform 4683"/>
            <p:cNvSpPr>
              <a:spLocks noChangeArrowheads="1"/>
            </p:cNvSpPr>
            <p:nvPr/>
          </p:nvSpPr>
          <p:spPr bwMode="auto">
            <a:xfrm>
              <a:off x="13094746" y="7691847"/>
              <a:ext cx="928869" cy="928929"/>
            </a:xfrm>
            <a:custGeom>
              <a:avLst/>
              <a:gdLst>
                <a:gd name="T0" fmla="*/ 3439 w 3440"/>
                <a:gd name="T1" fmla="*/ 0 h 3440"/>
                <a:gd name="T2" fmla="*/ 3201 w 3440"/>
                <a:gd name="T3" fmla="*/ 68 h 3440"/>
                <a:gd name="T4" fmla="*/ 0 w 3440"/>
                <a:gd name="T5" fmla="*/ 3269 h 3440"/>
                <a:gd name="T6" fmla="*/ 0 w 3440"/>
                <a:gd name="T7" fmla="*/ 3439 h 3440"/>
                <a:gd name="T8" fmla="*/ 3439 w 3440"/>
                <a:gd name="T9" fmla="*/ 0 h 3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0" h="3440">
                  <a:moveTo>
                    <a:pt x="3439" y="0"/>
                  </a:moveTo>
                  <a:lnTo>
                    <a:pt x="3201" y="68"/>
                  </a:lnTo>
                  <a:lnTo>
                    <a:pt x="0" y="3269"/>
                  </a:lnTo>
                  <a:lnTo>
                    <a:pt x="0" y="3439"/>
                  </a:lnTo>
                  <a:lnTo>
                    <a:pt x="343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1" name="Freeform 4684"/>
            <p:cNvSpPr>
              <a:spLocks noChangeArrowheads="1"/>
            </p:cNvSpPr>
            <p:nvPr/>
          </p:nvSpPr>
          <p:spPr bwMode="auto">
            <a:xfrm>
              <a:off x="13094746" y="7691847"/>
              <a:ext cx="928869" cy="928929"/>
            </a:xfrm>
            <a:custGeom>
              <a:avLst/>
              <a:gdLst>
                <a:gd name="T0" fmla="*/ 3439 w 3440"/>
                <a:gd name="T1" fmla="*/ 0 h 3440"/>
                <a:gd name="T2" fmla="*/ 3201 w 3440"/>
                <a:gd name="T3" fmla="*/ 68 h 3440"/>
                <a:gd name="T4" fmla="*/ 0 w 3440"/>
                <a:gd name="T5" fmla="*/ 3269 h 3440"/>
                <a:gd name="T6" fmla="*/ 0 w 3440"/>
                <a:gd name="T7" fmla="*/ 3439 h 3440"/>
                <a:gd name="T8" fmla="*/ 3439 w 3440"/>
                <a:gd name="T9" fmla="*/ 0 h 3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40" h="3440">
                  <a:moveTo>
                    <a:pt x="3439" y="0"/>
                  </a:moveTo>
                  <a:lnTo>
                    <a:pt x="3201" y="68"/>
                  </a:lnTo>
                  <a:lnTo>
                    <a:pt x="0" y="3269"/>
                  </a:lnTo>
                  <a:lnTo>
                    <a:pt x="0" y="3439"/>
                  </a:lnTo>
                  <a:lnTo>
                    <a:pt x="343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2" name="Freeform 4685"/>
            <p:cNvSpPr>
              <a:spLocks noChangeArrowheads="1"/>
            </p:cNvSpPr>
            <p:nvPr/>
          </p:nvSpPr>
          <p:spPr bwMode="auto">
            <a:xfrm>
              <a:off x="13959309" y="7691847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3" name="Freeform 4686"/>
            <p:cNvSpPr>
              <a:spLocks noChangeArrowheads="1"/>
            </p:cNvSpPr>
            <p:nvPr/>
          </p:nvSpPr>
          <p:spPr bwMode="auto">
            <a:xfrm>
              <a:off x="13959309" y="7691847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4" name="Freeform 4687"/>
            <p:cNvSpPr>
              <a:spLocks noChangeArrowheads="1"/>
            </p:cNvSpPr>
            <p:nvPr/>
          </p:nvSpPr>
          <p:spPr bwMode="auto">
            <a:xfrm>
              <a:off x="13092365" y="8613632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5" name="Freeform 4688"/>
            <p:cNvSpPr>
              <a:spLocks noChangeArrowheads="1"/>
            </p:cNvSpPr>
            <p:nvPr/>
          </p:nvSpPr>
          <p:spPr bwMode="auto">
            <a:xfrm>
              <a:off x="13092365" y="8613632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6" name="Freeform 4689"/>
            <p:cNvSpPr>
              <a:spLocks noChangeArrowheads="1"/>
            </p:cNvSpPr>
            <p:nvPr/>
          </p:nvSpPr>
          <p:spPr bwMode="auto">
            <a:xfrm>
              <a:off x="13092365" y="8662461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23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82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8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7" name="Freeform 4690"/>
            <p:cNvSpPr>
              <a:spLocks noChangeArrowheads="1"/>
            </p:cNvSpPr>
            <p:nvPr/>
          </p:nvSpPr>
          <p:spPr bwMode="auto">
            <a:xfrm>
              <a:off x="13092365" y="8662461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23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82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8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8" name="Freeform 4691"/>
            <p:cNvSpPr>
              <a:spLocks noChangeArrowheads="1"/>
            </p:cNvSpPr>
            <p:nvPr/>
          </p:nvSpPr>
          <p:spPr bwMode="auto">
            <a:xfrm>
              <a:off x="13094746" y="7654929"/>
              <a:ext cx="1055100" cy="1057550"/>
            </a:xfrm>
            <a:custGeom>
              <a:avLst/>
              <a:gdLst>
                <a:gd name="T0" fmla="*/ 3905 w 3906"/>
                <a:gd name="T1" fmla="*/ 0 h 3917"/>
                <a:gd name="T2" fmla="*/ 3666 w 3906"/>
                <a:gd name="T3" fmla="*/ 68 h 3917"/>
                <a:gd name="T4" fmla="*/ 0 w 3906"/>
                <a:gd name="T5" fmla="*/ 3734 h 3917"/>
                <a:gd name="T6" fmla="*/ 0 w 3906"/>
                <a:gd name="T7" fmla="*/ 3916 h 3917"/>
                <a:gd name="T8" fmla="*/ 3905 w 3906"/>
                <a:gd name="T9" fmla="*/ 0 h 3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06" h="3917">
                  <a:moveTo>
                    <a:pt x="3905" y="0"/>
                  </a:moveTo>
                  <a:lnTo>
                    <a:pt x="3666" y="68"/>
                  </a:lnTo>
                  <a:lnTo>
                    <a:pt x="0" y="3734"/>
                  </a:lnTo>
                  <a:lnTo>
                    <a:pt x="0" y="3916"/>
                  </a:lnTo>
                  <a:lnTo>
                    <a:pt x="390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99" name="Freeform 4692"/>
            <p:cNvSpPr>
              <a:spLocks noChangeArrowheads="1"/>
            </p:cNvSpPr>
            <p:nvPr/>
          </p:nvSpPr>
          <p:spPr bwMode="auto">
            <a:xfrm>
              <a:off x="13094746" y="7654929"/>
              <a:ext cx="1055100" cy="1057550"/>
            </a:xfrm>
            <a:custGeom>
              <a:avLst/>
              <a:gdLst>
                <a:gd name="T0" fmla="*/ 3905 w 3906"/>
                <a:gd name="T1" fmla="*/ 0 h 3917"/>
                <a:gd name="T2" fmla="*/ 3666 w 3906"/>
                <a:gd name="T3" fmla="*/ 68 h 3917"/>
                <a:gd name="T4" fmla="*/ 0 w 3906"/>
                <a:gd name="T5" fmla="*/ 3734 h 3917"/>
                <a:gd name="T6" fmla="*/ 0 w 3906"/>
                <a:gd name="T7" fmla="*/ 3916 h 3917"/>
                <a:gd name="T8" fmla="*/ 3905 w 3906"/>
                <a:gd name="T9" fmla="*/ 0 h 3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06" h="3917">
                  <a:moveTo>
                    <a:pt x="3905" y="0"/>
                  </a:moveTo>
                  <a:lnTo>
                    <a:pt x="3666" y="68"/>
                  </a:lnTo>
                  <a:lnTo>
                    <a:pt x="0" y="3734"/>
                  </a:lnTo>
                  <a:lnTo>
                    <a:pt x="0" y="3916"/>
                  </a:lnTo>
                  <a:lnTo>
                    <a:pt x="390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0" name="Freeform 4693"/>
            <p:cNvSpPr>
              <a:spLocks noChangeArrowheads="1"/>
            </p:cNvSpPr>
            <p:nvPr/>
          </p:nvSpPr>
          <p:spPr bwMode="auto">
            <a:xfrm>
              <a:off x="14084349" y="7654929"/>
              <a:ext cx="67879" cy="19055"/>
            </a:xfrm>
            <a:custGeom>
              <a:avLst/>
              <a:gdLst>
                <a:gd name="T0" fmla="*/ 250 w 251"/>
                <a:gd name="T1" fmla="*/ 0 h 69"/>
                <a:gd name="T2" fmla="*/ 0 w 251"/>
                <a:gd name="T3" fmla="*/ 68 h 69"/>
                <a:gd name="T4" fmla="*/ 0 w 251"/>
                <a:gd name="T5" fmla="*/ 68 h 69"/>
                <a:gd name="T6" fmla="*/ 239 w 251"/>
                <a:gd name="T7" fmla="*/ 0 h 69"/>
                <a:gd name="T8" fmla="*/ 250 w 25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9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1" name="Freeform 4694"/>
            <p:cNvSpPr>
              <a:spLocks noChangeArrowheads="1"/>
            </p:cNvSpPr>
            <p:nvPr/>
          </p:nvSpPr>
          <p:spPr bwMode="auto">
            <a:xfrm>
              <a:off x="14084349" y="7654929"/>
              <a:ext cx="67879" cy="19055"/>
            </a:xfrm>
            <a:custGeom>
              <a:avLst/>
              <a:gdLst>
                <a:gd name="T0" fmla="*/ 250 w 251"/>
                <a:gd name="T1" fmla="*/ 0 h 69"/>
                <a:gd name="T2" fmla="*/ 0 w 251"/>
                <a:gd name="T3" fmla="*/ 68 h 69"/>
                <a:gd name="T4" fmla="*/ 0 w 251"/>
                <a:gd name="T5" fmla="*/ 68 h 69"/>
                <a:gd name="T6" fmla="*/ 239 w 251"/>
                <a:gd name="T7" fmla="*/ 0 h 69"/>
                <a:gd name="T8" fmla="*/ 250 w 25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9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2" name="Freeform 4695"/>
            <p:cNvSpPr>
              <a:spLocks noChangeArrowheads="1"/>
            </p:cNvSpPr>
            <p:nvPr/>
          </p:nvSpPr>
          <p:spPr bwMode="auto">
            <a:xfrm>
              <a:off x="13092365" y="8702952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3" name="Freeform 4696"/>
            <p:cNvSpPr>
              <a:spLocks noChangeArrowheads="1"/>
            </p:cNvSpPr>
            <p:nvPr/>
          </p:nvSpPr>
          <p:spPr bwMode="auto">
            <a:xfrm>
              <a:off x="13092365" y="8702952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4" name="Freeform 4697"/>
            <p:cNvSpPr>
              <a:spLocks noChangeArrowheads="1"/>
            </p:cNvSpPr>
            <p:nvPr/>
          </p:nvSpPr>
          <p:spPr bwMode="auto">
            <a:xfrm>
              <a:off x="13092365" y="8755354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59 h 182"/>
                <a:gd name="T6" fmla="*/ 0 w 12"/>
                <a:gd name="T7" fmla="*/ 148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5" name="Freeform 4698"/>
            <p:cNvSpPr>
              <a:spLocks noChangeArrowheads="1"/>
            </p:cNvSpPr>
            <p:nvPr/>
          </p:nvSpPr>
          <p:spPr bwMode="auto">
            <a:xfrm>
              <a:off x="13092365" y="8755354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59 h 182"/>
                <a:gd name="T6" fmla="*/ 0 w 12"/>
                <a:gd name="T7" fmla="*/ 148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6" name="Freeform 4699"/>
            <p:cNvSpPr>
              <a:spLocks noChangeArrowheads="1"/>
            </p:cNvSpPr>
            <p:nvPr/>
          </p:nvSpPr>
          <p:spPr bwMode="auto">
            <a:xfrm>
              <a:off x="13094746" y="7620392"/>
              <a:ext cx="1180140" cy="1180217"/>
            </a:xfrm>
            <a:custGeom>
              <a:avLst/>
              <a:gdLst>
                <a:gd name="T0" fmla="*/ 4370 w 4371"/>
                <a:gd name="T1" fmla="*/ 0 h 4371"/>
                <a:gd name="T2" fmla="*/ 4132 w 4371"/>
                <a:gd name="T3" fmla="*/ 68 h 4371"/>
                <a:gd name="T4" fmla="*/ 0 w 4371"/>
                <a:gd name="T5" fmla="*/ 4200 h 4371"/>
                <a:gd name="T6" fmla="*/ 0 w 4371"/>
                <a:gd name="T7" fmla="*/ 4370 h 4371"/>
                <a:gd name="T8" fmla="*/ 4370 w 4371"/>
                <a:gd name="T9" fmla="*/ 0 h 4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1" h="4371">
                  <a:moveTo>
                    <a:pt x="4370" y="0"/>
                  </a:moveTo>
                  <a:lnTo>
                    <a:pt x="4132" y="68"/>
                  </a:lnTo>
                  <a:lnTo>
                    <a:pt x="0" y="4200"/>
                  </a:lnTo>
                  <a:lnTo>
                    <a:pt x="0" y="4370"/>
                  </a:lnTo>
                  <a:lnTo>
                    <a:pt x="43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7" name="Freeform 4700"/>
            <p:cNvSpPr>
              <a:spLocks noChangeArrowheads="1"/>
            </p:cNvSpPr>
            <p:nvPr/>
          </p:nvSpPr>
          <p:spPr bwMode="auto">
            <a:xfrm>
              <a:off x="13094746" y="7620392"/>
              <a:ext cx="1180140" cy="1180217"/>
            </a:xfrm>
            <a:custGeom>
              <a:avLst/>
              <a:gdLst>
                <a:gd name="T0" fmla="*/ 4370 w 4371"/>
                <a:gd name="T1" fmla="*/ 0 h 4371"/>
                <a:gd name="T2" fmla="*/ 4132 w 4371"/>
                <a:gd name="T3" fmla="*/ 68 h 4371"/>
                <a:gd name="T4" fmla="*/ 0 w 4371"/>
                <a:gd name="T5" fmla="*/ 4200 h 4371"/>
                <a:gd name="T6" fmla="*/ 0 w 4371"/>
                <a:gd name="T7" fmla="*/ 4370 h 4371"/>
                <a:gd name="T8" fmla="*/ 4370 w 4371"/>
                <a:gd name="T9" fmla="*/ 0 h 4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1" h="4371">
                  <a:moveTo>
                    <a:pt x="4370" y="0"/>
                  </a:moveTo>
                  <a:lnTo>
                    <a:pt x="4132" y="68"/>
                  </a:lnTo>
                  <a:lnTo>
                    <a:pt x="0" y="4200"/>
                  </a:lnTo>
                  <a:lnTo>
                    <a:pt x="0" y="4370"/>
                  </a:lnTo>
                  <a:lnTo>
                    <a:pt x="43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8" name="Freeform 4701"/>
            <p:cNvSpPr>
              <a:spLocks noChangeArrowheads="1"/>
            </p:cNvSpPr>
            <p:nvPr/>
          </p:nvSpPr>
          <p:spPr bwMode="auto">
            <a:xfrm>
              <a:off x="14210580" y="7618010"/>
              <a:ext cx="67879" cy="21437"/>
            </a:xfrm>
            <a:custGeom>
              <a:avLst/>
              <a:gdLst>
                <a:gd name="T0" fmla="*/ 249 w 250"/>
                <a:gd name="T1" fmla="*/ 0 h 81"/>
                <a:gd name="T2" fmla="*/ 0 w 250"/>
                <a:gd name="T3" fmla="*/ 68 h 81"/>
                <a:gd name="T4" fmla="*/ 0 w 250"/>
                <a:gd name="T5" fmla="*/ 80 h 81"/>
                <a:gd name="T6" fmla="*/ 238 w 250"/>
                <a:gd name="T7" fmla="*/ 12 h 81"/>
                <a:gd name="T8" fmla="*/ 249 w 250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81">
                  <a:moveTo>
                    <a:pt x="249" y="0"/>
                  </a:moveTo>
                  <a:lnTo>
                    <a:pt x="0" y="68"/>
                  </a:lnTo>
                  <a:lnTo>
                    <a:pt x="0" y="80"/>
                  </a:lnTo>
                  <a:lnTo>
                    <a:pt x="238" y="12"/>
                  </a:lnTo>
                  <a:lnTo>
                    <a:pt x="24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09" name="Freeform 4702"/>
            <p:cNvSpPr>
              <a:spLocks noChangeArrowheads="1"/>
            </p:cNvSpPr>
            <p:nvPr/>
          </p:nvSpPr>
          <p:spPr bwMode="auto">
            <a:xfrm>
              <a:off x="14210580" y="7618010"/>
              <a:ext cx="67879" cy="21437"/>
            </a:xfrm>
            <a:custGeom>
              <a:avLst/>
              <a:gdLst>
                <a:gd name="T0" fmla="*/ 249 w 250"/>
                <a:gd name="T1" fmla="*/ 0 h 81"/>
                <a:gd name="T2" fmla="*/ 0 w 250"/>
                <a:gd name="T3" fmla="*/ 68 h 81"/>
                <a:gd name="T4" fmla="*/ 0 w 250"/>
                <a:gd name="T5" fmla="*/ 80 h 81"/>
                <a:gd name="T6" fmla="*/ 238 w 250"/>
                <a:gd name="T7" fmla="*/ 12 h 81"/>
                <a:gd name="T8" fmla="*/ 249 w 250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81">
                  <a:moveTo>
                    <a:pt x="249" y="0"/>
                  </a:moveTo>
                  <a:lnTo>
                    <a:pt x="0" y="68"/>
                  </a:lnTo>
                  <a:lnTo>
                    <a:pt x="0" y="80"/>
                  </a:lnTo>
                  <a:lnTo>
                    <a:pt x="238" y="12"/>
                  </a:lnTo>
                  <a:lnTo>
                    <a:pt x="24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0" name="Freeform 4703"/>
            <p:cNvSpPr>
              <a:spLocks noChangeArrowheads="1"/>
            </p:cNvSpPr>
            <p:nvPr/>
          </p:nvSpPr>
          <p:spPr bwMode="auto">
            <a:xfrm>
              <a:off x="13092365" y="8794653"/>
              <a:ext cx="1191" cy="9527"/>
            </a:xfrm>
            <a:custGeom>
              <a:avLst/>
              <a:gdLst>
                <a:gd name="T0" fmla="*/ 0 w 1"/>
                <a:gd name="T1" fmla="*/ 0 h 34"/>
                <a:gd name="T2" fmla="*/ 0 w 1"/>
                <a:gd name="T3" fmla="*/ 11 h 34"/>
                <a:gd name="T4" fmla="*/ 0 w 1"/>
                <a:gd name="T5" fmla="*/ 33 h 34"/>
                <a:gd name="T6" fmla="*/ 0 w 1"/>
                <a:gd name="T7" fmla="*/ 33 h 34"/>
                <a:gd name="T8" fmla="*/ 0 w 1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4">
                  <a:moveTo>
                    <a:pt x="0" y="0"/>
                  </a:moveTo>
                  <a:lnTo>
                    <a:pt x="0" y="11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1" name="Freeform 4704"/>
            <p:cNvSpPr>
              <a:spLocks noChangeArrowheads="1"/>
            </p:cNvSpPr>
            <p:nvPr/>
          </p:nvSpPr>
          <p:spPr bwMode="auto">
            <a:xfrm>
              <a:off x="13092365" y="8794653"/>
              <a:ext cx="1191" cy="9527"/>
            </a:xfrm>
            <a:custGeom>
              <a:avLst/>
              <a:gdLst>
                <a:gd name="T0" fmla="*/ 0 w 1"/>
                <a:gd name="T1" fmla="*/ 0 h 34"/>
                <a:gd name="T2" fmla="*/ 0 w 1"/>
                <a:gd name="T3" fmla="*/ 11 h 34"/>
                <a:gd name="T4" fmla="*/ 0 w 1"/>
                <a:gd name="T5" fmla="*/ 33 h 34"/>
                <a:gd name="T6" fmla="*/ 0 w 1"/>
                <a:gd name="T7" fmla="*/ 33 h 34"/>
                <a:gd name="T8" fmla="*/ 0 w 1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4">
                  <a:moveTo>
                    <a:pt x="0" y="0"/>
                  </a:moveTo>
                  <a:lnTo>
                    <a:pt x="0" y="11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2" name="Freeform 4705"/>
            <p:cNvSpPr>
              <a:spLocks noChangeArrowheads="1"/>
            </p:cNvSpPr>
            <p:nvPr/>
          </p:nvSpPr>
          <p:spPr bwMode="auto">
            <a:xfrm>
              <a:off x="13092365" y="8843483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23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82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8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3" name="Freeform 4706"/>
            <p:cNvSpPr>
              <a:spLocks noChangeArrowheads="1"/>
            </p:cNvSpPr>
            <p:nvPr/>
          </p:nvSpPr>
          <p:spPr bwMode="auto">
            <a:xfrm>
              <a:off x="13092365" y="8843483"/>
              <a:ext cx="3572" cy="48828"/>
            </a:xfrm>
            <a:custGeom>
              <a:avLst/>
              <a:gdLst>
                <a:gd name="T0" fmla="*/ 11 w 12"/>
                <a:gd name="T1" fmla="*/ 0 h 183"/>
                <a:gd name="T2" fmla="*/ 0 w 12"/>
                <a:gd name="T3" fmla="*/ 23 h 183"/>
                <a:gd name="T4" fmla="*/ 0 w 12"/>
                <a:gd name="T5" fmla="*/ 159 h 183"/>
                <a:gd name="T6" fmla="*/ 0 w 12"/>
                <a:gd name="T7" fmla="*/ 148 h 183"/>
                <a:gd name="T8" fmla="*/ 0 w 12"/>
                <a:gd name="T9" fmla="*/ 182 h 183"/>
                <a:gd name="T10" fmla="*/ 11 w 12"/>
                <a:gd name="T11" fmla="*/ 182 h 183"/>
                <a:gd name="T12" fmla="*/ 11 w 12"/>
                <a:gd name="T13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3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2"/>
                  </a:lnTo>
                  <a:lnTo>
                    <a:pt x="11" y="18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4" name="Freeform 4707"/>
            <p:cNvSpPr>
              <a:spLocks noChangeArrowheads="1"/>
            </p:cNvSpPr>
            <p:nvPr/>
          </p:nvSpPr>
          <p:spPr bwMode="auto">
            <a:xfrm>
              <a:off x="13094746" y="7583473"/>
              <a:ext cx="1306371" cy="1310029"/>
            </a:xfrm>
            <a:custGeom>
              <a:avLst/>
              <a:gdLst>
                <a:gd name="T0" fmla="*/ 4835 w 4836"/>
                <a:gd name="T1" fmla="*/ 0 h 4849"/>
                <a:gd name="T2" fmla="*/ 4597 w 4836"/>
                <a:gd name="T3" fmla="*/ 68 h 4849"/>
                <a:gd name="T4" fmla="*/ 0 w 4836"/>
                <a:gd name="T5" fmla="*/ 4666 h 4849"/>
                <a:gd name="T6" fmla="*/ 0 w 4836"/>
                <a:gd name="T7" fmla="*/ 4848 h 4849"/>
                <a:gd name="T8" fmla="*/ 4835 w 4836"/>
                <a:gd name="T9" fmla="*/ 0 h 4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36" h="4849">
                  <a:moveTo>
                    <a:pt x="4835" y="0"/>
                  </a:moveTo>
                  <a:lnTo>
                    <a:pt x="4597" y="68"/>
                  </a:lnTo>
                  <a:lnTo>
                    <a:pt x="0" y="4666"/>
                  </a:lnTo>
                  <a:lnTo>
                    <a:pt x="0" y="4848"/>
                  </a:lnTo>
                  <a:lnTo>
                    <a:pt x="483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5" name="Freeform 4708"/>
            <p:cNvSpPr>
              <a:spLocks noChangeArrowheads="1"/>
            </p:cNvSpPr>
            <p:nvPr/>
          </p:nvSpPr>
          <p:spPr bwMode="auto">
            <a:xfrm>
              <a:off x="13094746" y="7583473"/>
              <a:ext cx="1306371" cy="1310029"/>
            </a:xfrm>
            <a:custGeom>
              <a:avLst/>
              <a:gdLst>
                <a:gd name="T0" fmla="*/ 4835 w 4836"/>
                <a:gd name="T1" fmla="*/ 0 h 4849"/>
                <a:gd name="T2" fmla="*/ 4597 w 4836"/>
                <a:gd name="T3" fmla="*/ 68 h 4849"/>
                <a:gd name="T4" fmla="*/ 0 w 4836"/>
                <a:gd name="T5" fmla="*/ 4666 h 4849"/>
                <a:gd name="T6" fmla="*/ 0 w 4836"/>
                <a:gd name="T7" fmla="*/ 4848 h 4849"/>
                <a:gd name="T8" fmla="*/ 4835 w 4836"/>
                <a:gd name="T9" fmla="*/ 0 h 4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36" h="4849">
                  <a:moveTo>
                    <a:pt x="4835" y="0"/>
                  </a:moveTo>
                  <a:lnTo>
                    <a:pt x="4597" y="68"/>
                  </a:lnTo>
                  <a:lnTo>
                    <a:pt x="0" y="4666"/>
                  </a:lnTo>
                  <a:lnTo>
                    <a:pt x="0" y="4848"/>
                  </a:lnTo>
                  <a:lnTo>
                    <a:pt x="483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6" name="Freeform 4709"/>
            <p:cNvSpPr>
              <a:spLocks noChangeArrowheads="1"/>
            </p:cNvSpPr>
            <p:nvPr/>
          </p:nvSpPr>
          <p:spPr bwMode="auto">
            <a:xfrm>
              <a:off x="14336810" y="7583473"/>
              <a:ext cx="67879" cy="19055"/>
            </a:xfrm>
            <a:custGeom>
              <a:avLst/>
              <a:gdLst>
                <a:gd name="T0" fmla="*/ 250 w 251"/>
                <a:gd name="T1" fmla="*/ 0 h 69"/>
                <a:gd name="T2" fmla="*/ 11 w 251"/>
                <a:gd name="T3" fmla="*/ 68 h 69"/>
                <a:gd name="T4" fmla="*/ 0 w 251"/>
                <a:gd name="T5" fmla="*/ 68 h 69"/>
                <a:gd name="T6" fmla="*/ 238 w 251"/>
                <a:gd name="T7" fmla="*/ 0 h 69"/>
                <a:gd name="T8" fmla="*/ 250 w 25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1" y="68"/>
                  </a:lnTo>
                  <a:lnTo>
                    <a:pt x="0" y="68"/>
                  </a:lnTo>
                  <a:lnTo>
                    <a:pt x="238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7" name="Freeform 4710"/>
            <p:cNvSpPr>
              <a:spLocks noChangeArrowheads="1"/>
            </p:cNvSpPr>
            <p:nvPr/>
          </p:nvSpPr>
          <p:spPr bwMode="auto">
            <a:xfrm>
              <a:off x="14336810" y="7583473"/>
              <a:ext cx="67879" cy="19055"/>
            </a:xfrm>
            <a:custGeom>
              <a:avLst/>
              <a:gdLst>
                <a:gd name="T0" fmla="*/ 250 w 251"/>
                <a:gd name="T1" fmla="*/ 0 h 69"/>
                <a:gd name="T2" fmla="*/ 11 w 251"/>
                <a:gd name="T3" fmla="*/ 68 h 69"/>
                <a:gd name="T4" fmla="*/ 0 w 251"/>
                <a:gd name="T5" fmla="*/ 68 h 69"/>
                <a:gd name="T6" fmla="*/ 238 w 251"/>
                <a:gd name="T7" fmla="*/ 0 h 69"/>
                <a:gd name="T8" fmla="*/ 250 w 25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1" y="68"/>
                  </a:lnTo>
                  <a:lnTo>
                    <a:pt x="0" y="68"/>
                  </a:lnTo>
                  <a:lnTo>
                    <a:pt x="238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8" name="Freeform 4711"/>
            <p:cNvSpPr>
              <a:spLocks noChangeArrowheads="1"/>
            </p:cNvSpPr>
            <p:nvPr/>
          </p:nvSpPr>
          <p:spPr bwMode="auto">
            <a:xfrm>
              <a:off x="13092365" y="8883975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19" name="Freeform 4712"/>
            <p:cNvSpPr>
              <a:spLocks noChangeArrowheads="1"/>
            </p:cNvSpPr>
            <p:nvPr/>
          </p:nvSpPr>
          <p:spPr bwMode="auto">
            <a:xfrm>
              <a:off x="13092365" y="8883975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4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0" name="Freeform 4713"/>
            <p:cNvSpPr>
              <a:spLocks noChangeArrowheads="1"/>
            </p:cNvSpPr>
            <p:nvPr/>
          </p:nvSpPr>
          <p:spPr bwMode="auto">
            <a:xfrm>
              <a:off x="13092365" y="8936376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47 h 182"/>
                <a:gd name="T6" fmla="*/ 0 w 12"/>
                <a:gd name="T7" fmla="*/ 147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1" name="Freeform 4714"/>
            <p:cNvSpPr>
              <a:spLocks noChangeArrowheads="1"/>
            </p:cNvSpPr>
            <p:nvPr/>
          </p:nvSpPr>
          <p:spPr bwMode="auto">
            <a:xfrm>
              <a:off x="13092365" y="8936376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11 h 182"/>
                <a:gd name="T4" fmla="*/ 0 w 12"/>
                <a:gd name="T5" fmla="*/ 147 h 182"/>
                <a:gd name="T6" fmla="*/ 0 w 12"/>
                <a:gd name="T7" fmla="*/ 147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2" name="Freeform 4715"/>
            <p:cNvSpPr>
              <a:spLocks noChangeArrowheads="1"/>
            </p:cNvSpPr>
            <p:nvPr/>
          </p:nvSpPr>
          <p:spPr bwMode="auto">
            <a:xfrm>
              <a:off x="13094746" y="7546553"/>
              <a:ext cx="1434983" cy="1435077"/>
            </a:xfrm>
            <a:custGeom>
              <a:avLst/>
              <a:gdLst>
                <a:gd name="T0" fmla="*/ 5312 w 5313"/>
                <a:gd name="T1" fmla="*/ 0 h 5314"/>
                <a:gd name="T2" fmla="*/ 5062 w 5313"/>
                <a:gd name="T3" fmla="*/ 68 h 5314"/>
                <a:gd name="T4" fmla="*/ 0 w 5313"/>
                <a:gd name="T5" fmla="*/ 5143 h 5314"/>
                <a:gd name="T6" fmla="*/ 0 w 5313"/>
                <a:gd name="T7" fmla="*/ 5313 h 5314"/>
                <a:gd name="T8" fmla="*/ 5312 w 5313"/>
                <a:gd name="T9" fmla="*/ 0 h 5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13" h="5314">
                  <a:moveTo>
                    <a:pt x="5312" y="0"/>
                  </a:moveTo>
                  <a:lnTo>
                    <a:pt x="5062" y="68"/>
                  </a:lnTo>
                  <a:lnTo>
                    <a:pt x="0" y="5143"/>
                  </a:lnTo>
                  <a:lnTo>
                    <a:pt x="0" y="5313"/>
                  </a:lnTo>
                  <a:lnTo>
                    <a:pt x="53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3" name="Freeform 4716"/>
            <p:cNvSpPr>
              <a:spLocks noChangeArrowheads="1"/>
            </p:cNvSpPr>
            <p:nvPr/>
          </p:nvSpPr>
          <p:spPr bwMode="auto">
            <a:xfrm>
              <a:off x="13094746" y="7546553"/>
              <a:ext cx="1434983" cy="1435077"/>
            </a:xfrm>
            <a:custGeom>
              <a:avLst/>
              <a:gdLst>
                <a:gd name="T0" fmla="*/ 5312 w 5313"/>
                <a:gd name="T1" fmla="*/ 0 h 5314"/>
                <a:gd name="T2" fmla="*/ 5062 w 5313"/>
                <a:gd name="T3" fmla="*/ 68 h 5314"/>
                <a:gd name="T4" fmla="*/ 0 w 5313"/>
                <a:gd name="T5" fmla="*/ 5143 h 5314"/>
                <a:gd name="T6" fmla="*/ 0 w 5313"/>
                <a:gd name="T7" fmla="*/ 5313 h 5314"/>
                <a:gd name="T8" fmla="*/ 5312 w 5313"/>
                <a:gd name="T9" fmla="*/ 0 h 5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13" h="5314">
                  <a:moveTo>
                    <a:pt x="5312" y="0"/>
                  </a:moveTo>
                  <a:lnTo>
                    <a:pt x="5062" y="68"/>
                  </a:lnTo>
                  <a:lnTo>
                    <a:pt x="0" y="5143"/>
                  </a:lnTo>
                  <a:lnTo>
                    <a:pt x="0" y="5313"/>
                  </a:lnTo>
                  <a:lnTo>
                    <a:pt x="53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4" name="Freeform 4717"/>
            <p:cNvSpPr>
              <a:spLocks noChangeArrowheads="1"/>
            </p:cNvSpPr>
            <p:nvPr/>
          </p:nvSpPr>
          <p:spPr bwMode="auto">
            <a:xfrm>
              <a:off x="14461852" y="7546553"/>
              <a:ext cx="67878" cy="19055"/>
            </a:xfrm>
            <a:custGeom>
              <a:avLst/>
              <a:gdLst>
                <a:gd name="T0" fmla="*/ 250 w 251"/>
                <a:gd name="T1" fmla="*/ 0 h 69"/>
                <a:gd name="T2" fmla="*/ 12 w 251"/>
                <a:gd name="T3" fmla="*/ 68 h 69"/>
                <a:gd name="T4" fmla="*/ 0 w 251"/>
                <a:gd name="T5" fmla="*/ 68 h 69"/>
                <a:gd name="T6" fmla="*/ 250 w 251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2" y="68"/>
                  </a:lnTo>
                  <a:lnTo>
                    <a:pt x="0" y="68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5" name="Freeform 4718"/>
            <p:cNvSpPr>
              <a:spLocks noChangeArrowheads="1"/>
            </p:cNvSpPr>
            <p:nvPr/>
          </p:nvSpPr>
          <p:spPr bwMode="auto">
            <a:xfrm>
              <a:off x="14461852" y="7546553"/>
              <a:ext cx="67878" cy="19055"/>
            </a:xfrm>
            <a:custGeom>
              <a:avLst/>
              <a:gdLst>
                <a:gd name="T0" fmla="*/ 250 w 251"/>
                <a:gd name="T1" fmla="*/ 0 h 69"/>
                <a:gd name="T2" fmla="*/ 12 w 251"/>
                <a:gd name="T3" fmla="*/ 68 h 69"/>
                <a:gd name="T4" fmla="*/ 0 w 251"/>
                <a:gd name="T5" fmla="*/ 68 h 69"/>
                <a:gd name="T6" fmla="*/ 250 w 251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2" y="68"/>
                  </a:lnTo>
                  <a:lnTo>
                    <a:pt x="0" y="68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6" name="Freeform 4719"/>
            <p:cNvSpPr>
              <a:spLocks noChangeArrowheads="1"/>
            </p:cNvSpPr>
            <p:nvPr/>
          </p:nvSpPr>
          <p:spPr bwMode="auto">
            <a:xfrm>
              <a:off x="13092365" y="8975675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0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7" name="Freeform 4720"/>
            <p:cNvSpPr>
              <a:spLocks noChangeArrowheads="1"/>
            </p:cNvSpPr>
            <p:nvPr/>
          </p:nvSpPr>
          <p:spPr bwMode="auto">
            <a:xfrm>
              <a:off x="13092365" y="8975675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0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8" name="Freeform 4721"/>
            <p:cNvSpPr>
              <a:spLocks noChangeArrowheads="1"/>
            </p:cNvSpPr>
            <p:nvPr/>
          </p:nvSpPr>
          <p:spPr bwMode="auto">
            <a:xfrm>
              <a:off x="13092365" y="9024505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23 h 182"/>
                <a:gd name="T4" fmla="*/ 0 w 12"/>
                <a:gd name="T5" fmla="*/ 159 h 182"/>
                <a:gd name="T6" fmla="*/ 0 w 12"/>
                <a:gd name="T7" fmla="*/ 148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29" name="Freeform 4722"/>
            <p:cNvSpPr>
              <a:spLocks noChangeArrowheads="1"/>
            </p:cNvSpPr>
            <p:nvPr/>
          </p:nvSpPr>
          <p:spPr bwMode="auto">
            <a:xfrm>
              <a:off x="13092365" y="9024505"/>
              <a:ext cx="3572" cy="48828"/>
            </a:xfrm>
            <a:custGeom>
              <a:avLst/>
              <a:gdLst>
                <a:gd name="T0" fmla="*/ 11 w 12"/>
                <a:gd name="T1" fmla="*/ 0 h 182"/>
                <a:gd name="T2" fmla="*/ 0 w 12"/>
                <a:gd name="T3" fmla="*/ 23 h 182"/>
                <a:gd name="T4" fmla="*/ 0 w 12"/>
                <a:gd name="T5" fmla="*/ 159 h 182"/>
                <a:gd name="T6" fmla="*/ 0 w 12"/>
                <a:gd name="T7" fmla="*/ 148 h 182"/>
                <a:gd name="T8" fmla="*/ 0 w 12"/>
                <a:gd name="T9" fmla="*/ 181 h 182"/>
                <a:gd name="T10" fmla="*/ 11 w 12"/>
                <a:gd name="T11" fmla="*/ 170 h 182"/>
                <a:gd name="T12" fmla="*/ 11 w 12"/>
                <a:gd name="T13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82">
                  <a:moveTo>
                    <a:pt x="11" y="0"/>
                  </a:moveTo>
                  <a:lnTo>
                    <a:pt x="0" y="23"/>
                  </a:lnTo>
                  <a:lnTo>
                    <a:pt x="0" y="159"/>
                  </a:lnTo>
                  <a:lnTo>
                    <a:pt x="0" y="148"/>
                  </a:lnTo>
                  <a:lnTo>
                    <a:pt x="0" y="181"/>
                  </a:lnTo>
                  <a:lnTo>
                    <a:pt x="11" y="17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0" name="Freeform 4723"/>
            <p:cNvSpPr>
              <a:spLocks noChangeArrowheads="1"/>
            </p:cNvSpPr>
            <p:nvPr/>
          </p:nvSpPr>
          <p:spPr bwMode="auto">
            <a:xfrm>
              <a:off x="13094746" y="7513207"/>
              <a:ext cx="1561214" cy="1557743"/>
            </a:xfrm>
            <a:custGeom>
              <a:avLst/>
              <a:gdLst>
                <a:gd name="T0" fmla="*/ 5778 w 5779"/>
                <a:gd name="T1" fmla="*/ 0 h 5768"/>
                <a:gd name="T2" fmla="*/ 5539 w 5779"/>
                <a:gd name="T3" fmla="*/ 69 h 5768"/>
                <a:gd name="T4" fmla="*/ 0 w 5779"/>
                <a:gd name="T5" fmla="*/ 5597 h 5768"/>
                <a:gd name="T6" fmla="*/ 0 w 5779"/>
                <a:gd name="T7" fmla="*/ 5767 h 5768"/>
                <a:gd name="T8" fmla="*/ 5778 w 5779"/>
                <a:gd name="T9" fmla="*/ 0 h 5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9" h="5768">
                  <a:moveTo>
                    <a:pt x="5778" y="0"/>
                  </a:moveTo>
                  <a:lnTo>
                    <a:pt x="5539" y="69"/>
                  </a:lnTo>
                  <a:lnTo>
                    <a:pt x="0" y="5597"/>
                  </a:lnTo>
                  <a:lnTo>
                    <a:pt x="0" y="5767"/>
                  </a:lnTo>
                  <a:lnTo>
                    <a:pt x="577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1" name="Freeform 4724"/>
            <p:cNvSpPr>
              <a:spLocks noChangeArrowheads="1"/>
            </p:cNvSpPr>
            <p:nvPr/>
          </p:nvSpPr>
          <p:spPr bwMode="auto">
            <a:xfrm>
              <a:off x="13094746" y="7513207"/>
              <a:ext cx="1561214" cy="1557743"/>
            </a:xfrm>
            <a:custGeom>
              <a:avLst/>
              <a:gdLst>
                <a:gd name="T0" fmla="*/ 5778 w 5779"/>
                <a:gd name="T1" fmla="*/ 0 h 5768"/>
                <a:gd name="T2" fmla="*/ 5539 w 5779"/>
                <a:gd name="T3" fmla="*/ 69 h 5768"/>
                <a:gd name="T4" fmla="*/ 0 w 5779"/>
                <a:gd name="T5" fmla="*/ 5597 h 5768"/>
                <a:gd name="T6" fmla="*/ 0 w 5779"/>
                <a:gd name="T7" fmla="*/ 5767 h 5768"/>
                <a:gd name="T8" fmla="*/ 5778 w 5779"/>
                <a:gd name="T9" fmla="*/ 0 h 5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9" h="5768">
                  <a:moveTo>
                    <a:pt x="5778" y="0"/>
                  </a:moveTo>
                  <a:lnTo>
                    <a:pt x="5539" y="69"/>
                  </a:lnTo>
                  <a:lnTo>
                    <a:pt x="0" y="5597"/>
                  </a:lnTo>
                  <a:lnTo>
                    <a:pt x="0" y="5767"/>
                  </a:lnTo>
                  <a:lnTo>
                    <a:pt x="577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2" name="Freeform 4725"/>
            <p:cNvSpPr>
              <a:spLocks noChangeArrowheads="1"/>
            </p:cNvSpPr>
            <p:nvPr/>
          </p:nvSpPr>
          <p:spPr bwMode="auto">
            <a:xfrm>
              <a:off x="14590464" y="7510826"/>
              <a:ext cx="64306" cy="21437"/>
            </a:xfrm>
            <a:custGeom>
              <a:avLst/>
              <a:gdLst>
                <a:gd name="T0" fmla="*/ 239 w 240"/>
                <a:gd name="T1" fmla="*/ 0 h 81"/>
                <a:gd name="T2" fmla="*/ 0 w 240"/>
                <a:gd name="T3" fmla="*/ 68 h 81"/>
                <a:gd name="T4" fmla="*/ 0 w 240"/>
                <a:gd name="T5" fmla="*/ 80 h 81"/>
                <a:gd name="T6" fmla="*/ 239 w 240"/>
                <a:gd name="T7" fmla="*/ 11 h 81"/>
                <a:gd name="T8" fmla="*/ 239 w 240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81">
                  <a:moveTo>
                    <a:pt x="239" y="0"/>
                  </a:moveTo>
                  <a:lnTo>
                    <a:pt x="0" y="68"/>
                  </a:lnTo>
                  <a:lnTo>
                    <a:pt x="0" y="80"/>
                  </a:lnTo>
                  <a:lnTo>
                    <a:pt x="239" y="11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3" name="Freeform 4726"/>
            <p:cNvSpPr>
              <a:spLocks noChangeArrowheads="1"/>
            </p:cNvSpPr>
            <p:nvPr/>
          </p:nvSpPr>
          <p:spPr bwMode="auto">
            <a:xfrm>
              <a:off x="14590464" y="7510826"/>
              <a:ext cx="64306" cy="21437"/>
            </a:xfrm>
            <a:custGeom>
              <a:avLst/>
              <a:gdLst>
                <a:gd name="T0" fmla="*/ 239 w 240"/>
                <a:gd name="T1" fmla="*/ 0 h 81"/>
                <a:gd name="T2" fmla="*/ 0 w 240"/>
                <a:gd name="T3" fmla="*/ 68 h 81"/>
                <a:gd name="T4" fmla="*/ 0 w 240"/>
                <a:gd name="T5" fmla="*/ 80 h 81"/>
                <a:gd name="T6" fmla="*/ 239 w 240"/>
                <a:gd name="T7" fmla="*/ 11 h 81"/>
                <a:gd name="T8" fmla="*/ 239 w 240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81">
                  <a:moveTo>
                    <a:pt x="239" y="0"/>
                  </a:moveTo>
                  <a:lnTo>
                    <a:pt x="0" y="68"/>
                  </a:lnTo>
                  <a:lnTo>
                    <a:pt x="0" y="80"/>
                  </a:lnTo>
                  <a:lnTo>
                    <a:pt x="239" y="11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4" name="Freeform 4727"/>
            <p:cNvSpPr>
              <a:spLocks noChangeArrowheads="1"/>
            </p:cNvSpPr>
            <p:nvPr/>
          </p:nvSpPr>
          <p:spPr bwMode="auto">
            <a:xfrm>
              <a:off x="13092365" y="9064997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3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5" name="Freeform 4728"/>
            <p:cNvSpPr>
              <a:spLocks noChangeArrowheads="1"/>
            </p:cNvSpPr>
            <p:nvPr/>
          </p:nvSpPr>
          <p:spPr bwMode="auto">
            <a:xfrm>
              <a:off x="13092365" y="9064997"/>
              <a:ext cx="1191" cy="11909"/>
            </a:xfrm>
            <a:custGeom>
              <a:avLst/>
              <a:gdLst>
                <a:gd name="T0" fmla="*/ 0 w 1"/>
                <a:gd name="T1" fmla="*/ 0 h 46"/>
                <a:gd name="T2" fmla="*/ 0 w 1"/>
                <a:gd name="T3" fmla="*/ 11 h 46"/>
                <a:gd name="T4" fmla="*/ 0 w 1"/>
                <a:gd name="T5" fmla="*/ 45 h 46"/>
                <a:gd name="T6" fmla="*/ 0 w 1"/>
                <a:gd name="T7" fmla="*/ 33 h 46"/>
                <a:gd name="T8" fmla="*/ 0 w 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6">
                  <a:moveTo>
                    <a:pt x="0" y="0"/>
                  </a:moveTo>
                  <a:lnTo>
                    <a:pt x="0" y="11"/>
                  </a:lnTo>
                  <a:lnTo>
                    <a:pt x="0" y="45"/>
                  </a:lnTo>
                  <a:lnTo>
                    <a:pt x="0" y="3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6" name="Freeform 4729"/>
            <p:cNvSpPr>
              <a:spLocks noChangeArrowheads="1"/>
            </p:cNvSpPr>
            <p:nvPr/>
          </p:nvSpPr>
          <p:spPr bwMode="auto">
            <a:xfrm>
              <a:off x="13092365" y="9141216"/>
              <a:ext cx="3572" cy="3572"/>
            </a:xfrm>
            <a:custGeom>
              <a:avLst/>
              <a:gdLst>
                <a:gd name="T0" fmla="*/ 0 w 12"/>
                <a:gd name="T1" fmla="*/ 0 h 13"/>
                <a:gd name="T2" fmla="*/ 0 w 12"/>
                <a:gd name="T3" fmla="*/ 12 h 13"/>
                <a:gd name="T4" fmla="*/ 11 w 12"/>
                <a:gd name="T5" fmla="*/ 12 h 13"/>
                <a:gd name="T6" fmla="*/ 11 w 12"/>
                <a:gd name="T7" fmla="*/ 12 h 13"/>
                <a:gd name="T8" fmla="*/ 0 w 1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0" y="0"/>
                  </a:move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7" name="Freeform 4730"/>
            <p:cNvSpPr>
              <a:spLocks noChangeArrowheads="1"/>
            </p:cNvSpPr>
            <p:nvPr/>
          </p:nvSpPr>
          <p:spPr bwMode="auto">
            <a:xfrm>
              <a:off x="13092365" y="9141216"/>
              <a:ext cx="3572" cy="3572"/>
            </a:xfrm>
            <a:custGeom>
              <a:avLst/>
              <a:gdLst>
                <a:gd name="T0" fmla="*/ 0 w 12"/>
                <a:gd name="T1" fmla="*/ 0 h 13"/>
                <a:gd name="T2" fmla="*/ 0 w 12"/>
                <a:gd name="T3" fmla="*/ 12 h 13"/>
                <a:gd name="T4" fmla="*/ 11 w 12"/>
                <a:gd name="T5" fmla="*/ 12 h 13"/>
                <a:gd name="T6" fmla="*/ 11 w 12"/>
                <a:gd name="T7" fmla="*/ 12 h 13"/>
                <a:gd name="T8" fmla="*/ 0 w 1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0" y="0"/>
                  </a:move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8" name="Freeform 4731"/>
            <p:cNvSpPr>
              <a:spLocks noChangeArrowheads="1"/>
            </p:cNvSpPr>
            <p:nvPr/>
          </p:nvSpPr>
          <p:spPr bwMode="auto">
            <a:xfrm>
              <a:off x="13092365" y="9117397"/>
              <a:ext cx="3572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102 h 103"/>
                <a:gd name="T8" fmla="*/ 11 w 12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39" name="Freeform 4732"/>
            <p:cNvSpPr>
              <a:spLocks noChangeArrowheads="1"/>
            </p:cNvSpPr>
            <p:nvPr/>
          </p:nvSpPr>
          <p:spPr bwMode="auto">
            <a:xfrm>
              <a:off x="13092365" y="9117397"/>
              <a:ext cx="3572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102 h 103"/>
                <a:gd name="T8" fmla="*/ 11 w 12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0" name="Freeform 4733"/>
            <p:cNvSpPr>
              <a:spLocks noChangeArrowheads="1"/>
            </p:cNvSpPr>
            <p:nvPr/>
          </p:nvSpPr>
          <p:spPr bwMode="auto">
            <a:xfrm>
              <a:off x="13094746" y="7476289"/>
              <a:ext cx="1686255" cy="1668500"/>
            </a:xfrm>
            <a:custGeom>
              <a:avLst/>
              <a:gdLst>
                <a:gd name="T0" fmla="*/ 6243 w 6244"/>
                <a:gd name="T1" fmla="*/ 0 h 6177"/>
                <a:gd name="T2" fmla="*/ 6005 w 6244"/>
                <a:gd name="T3" fmla="*/ 68 h 6177"/>
                <a:gd name="T4" fmla="*/ 0 w 6244"/>
                <a:gd name="T5" fmla="*/ 6074 h 6177"/>
                <a:gd name="T6" fmla="*/ 0 w 6244"/>
                <a:gd name="T7" fmla="*/ 6176 h 6177"/>
                <a:gd name="T8" fmla="*/ 0 w 6244"/>
                <a:gd name="T9" fmla="*/ 6176 h 6177"/>
                <a:gd name="T10" fmla="*/ 102 w 6244"/>
                <a:gd name="T11" fmla="*/ 6141 h 6177"/>
                <a:gd name="T12" fmla="*/ 6243 w 6244"/>
                <a:gd name="T13" fmla="*/ 0 h 6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44" h="6177">
                  <a:moveTo>
                    <a:pt x="6243" y="0"/>
                  </a:moveTo>
                  <a:lnTo>
                    <a:pt x="6005" y="68"/>
                  </a:lnTo>
                  <a:lnTo>
                    <a:pt x="0" y="6074"/>
                  </a:lnTo>
                  <a:lnTo>
                    <a:pt x="0" y="6176"/>
                  </a:lnTo>
                  <a:lnTo>
                    <a:pt x="0" y="6176"/>
                  </a:lnTo>
                  <a:lnTo>
                    <a:pt x="102" y="6141"/>
                  </a:lnTo>
                  <a:lnTo>
                    <a:pt x="62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1" name="Freeform 4734"/>
            <p:cNvSpPr>
              <a:spLocks noChangeArrowheads="1"/>
            </p:cNvSpPr>
            <p:nvPr/>
          </p:nvSpPr>
          <p:spPr bwMode="auto">
            <a:xfrm>
              <a:off x="13094746" y="7476289"/>
              <a:ext cx="1686255" cy="1668500"/>
            </a:xfrm>
            <a:custGeom>
              <a:avLst/>
              <a:gdLst>
                <a:gd name="T0" fmla="*/ 6243 w 6244"/>
                <a:gd name="T1" fmla="*/ 0 h 6177"/>
                <a:gd name="T2" fmla="*/ 6005 w 6244"/>
                <a:gd name="T3" fmla="*/ 68 h 6177"/>
                <a:gd name="T4" fmla="*/ 0 w 6244"/>
                <a:gd name="T5" fmla="*/ 6074 h 6177"/>
                <a:gd name="T6" fmla="*/ 0 w 6244"/>
                <a:gd name="T7" fmla="*/ 6176 h 6177"/>
                <a:gd name="T8" fmla="*/ 0 w 6244"/>
                <a:gd name="T9" fmla="*/ 6176 h 6177"/>
                <a:gd name="T10" fmla="*/ 102 w 6244"/>
                <a:gd name="T11" fmla="*/ 6141 h 6177"/>
                <a:gd name="T12" fmla="*/ 6243 w 6244"/>
                <a:gd name="T13" fmla="*/ 0 h 6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44" h="6177">
                  <a:moveTo>
                    <a:pt x="6243" y="0"/>
                  </a:moveTo>
                  <a:lnTo>
                    <a:pt x="6005" y="68"/>
                  </a:lnTo>
                  <a:lnTo>
                    <a:pt x="0" y="6074"/>
                  </a:lnTo>
                  <a:lnTo>
                    <a:pt x="0" y="6176"/>
                  </a:lnTo>
                  <a:lnTo>
                    <a:pt x="0" y="6176"/>
                  </a:lnTo>
                  <a:lnTo>
                    <a:pt x="102" y="6141"/>
                  </a:lnTo>
                  <a:lnTo>
                    <a:pt x="62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2" name="Freeform 4735"/>
            <p:cNvSpPr>
              <a:spLocks noChangeArrowheads="1"/>
            </p:cNvSpPr>
            <p:nvPr/>
          </p:nvSpPr>
          <p:spPr bwMode="auto">
            <a:xfrm>
              <a:off x="14716695" y="7476288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3" name="Freeform 4736"/>
            <p:cNvSpPr>
              <a:spLocks noChangeArrowheads="1"/>
            </p:cNvSpPr>
            <p:nvPr/>
          </p:nvSpPr>
          <p:spPr bwMode="auto">
            <a:xfrm>
              <a:off x="14716695" y="7476288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4" name="Freeform 4737"/>
            <p:cNvSpPr>
              <a:spLocks noChangeArrowheads="1"/>
            </p:cNvSpPr>
            <p:nvPr/>
          </p:nvSpPr>
          <p:spPr bwMode="auto">
            <a:xfrm>
              <a:off x="13184061" y="7439370"/>
              <a:ext cx="1723171" cy="1680410"/>
            </a:xfrm>
            <a:custGeom>
              <a:avLst/>
              <a:gdLst>
                <a:gd name="T0" fmla="*/ 6379 w 6380"/>
                <a:gd name="T1" fmla="*/ 0 h 6222"/>
                <a:gd name="T2" fmla="*/ 6141 w 6380"/>
                <a:gd name="T3" fmla="*/ 68 h 6222"/>
                <a:gd name="T4" fmla="*/ 0 w 6380"/>
                <a:gd name="T5" fmla="*/ 6221 h 6222"/>
                <a:gd name="T6" fmla="*/ 238 w 6380"/>
                <a:gd name="T7" fmla="*/ 6153 h 6222"/>
                <a:gd name="T8" fmla="*/ 6379 w 6380"/>
                <a:gd name="T9" fmla="*/ 0 h 6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0" h="6222">
                  <a:moveTo>
                    <a:pt x="6379" y="0"/>
                  </a:moveTo>
                  <a:lnTo>
                    <a:pt x="6141" y="68"/>
                  </a:lnTo>
                  <a:lnTo>
                    <a:pt x="0" y="6221"/>
                  </a:lnTo>
                  <a:lnTo>
                    <a:pt x="238" y="6153"/>
                  </a:lnTo>
                  <a:lnTo>
                    <a:pt x="637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5" name="Freeform 4738"/>
            <p:cNvSpPr>
              <a:spLocks noChangeArrowheads="1"/>
            </p:cNvSpPr>
            <p:nvPr/>
          </p:nvSpPr>
          <p:spPr bwMode="auto">
            <a:xfrm>
              <a:off x="13184061" y="7439370"/>
              <a:ext cx="1723171" cy="1680410"/>
            </a:xfrm>
            <a:custGeom>
              <a:avLst/>
              <a:gdLst>
                <a:gd name="T0" fmla="*/ 6379 w 6380"/>
                <a:gd name="T1" fmla="*/ 0 h 6222"/>
                <a:gd name="T2" fmla="*/ 6141 w 6380"/>
                <a:gd name="T3" fmla="*/ 68 h 6222"/>
                <a:gd name="T4" fmla="*/ 0 w 6380"/>
                <a:gd name="T5" fmla="*/ 6221 h 6222"/>
                <a:gd name="T6" fmla="*/ 238 w 6380"/>
                <a:gd name="T7" fmla="*/ 6153 h 6222"/>
                <a:gd name="T8" fmla="*/ 6379 w 6380"/>
                <a:gd name="T9" fmla="*/ 0 h 6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0" h="6222">
                  <a:moveTo>
                    <a:pt x="6379" y="0"/>
                  </a:moveTo>
                  <a:lnTo>
                    <a:pt x="6141" y="68"/>
                  </a:lnTo>
                  <a:lnTo>
                    <a:pt x="0" y="6221"/>
                  </a:lnTo>
                  <a:lnTo>
                    <a:pt x="238" y="6153"/>
                  </a:lnTo>
                  <a:lnTo>
                    <a:pt x="637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6" name="Freeform 4739"/>
            <p:cNvSpPr>
              <a:spLocks noChangeArrowheads="1"/>
            </p:cNvSpPr>
            <p:nvPr/>
          </p:nvSpPr>
          <p:spPr bwMode="auto">
            <a:xfrm>
              <a:off x="14841735" y="7439369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7" name="Freeform 4740"/>
            <p:cNvSpPr>
              <a:spLocks noChangeArrowheads="1"/>
            </p:cNvSpPr>
            <p:nvPr/>
          </p:nvSpPr>
          <p:spPr bwMode="auto">
            <a:xfrm>
              <a:off x="14841735" y="7439369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8" name="Freeform 4741"/>
            <p:cNvSpPr>
              <a:spLocks noChangeArrowheads="1"/>
            </p:cNvSpPr>
            <p:nvPr/>
          </p:nvSpPr>
          <p:spPr bwMode="auto">
            <a:xfrm>
              <a:off x="13309101" y="7406023"/>
              <a:ext cx="1723170" cy="1676837"/>
            </a:xfrm>
            <a:custGeom>
              <a:avLst/>
              <a:gdLst>
                <a:gd name="T0" fmla="*/ 6380 w 6381"/>
                <a:gd name="T1" fmla="*/ 0 h 6211"/>
                <a:gd name="T2" fmla="*/ 6141 w 6381"/>
                <a:gd name="T3" fmla="*/ 68 h 6211"/>
                <a:gd name="T4" fmla="*/ 0 w 6381"/>
                <a:gd name="T5" fmla="*/ 6210 h 6211"/>
                <a:gd name="T6" fmla="*/ 238 w 6381"/>
                <a:gd name="T7" fmla="*/ 6142 h 6211"/>
                <a:gd name="T8" fmla="*/ 6380 w 6381"/>
                <a:gd name="T9" fmla="*/ 0 h 6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11">
                  <a:moveTo>
                    <a:pt x="6380" y="0"/>
                  </a:moveTo>
                  <a:lnTo>
                    <a:pt x="6141" y="68"/>
                  </a:lnTo>
                  <a:lnTo>
                    <a:pt x="0" y="6210"/>
                  </a:lnTo>
                  <a:lnTo>
                    <a:pt x="238" y="6142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49" name="Freeform 4742"/>
            <p:cNvSpPr>
              <a:spLocks noChangeArrowheads="1"/>
            </p:cNvSpPr>
            <p:nvPr/>
          </p:nvSpPr>
          <p:spPr bwMode="auto">
            <a:xfrm>
              <a:off x="13309101" y="7406023"/>
              <a:ext cx="1723170" cy="1676837"/>
            </a:xfrm>
            <a:custGeom>
              <a:avLst/>
              <a:gdLst>
                <a:gd name="T0" fmla="*/ 6380 w 6381"/>
                <a:gd name="T1" fmla="*/ 0 h 6211"/>
                <a:gd name="T2" fmla="*/ 6141 w 6381"/>
                <a:gd name="T3" fmla="*/ 68 h 6211"/>
                <a:gd name="T4" fmla="*/ 0 w 6381"/>
                <a:gd name="T5" fmla="*/ 6210 h 6211"/>
                <a:gd name="T6" fmla="*/ 238 w 6381"/>
                <a:gd name="T7" fmla="*/ 6142 h 6211"/>
                <a:gd name="T8" fmla="*/ 6380 w 6381"/>
                <a:gd name="T9" fmla="*/ 0 h 6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11">
                  <a:moveTo>
                    <a:pt x="6380" y="0"/>
                  </a:moveTo>
                  <a:lnTo>
                    <a:pt x="6141" y="68"/>
                  </a:lnTo>
                  <a:lnTo>
                    <a:pt x="0" y="6210"/>
                  </a:lnTo>
                  <a:lnTo>
                    <a:pt x="238" y="6142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0" name="Freeform 4743"/>
            <p:cNvSpPr>
              <a:spLocks noChangeArrowheads="1"/>
            </p:cNvSpPr>
            <p:nvPr/>
          </p:nvSpPr>
          <p:spPr bwMode="auto">
            <a:xfrm>
              <a:off x="14967966" y="7403642"/>
              <a:ext cx="64306" cy="21437"/>
            </a:xfrm>
            <a:custGeom>
              <a:avLst/>
              <a:gdLst>
                <a:gd name="T0" fmla="*/ 239 w 240"/>
                <a:gd name="T1" fmla="*/ 0 h 80"/>
                <a:gd name="T2" fmla="*/ 0 w 240"/>
                <a:gd name="T3" fmla="*/ 68 h 80"/>
                <a:gd name="T4" fmla="*/ 0 w 240"/>
                <a:gd name="T5" fmla="*/ 79 h 80"/>
                <a:gd name="T6" fmla="*/ 239 w 240"/>
                <a:gd name="T7" fmla="*/ 11 h 80"/>
                <a:gd name="T8" fmla="*/ 239 w 240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80">
                  <a:moveTo>
                    <a:pt x="239" y="0"/>
                  </a:moveTo>
                  <a:lnTo>
                    <a:pt x="0" y="68"/>
                  </a:lnTo>
                  <a:lnTo>
                    <a:pt x="0" y="79"/>
                  </a:lnTo>
                  <a:lnTo>
                    <a:pt x="239" y="11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1" name="Freeform 4744"/>
            <p:cNvSpPr>
              <a:spLocks noChangeArrowheads="1"/>
            </p:cNvSpPr>
            <p:nvPr/>
          </p:nvSpPr>
          <p:spPr bwMode="auto">
            <a:xfrm>
              <a:off x="14967966" y="7403642"/>
              <a:ext cx="64306" cy="21437"/>
            </a:xfrm>
            <a:custGeom>
              <a:avLst/>
              <a:gdLst>
                <a:gd name="T0" fmla="*/ 239 w 240"/>
                <a:gd name="T1" fmla="*/ 0 h 80"/>
                <a:gd name="T2" fmla="*/ 0 w 240"/>
                <a:gd name="T3" fmla="*/ 68 h 80"/>
                <a:gd name="T4" fmla="*/ 0 w 240"/>
                <a:gd name="T5" fmla="*/ 79 h 80"/>
                <a:gd name="T6" fmla="*/ 239 w 240"/>
                <a:gd name="T7" fmla="*/ 11 h 80"/>
                <a:gd name="T8" fmla="*/ 239 w 240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" h="80">
                  <a:moveTo>
                    <a:pt x="239" y="0"/>
                  </a:moveTo>
                  <a:lnTo>
                    <a:pt x="0" y="68"/>
                  </a:lnTo>
                  <a:lnTo>
                    <a:pt x="0" y="79"/>
                  </a:lnTo>
                  <a:lnTo>
                    <a:pt x="239" y="11"/>
                  </a:lnTo>
                  <a:lnTo>
                    <a:pt x="239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2" name="Freeform 4745"/>
            <p:cNvSpPr>
              <a:spLocks noChangeArrowheads="1"/>
            </p:cNvSpPr>
            <p:nvPr/>
          </p:nvSpPr>
          <p:spPr bwMode="auto">
            <a:xfrm>
              <a:off x="13435331" y="7369104"/>
              <a:ext cx="1723170" cy="1676837"/>
            </a:xfrm>
            <a:custGeom>
              <a:avLst/>
              <a:gdLst>
                <a:gd name="T0" fmla="*/ 6380 w 6381"/>
                <a:gd name="T1" fmla="*/ 0 h 6210"/>
                <a:gd name="T2" fmla="*/ 6142 w 6381"/>
                <a:gd name="T3" fmla="*/ 68 h 6210"/>
                <a:gd name="T4" fmla="*/ 0 w 6381"/>
                <a:gd name="T5" fmla="*/ 6209 h 6210"/>
                <a:gd name="T6" fmla="*/ 239 w 6381"/>
                <a:gd name="T7" fmla="*/ 6141 h 6210"/>
                <a:gd name="T8" fmla="*/ 6380 w 6381"/>
                <a:gd name="T9" fmla="*/ 0 h 6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10">
                  <a:moveTo>
                    <a:pt x="6380" y="0"/>
                  </a:moveTo>
                  <a:lnTo>
                    <a:pt x="6142" y="68"/>
                  </a:lnTo>
                  <a:lnTo>
                    <a:pt x="0" y="6209"/>
                  </a:lnTo>
                  <a:lnTo>
                    <a:pt x="239" y="6141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3" name="Freeform 4746"/>
            <p:cNvSpPr>
              <a:spLocks noChangeArrowheads="1"/>
            </p:cNvSpPr>
            <p:nvPr/>
          </p:nvSpPr>
          <p:spPr bwMode="auto">
            <a:xfrm>
              <a:off x="13435331" y="7369104"/>
              <a:ext cx="1723170" cy="1676837"/>
            </a:xfrm>
            <a:custGeom>
              <a:avLst/>
              <a:gdLst>
                <a:gd name="T0" fmla="*/ 6380 w 6381"/>
                <a:gd name="T1" fmla="*/ 0 h 6210"/>
                <a:gd name="T2" fmla="*/ 6142 w 6381"/>
                <a:gd name="T3" fmla="*/ 68 h 6210"/>
                <a:gd name="T4" fmla="*/ 0 w 6381"/>
                <a:gd name="T5" fmla="*/ 6209 h 6210"/>
                <a:gd name="T6" fmla="*/ 239 w 6381"/>
                <a:gd name="T7" fmla="*/ 6141 h 6210"/>
                <a:gd name="T8" fmla="*/ 6380 w 6381"/>
                <a:gd name="T9" fmla="*/ 0 h 6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10">
                  <a:moveTo>
                    <a:pt x="6380" y="0"/>
                  </a:moveTo>
                  <a:lnTo>
                    <a:pt x="6142" y="68"/>
                  </a:lnTo>
                  <a:lnTo>
                    <a:pt x="0" y="6209"/>
                  </a:lnTo>
                  <a:lnTo>
                    <a:pt x="239" y="6141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4" name="Freeform 4747"/>
            <p:cNvSpPr>
              <a:spLocks noChangeArrowheads="1"/>
            </p:cNvSpPr>
            <p:nvPr/>
          </p:nvSpPr>
          <p:spPr bwMode="auto">
            <a:xfrm>
              <a:off x="15093006" y="7369104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5" name="Freeform 4748"/>
            <p:cNvSpPr>
              <a:spLocks noChangeArrowheads="1"/>
            </p:cNvSpPr>
            <p:nvPr/>
          </p:nvSpPr>
          <p:spPr bwMode="auto">
            <a:xfrm>
              <a:off x="15093006" y="7369104"/>
              <a:ext cx="64306" cy="19055"/>
            </a:xfrm>
            <a:custGeom>
              <a:avLst/>
              <a:gdLst>
                <a:gd name="T0" fmla="*/ 238 w 239"/>
                <a:gd name="T1" fmla="*/ 0 h 69"/>
                <a:gd name="T2" fmla="*/ 0 w 239"/>
                <a:gd name="T3" fmla="*/ 68 h 69"/>
                <a:gd name="T4" fmla="*/ 0 w 239"/>
                <a:gd name="T5" fmla="*/ 68 h 69"/>
                <a:gd name="T6" fmla="*/ 238 w 239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9" h="69">
                  <a:moveTo>
                    <a:pt x="238" y="0"/>
                  </a:moveTo>
                  <a:lnTo>
                    <a:pt x="0" y="68"/>
                  </a:lnTo>
                  <a:lnTo>
                    <a:pt x="0" y="68"/>
                  </a:lnTo>
                  <a:lnTo>
                    <a:pt x="23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6" name="Freeform 4749"/>
            <p:cNvSpPr>
              <a:spLocks noChangeArrowheads="1"/>
            </p:cNvSpPr>
            <p:nvPr/>
          </p:nvSpPr>
          <p:spPr bwMode="auto">
            <a:xfrm>
              <a:off x="13560372" y="7332186"/>
              <a:ext cx="1723171" cy="1680410"/>
            </a:xfrm>
            <a:custGeom>
              <a:avLst/>
              <a:gdLst>
                <a:gd name="T0" fmla="*/ 6380 w 6381"/>
                <a:gd name="T1" fmla="*/ 0 h 6222"/>
                <a:gd name="T2" fmla="*/ 6141 w 6381"/>
                <a:gd name="T3" fmla="*/ 69 h 6222"/>
                <a:gd name="T4" fmla="*/ 0 w 6381"/>
                <a:gd name="T5" fmla="*/ 6221 h 6222"/>
                <a:gd name="T6" fmla="*/ 238 w 6381"/>
                <a:gd name="T7" fmla="*/ 6153 h 6222"/>
                <a:gd name="T8" fmla="*/ 6380 w 6381"/>
                <a:gd name="T9" fmla="*/ 0 h 6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22">
                  <a:moveTo>
                    <a:pt x="6380" y="0"/>
                  </a:moveTo>
                  <a:lnTo>
                    <a:pt x="6141" y="69"/>
                  </a:lnTo>
                  <a:lnTo>
                    <a:pt x="0" y="6221"/>
                  </a:lnTo>
                  <a:lnTo>
                    <a:pt x="238" y="6153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7" name="Freeform 4750"/>
            <p:cNvSpPr>
              <a:spLocks noChangeArrowheads="1"/>
            </p:cNvSpPr>
            <p:nvPr/>
          </p:nvSpPr>
          <p:spPr bwMode="auto">
            <a:xfrm>
              <a:off x="13560372" y="7332186"/>
              <a:ext cx="1723171" cy="1680410"/>
            </a:xfrm>
            <a:custGeom>
              <a:avLst/>
              <a:gdLst>
                <a:gd name="T0" fmla="*/ 6380 w 6381"/>
                <a:gd name="T1" fmla="*/ 0 h 6222"/>
                <a:gd name="T2" fmla="*/ 6141 w 6381"/>
                <a:gd name="T3" fmla="*/ 69 h 6222"/>
                <a:gd name="T4" fmla="*/ 0 w 6381"/>
                <a:gd name="T5" fmla="*/ 6221 h 6222"/>
                <a:gd name="T6" fmla="*/ 238 w 6381"/>
                <a:gd name="T7" fmla="*/ 6153 h 6222"/>
                <a:gd name="T8" fmla="*/ 6380 w 6381"/>
                <a:gd name="T9" fmla="*/ 0 h 6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22">
                  <a:moveTo>
                    <a:pt x="6380" y="0"/>
                  </a:moveTo>
                  <a:lnTo>
                    <a:pt x="6141" y="69"/>
                  </a:lnTo>
                  <a:lnTo>
                    <a:pt x="0" y="6221"/>
                  </a:lnTo>
                  <a:lnTo>
                    <a:pt x="238" y="6153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8" name="Freeform 4751"/>
            <p:cNvSpPr>
              <a:spLocks noChangeArrowheads="1"/>
            </p:cNvSpPr>
            <p:nvPr/>
          </p:nvSpPr>
          <p:spPr bwMode="auto">
            <a:xfrm>
              <a:off x="15219237" y="7332185"/>
              <a:ext cx="67878" cy="19055"/>
            </a:xfrm>
            <a:custGeom>
              <a:avLst/>
              <a:gdLst>
                <a:gd name="T0" fmla="*/ 250 w 251"/>
                <a:gd name="T1" fmla="*/ 0 h 70"/>
                <a:gd name="T2" fmla="*/ 0 w 251"/>
                <a:gd name="T3" fmla="*/ 69 h 70"/>
                <a:gd name="T4" fmla="*/ 0 w 251"/>
                <a:gd name="T5" fmla="*/ 69 h 70"/>
                <a:gd name="T6" fmla="*/ 239 w 251"/>
                <a:gd name="T7" fmla="*/ 0 h 70"/>
                <a:gd name="T8" fmla="*/ 250 w 251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70">
                  <a:moveTo>
                    <a:pt x="250" y="0"/>
                  </a:moveTo>
                  <a:lnTo>
                    <a:pt x="0" y="69"/>
                  </a:lnTo>
                  <a:lnTo>
                    <a:pt x="0" y="69"/>
                  </a:lnTo>
                  <a:lnTo>
                    <a:pt x="239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59" name="Freeform 4752"/>
            <p:cNvSpPr>
              <a:spLocks noChangeArrowheads="1"/>
            </p:cNvSpPr>
            <p:nvPr/>
          </p:nvSpPr>
          <p:spPr bwMode="auto">
            <a:xfrm>
              <a:off x="15219237" y="7332185"/>
              <a:ext cx="67878" cy="19055"/>
            </a:xfrm>
            <a:custGeom>
              <a:avLst/>
              <a:gdLst>
                <a:gd name="T0" fmla="*/ 250 w 251"/>
                <a:gd name="T1" fmla="*/ 0 h 70"/>
                <a:gd name="T2" fmla="*/ 0 w 251"/>
                <a:gd name="T3" fmla="*/ 69 h 70"/>
                <a:gd name="T4" fmla="*/ 0 w 251"/>
                <a:gd name="T5" fmla="*/ 69 h 70"/>
                <a:gd name="T6" fmla="*/ 239 w 251"/>
                <a:gd name="T7" fmla="*/ 0 h 70"/>
                <a:gd name="T8" fmla="*/ 250 w 251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70">
                  <a:moveTo>
                    <a:pt x="250" y="0"/>
                  </a:moveTo>
                  <a:lnTo>
                    <a:pt x="0" y="69"/>
                  </a:lnTo>
                  <a:lnTo>
                    <a:pt x="0" y="69"/>
                  </a:lnTo>
                  <a:lnTo>
                    <a:pt x="239" y="0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0" name="Freeform 4753"/>
            <p:cNvSpPr>
              <a:spLocks noChangeArrowheads="1"/>
            </p:cNvSpPr>
            <p:nvPr/>
          </p:nvSpPr>
          <p:spPr bwMode="auto">
            <a:xfrm>
              <a:off x="13686603" y="7298839"/>
              <a:ext cx="1723171" cy="1676837"/>
            </a:xfrm>
            <a:custGeom>
              <a:avLst/>
              <a:gdLst>
                <a:gd name="T0" fmla="*/ 6380 w 6381"/>
                <a:gd name="T1" fmla="*/ 0 h 6210"/>
                <a:gd name="T2" fmla="*/ 6142 w 6381"/>
                <a:gd name="T3" fmla="*/ 68 h 6210"/>
                <a:gd name="T4" fmla="*/ 0 w 6381"/>
                <a:gd name="T5" fmla="*/ 6209 h 6210"/>
                <a:gd name="T6" fmla="*/ 239 w 6381"/>
                <a:gd name="T7" fmla="*/ 6141 h 6210"/>
                <a:gd name="T8" fmla="*/ 6380 w 6381"/>
                <a:gd name="T9" fmla="*/ 0 h 6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10">
                  <a:moveTo>
                    <a:pt x="6380" y="0"/>
                  </a:moveTo>
                  <a:lnTo>
                    <a:pt x="6142" y="68"/>
                  </a:lnTo>
                  <a:lnTo>
                    <a:pt x="0" y="6209"/>
                  </a:lnTo>
                  <a:lnTo>
                    <a:pt x="239" y="6141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1" name="Freeform 4754"/>
            <p:cNvSpPr>
              <a:spLocks noChangeArrowheads="1"/>
            </p:cNvSpPr>
            <p:nvPr/>
          </p:nvSpPr>
          <p:spPr bwMode="auto">
            <a:xfrm>
              <a:off x="13686603" y="7298839"/>
              <a:ext cx="1723171" cy="1676837"/>
            </a:xfrm>
            <a:custGeom>
              <a:avLst/>
              <a:gdLst>
                <a:gd name="T0" fmla="*/ 6380 w 6381"/>
                <a:gd name="T1" fmla="*/ 0 h 6210"/>
                <a:gd name="T2" fmla="*/ 6142 w 6381"/>
                <a:gd name="T3" fmla="*/ 68 h 6210"/>
                <a:gd name="T4" fmla="*/ 0 w 6381"/>
                <a:gd name="T5" fmla="*/ 6209 h 6210"/>
                <a:gd name="T6" fmla="*/ 239 w 6381"/>
                <a:gd name="T7" fmla="*/ 6141 h 6210"/>
                <a:gd name="T8" fmla="*/ 6380 w 6381"/>
                <a:gd name="T9" fmla="*/ 0 h 6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81" h="6210">
                  <a:moveTo>
                    <a:pt x="6380" y="0"/>
                  </a:moveTo>
                  <a:lnTo>
                    <a:pt x="6142" y="68"/>
                  </a:lnTo>
                  <a:lnTo>
                    <a:pt x="0" y="6209"/>
                  </a:lnTo>
                  <a:lnTo>
                    <a:pt x="239" y="6141"/>
                  </a:lnTo>
                  <a:lnTo>
                    <a:pt x="63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2" name="Freeform 4755"/>
            <p:cNvSpPr>
              <a:spLocks noChangeArrowheads="1"/>
            </p:cNvSpPr>
            <p:nvPr/>
          </p:nvSpPr>
          <p:spPr bwMode="auto">
            <a:xfrm>
              <a:off x="15345468" y="7295267"/>
              <a:ext cx="67878" cy="21437"/>
            </a:xfrm>
            <a:custGeom>
              <a:avLst/>
              <a:gdLst>
                <a:gd name="T0" fmla="*/ 250 w 251"/>
                <a:gd name="T1" fmla="*/ 0 h 81"/>
                <a:gd name="T2" fmla="*/ 11 w 251"/>
                <a:gd name="T3" fmla="*/ 68 h 81"/>
                <a:gd name="T4" fmla="*/ 0 w 251"/>
                <a:gd name="T5" fmla="*/ 80 h 81"/>
                <a:gd name="T6" fmla="*/ 238 w 251"/>
                <a:gd name="T7" fmla="*/ 12 h 81"/>
                <a:gd name="T8" fmla="*/ 250 w 25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81">
                  <a:moveTo>
                    <a:pt x="250" y="0"/>
                  </a:moveTo>
                  <a:lnTo>
                    <a:pt x="11" y="68"/>
                  </a:lnTo>
                  <a:lnTo>
                    <a:pt x="0" y="80"/>
                  </a:lnTo>
                  <a:lnTo>
                    <a:pt x="238" y="12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3" name="Freeform 4756"/>
            <p:cNvSpPr>
              <a:spLocks noChangeArrowheads="1"/>
            </p:cNvSpPr>
            <p:nvPr/>
          </p:nvSpPr>
          <p:spPr bwMode="auto">
            <a:xfrm>
              <a:off x="15345468" y="7295267"/>
              <a:ext cx="67878" cy="21437"/>
            </a:xfrm>
            <a:custGeom>
              <a:avLst/>
              <a:gdLst>
                <a:gd name="T0" fmla="*/ 250 w 251"/>
                <a:gd name="T1" fmla="*/ 0 h 81"/>
                <a:gd name="T2" fmla="*/ 11 w 251"/>
                <a:gd name="T3" fmla="*/ 68 h 81"/>
                <a:gd name="T4" fmla="*/ 0 w 251"/>
                <a:gd name="T5" fmla="*/ 80 h 81"/>
                <a:gd name="T6" fmla="*/ 238 w 251"/>
                <a:gd name="T7" fmla="*/ 12 h 81"/>
                <a:gd name="T8" fmla="*/ 250 w 25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81">
                  <a:moveTo>
                    <a:pt x="250" y="0"/>
                  </a:moveTo>
                  <a:lnTo>
                    <a:pt x="11" y="68"/>
                  </a:lnTo>
                  <a:lnTo>
                    <a:pt x="0" y="80"/>
                  </a:lnTo>
                  <a:lnTo>
                    <a:pt x="238" y="12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4" name="Freeform 4757"/>
            <p:cNvSpPr>
              <a:spLocks noChangeArrowheads="1"/>
            </p:cNvSpPr>
            <p:nvPr/>
          </p:nvSpPr>
          <p:spPr bwMode="auto">
            <a:xfrm>
              <a:off x="13811643" y="7261920"/>
              <a:ext cx="1726743" cy="1676837"/>
            </a:xfrm>
            <a:custGeom>
              <a:avLst/>
              <a:gdLst>
                <a:gd name="T0" fmla="*/ 6391 w 6392"/>
                <a:gd name="T1" fmla="*/ 0 h 6210"/>
                <a:gd name="T2" fmla="*/ 6141 w 6392"/>
                <a:gd name="T3" fmla="*/ 68 h 6210"/>
                <a:gd name="T4" fmla="*/ 0 w 6392"/>
                <a:gd name="T5" fmla="*/ 6209 h 6210"/>
                <a:gd name="T6" fmla="*/ 238 w 6392"/>
                <a:gd name="T7" fmla="*/ 6141 h 6210"/>
                <a:gd name="T8" fmla="*/ 6391 w 6392"/>
                <a:gd name="T9" fmla="*/ 0 h 6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92" h="6210">
                  <a:moveTo>
                    <a:pt x="6391" y="0"/>
                  </a:moveTo>
                  <a:lnTo>
                    <a:pt x="6141" y="68"/>
                  </a:lnTo>
                  <a:lnTo>
                    <a:pt x="0" y="6209"/>
                  </a:lnTo>
                  <a:lnTo>
                    <a:pt x="238" y="6141"/>
                  </a:lnTo>
                  <a:lnTo>
                    <a:pt x="639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5" name="Freeform 4758"/>
            <p:cNvSpPr>
              <a:spLocks noChangeArrowheads="1"/>
            </p:cNvSpPr>
            <p:nvPr/>
          </p:nvSpPr>
          <p:spPr bwMode="auto">
            <a:xfrm>
              <a:off x="13811643" y="7261920"/>
              <a:ext cx="1726743" cy="1676837"/>
            </a:xfrm>
            <a:custGeom>
              <a:avLst/>
              <a:gdLst>
                <a:gd name="T0" fmla="*/ 6391 w 6392"/>
                <a:gd name="T1" fmla="*/ 0 h 6210"/>
                <a:gd name="T2" fmla="*/ 6141 w 6392"/>
                <a:gd name="T3" fmla="*/ 68 h 6210"/>
                <a:gd name="T4" fmla="*/ 0 w 6392"/>
                <a:gd name="T5" fmla="*/ 6209 h 6210"/>
                <a:gd name="T6" fmla="*/ 238 w 6392"/>
                <a:gd name="T7" fmla="*/ 6141 h 6210"/>
                <a:gd name="T8" fmla="*/ 6391 w 6392"/>
                <a:gd name="T9" fmla="*/ 0 h 6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92" h="6210">
                  <a:moveTo>
                    <a:pt x="6391" y="0"/>
                  </a:moveTo>
                  <a:lnTo>
                    <a:pt x="6141" y="68"/>
                  </a:lnTo>
                  <a:lnTo>
                    <a:pt x="0" y="6209"/>
                  </a:lnTo>
                  <a:lnTo>
                    <a:pt x="238" y="6141"/>
                  </a:lnTo>
                  <a:lnTo>
                    <a:pt x="639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6" name="Freeform 4759"/>
            <p:cNvSpPr>
              <a:spLocks noChangeArrowheads="1"/>
            </p:cNvSpPr>
            <p:nvPr/>
          </p:nvSpPr>
          <p:spPr bwMode="auto">
            <a:xfrm>
              <a:off x="15470506" y="7261920"/>
              <a:ext cx="67879" cy="19055"/>
            </a:xfrm>
            <a:custGeom>
              <a:avLst/>
              <a:gdLst>
                <a:gd name="T0" fmla="*/ 250 w 251"/>
                <a:gd name="T1" fmla="*/ 0 h 69"/>
                <a:gd name="T2" fmla="*/ 12 w 251"/>
                <a:gd name="T3" fmla="*/ 68 h 69"/>
                <a:gd name="T4" fmla="*/ 0 w 251"/>
                <a:gd name="T5" fmla="*/ 68 h 69"/>
                <a:gd name="T6" fmla="*/ 250 w 251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2" y="68"/>
                  </a:lnTo>
                  <a:lnTo>
                    <a:pt x="0" y="68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7" name="Freeform 4760"/>
            <p:cNvSpPr>
              <a:spLocks noChangeArrowheads="1"/>
            </p:cNvSpPr>
            <p:nvPr/>
          </p:nvSpPr>
          <p:spPr bwMode="auto">
            <a:xfrm>
              <a:off x="15470506" y="7261920"/>
              <a:ext cx="67879" cy="19055"/>
            </a:xfrm>
            <a:custGeom>
              <a:avLst/>
              <a:gdLst>
                <a:gd name="T0" fmla="*/ 250 w 251"/>
                <a:gd name="T1" fmla="*/ 0 h 69"/>
                <a:gd name="T2" fmla="*/ 12 w 251"/>
                <a:gd name="T3" fmla="*/ 68 h 69"/>
                <a:gd name="T4" fmla="*/ 0 w 251"/>
                <a:gd name="T5" fmla="*/ 68 h 69"/>
                <a:gd name="T6" fmla="*/ 250 w 251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1" h="69">
                  <a:moveTo>
                    <a:pt x="250" y="0"/>
                  </a:moveTo>
                  <a:lnTo>
                    <a:pt x="12" y="68"/>
                  </a:lnTo>
                  <a:lnTo>
                    <a:pt x="0" y="68"/>
                  </a:lnTo>
                  <a:lnTo>
                    <a:pt x="25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8" name="Freeform 4761"/>
            <p:cNvSpPr>
              <a:spLocks noChangeArrowheads="1"/>
            </p:cNvSpPr>
            <p:nvPr/>
          </p:nvSpPr>
          <p:spPr bwMode="auto">
            <a:xfrm>
              <a:off x="13937874" y="7240483"/>
              <a:ext cx="1674346" cy="1662545"/>
            </a:xfrm>
            <a:custGeom>
              <a:avLst/>
              <a:gdLst>
                <a:gd name="T0" fmla="*/ 6198 w 6199"/>
                <a:gd name="T1" fmla="*/ 0 h 6154"/>
                <a:gd name="T2" fmla="*/ 6153 w 6199"/>
                <a:gd name="T3" fmla="*/ 11 h 6154"/>
                <a:gd name="T4" fmla="*/ 0 w 6199"/>
                <a:gd name="T5" fmla="*/ 6153 h 6154"/>
                <a:gd name="T6" fmla="*/ 239 w 6199"/>
                <a:gd name="T7" fmla="*/ 6085 h 6154"/>
                <a:gd name="T8" fmla="*/ 6198 w 6199"/>
                <a:gd name="T9" fmla="*/ 136 h 6154"/>
                <a:gd name="T10" fmla="*/ 6198 w 6199"/>
                <a:gd name="T11" fmla="*/ 0 h 6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99" h="6154">
                  <a:moveTo>
                    <a:pt x="6198" y="0"/>
                  </a:moveTo>
                  <a:lnTo>
                    <a:pt x="6153" y="11"/>
                  </a:lnTo>
                  <a:lnTo>
                    <a:pt x="0" y="6153"/>
                  </a:lnTo>
                  <a:lnTo>
                    <a:pt x="239" y="6085"/>
                  </a:lnTo>
                  <a:lnTo>
                    <a:pt x="6198" y="136"/>
                  </a:lnTo>
                  <a:lnTo>
                    <a:pt x="619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69" name="Freeform 4762"/>
            <p:cNvSpPr>
              <a:spLocks noChangeArrowheads="1"/>
            </p:cNvSpPr>
            <p:nvPr/>
          </p:nvSpPr>
          <p:spPr bwMode="auto">
            <a:xfrm>
              <a:off x="13937874" y="7240483"/>
              <a:ext cx="1674346" cy="1662545"/>
            </a:xfrm>
            <a:custGeom>
              <a:avLst/>
              <a:gdLst>
                <a:gd name="T0" fmla="*/ 6198 w 6199"/>
                <a:gd name="T1" fmla="*/ 0 h 6154"/>
                <a:gd name="T2" fmla="*/ 6153 w 6199"/>
                <a:gd name="T3" fmla="*/ 11 h 6154"/>
                <a:gd name="T4" fmla="*/ 0 w 6199"/>
                <a:gd name="T5" fmla="*/ 6153 h 6154"/>
                <a:gd name="T6" fmla="*/ 239 w 6199"/>
                <a:gd name="T7" fmla="*/ 6085 h 6154"/>
                <a:gd name="T8" fmla="*/ 6198 w 6199"/>
                <a:gd name="T9" fmla="*/ 136 h 6154"/>
                <a:gd name="T10" fmla="*/ 6198 w 6199"/>
                <a:gd name="T11" fmla="*/ 0 h 6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99" h="6154">
                  <a:moveTo>
                    <a:pt x="6198" y="0"/>
                  </a:moveTo>
                  <a:lnTo>
                    <a:pt x="6153" y="11"/>
                  </a:lnTo>
                  <a:lnTo>
                    <a:pt x="0" y="6153"/>
                  </a:lnTo>
                  <a:lnTo>
                    <a:pt x="239" y="6085"/>
                  </a:lnTo>
                  <a:lnTo>
                    <a:pt x="6198" y="136"/>
                  </a:lnTo>
                  <a:lnTo>
                    <a:pt x="619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0" name="Freeform 4763"/>
            <p:cNvSpPr>
              <a:spLocks noChangeArrowheads="1"/>
            </p:cNvSpPr>
            <p:nvPr/>
          </p:nvSpPr>
          <p:spPr bwMode="auto">
            <a:xfrm>
              <a:off x="15599120" y="7240483"/>
              <a:ext cx="11909" cy="3572"/>
            </a:xfrm>
            <a:custGeom>
              <a:avLst/>
              <a:gdLst>
                <a:gd name="T0" fmla="*/ 45 w 46"/>
                <a:gd name="T1" fmla="*/ 0 h 12"/>
                <a:gd name="T2" fmla="*/ 0 w 46"/>
                <a:gd name="T3" fmla="*/ 11 h 12"/>
                <a:gd name="T4" fmla="*/ 0 w 46"/>
                <a:gd name="T5" fmla="*/ 11 h 12"/>
                <a:gd name="T6" fmla="*/ 45 w 46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12">
                  <a:moveTo>
                    <a:pt x="45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45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1" name="Freeform 4764"/>
            <p:cNvSpPr>
              <a:spLocks noChangeArrowheads="1"/>
            </p:cNvSpPr>
            <p:nvPr/>
          </p:nvSpPr>
          <p:spPr bwMode="auto">
            <a:xfrm>
              <a:off x="15599120" y="7240483"/>
              <a:ext cx="11909" cy="3572"/>
            </a:xfrm>
            <a:custGeom>
              <a:avLst/>
              <a:gdLst>
                <a:gd name="T0" fmla="*/ 45 w 46"/>
                <a:gd name="T1" fmla="*/ 0 h 12"/>
                <a:gd name="T2" fmla="*/ 0 w 46"/>
                <a:gd name="T3" fmla="*/ 11 h 12"/>
                <a:gd name="T4" fmla="*/ 0 w 46"/>
                <a:gd name="T5" fmla="*/ 11 h 12"/>
                <a:gd name="T6" fmla="*/ 45 w 46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12">
                  <a:moveTo>
                    <a:pt x="45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45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2" name="Freeform 4765"/>
            <p:cNvSpPr>
              <a:spLocks noChangeArrowheads="1"/>
            </p:cNvSpPr>
            <p:nvPr/>
          </p:nvSpPr>
          <p:spPr bwMode="auto">
            <a:xfrm>
              <a:off x="14064104" y="7320276"/>
              <a:ext cx="1548115" cy="1548216"/>
            </a:xfrm>
            <a:custGeom>
              <a:avLst/>
              <a:gdLst>
                <a:gd name="T0" fmla="*/ 5732 w 5733"/>
                <a:gd name="T1" fmla="*/ 0 h 5734"/>
                <a:gd name="T2" fmla="*/ 0 w 5733"/>
                <a:gd name="T3" fmla="*/ 5733 h 5734"/>
                <a:gd name="T4" fmla="*/ 249 w 5733"/>
                <a:gd name="T5" fmla="*/ 5665 h 5734"/>
                <a:gd name="T6" fmla="*/ 5732 w 5733"/>
                <a:gd name="T7" fmla="*/ 182 h 5734"/>
                <a:gd name="T8" fmla="*/ 5732 w 5733"/>
                <a:gd name="T9" fmla="*/ 0 h 5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33" h="5734">
                  <a:moveTo>
                    <a:pt x="5732" y="0"/>
                  </a:moveTo>
                  <a:lnTo>
                    <a:pt x="0" y="5733"/>
                  </a:lnTo>
                  <a:lnTo>
                    <a:pt x="249" y="5665"/>
                  </a:lnTo>
                  <a:lnTo>
                    <a:pt x="5732" y="182"/>
                  </a:lnTo>
                  <a:lnTo>
                    <a:pt x="573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3" name="Freeform 4766"/>
            <p:cNvSpPr>
              <a:spLocks noChangeArrowheads="1"/>
            </p:cNvSpPr>
            <p:nvPr/>
          </p:nvSpPr>
          <p:spPr bwMode="auto">
            <a:xfrm>
              <a:off x="14064104" y="7320276"/>
              <a:ext cx="1548115" cy="1548216"/>
            </a:xfrm>
            <a:custGeom>
              <a:avLst/>
              <a:gdLst>
                <a:gd name="T0" fmla="*/ 5732 w 5733"/>
                <a:gd name="T1" fmla="*/ 0 h 5734"/>
                <a:gd name="T2" fmla="*/ 0 w 5733"/>
                <a:gd name="T3" fmla="*/ 5733 h 5734"/>
                <a:gd name="T4" fmla="*/ 249 w 5733"/>
                <a:gd name="T5" fmla="*/ 5665 h 5734"/>
                <a:gd name="T6" fmla="*/ 5732 w 5733"/>
                <a:gd name="T7" fmla="*/ 182 h 5734"/>
                <a:gd name="T8" fmla="*/ 5732 w 5733"/>
                <a:gd name="T9" fmla="*/ 0 h 5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33" h="5734">
                  <a:moveTo>
                    <a:pt x="5732" y="0"/>
                  </a:moveTo>
                  <a:lnTo>
                    <a:pt x="0" y="5733"/>
                  </a:lnTo>
                  <a:lnTo>
                    <a:pt x="249" y="5665"/>
                  </a:lnTo>
                  <a:lnTo>
                    <a:pt x="5732" y="182"/>
                  </a:lnTo>
                  <a:lnTo>
                    <a:pt x="573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4" name="Freeform 4767"/>
            <p:cNvSpPr>
              <a:spLocks noChangeArrowheads="1"/>
            </p:cNvSpPr>
            <p:nvPr/>
          </p:nvSpPr>
          <p:spPr bwMode="auto">
            <a:xfrm>
              <a:off x="14191525" y="7411978"/>
              <a:ext cx="1419502" cy="1419595"/>
            </a:xfrm>
            <a:custGeom>
              <a:avLst/>
              <a:gdLst>
                <a:gd name="T0" fmla="*/ 5256 w 5257"/>
                <a:gd name="T1" fmla="*/ 0 h 5257"/>
                <a:gd name="T2" fmla="*/ 0 w 5257"/>
                <a:gd name="T3" fmla="*/ 5256 h 5257"/>
                <a:gd name="T4" fmla="*/ 239 w 5257"/>
                <a:gd name="T5" fmla="*/ 5188 h 5257"/>
                <a:gd name="T6" fmla="*/ 5256 w 5257"/>
                <a:gd name="T7" fmla="*/ 170 h 5257"/>
                <a:gd name="T8" fmla="*/ 5256 w 5257"/>
                <a:gd name="T9" fmla="*/ 0 h 5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57" h="5257">
                  <a:moveTo>
                    <a:pt x="5256" y="0"/>
                  </a:moveTo>
                  <a:lnTo>
                    <a:pt x="0" y="5256"/>
                  </a:lnTo>
                  <a:lnTo>
                    <a:pt x="239" y="5188"/>
                  </a:lnTo>
                  <a:lnTo>
                    <a:pt x="5256" y="170"/>
                  </a:lnTo>
                  <a:lnTo>
                    <a:pt x="525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5" name="Freeform 4768"/>
            <p:cNvSpPr>
              <a:spLocks noChangeArrowheads="1"/>
            </p:cNvSpPr>
            <p:nvPr/>
          </p:nvSpPr>
          <p:spPr bwMode="auto">
            <a:xfrm>
              <a:off x="14191525" y="7411978"/>
              <a:ext cx="1419502" cy="1419595"/>
            </a:xfrm>
            <a:custGeom>
              <a:avLst/>
              <a:gdLst>
                <a:gd name="T0" fmla="*/ 5256 w 5257"/>
                <a:gd name="T1" fmla="*/ 0 h 5257"/>
                <a:gd name="T2" fmla="*/ 0 w 5257"/>
                <a:gd name="T3" fmla="*/ 5256 h 5257"/>
                <a:gd name="T4" fmla="*/ 239 w 5257"/>
                <a:gd name="T5" fmla="*/ 5188 h 5257"/>
                <a:gd name="T6" fmla="*/ 5256 w 5257"/>
                <a:gd name="T7" fmla="*/ 170 h 5257"/>
                <a:gd name="T8" fmla="*/ 5256 w 5257"/>
                <a:gd name="T9" fmla="*/ 0 h 5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57" h="5257">
                  <a:moveTo>
                    <a:pt x="5256" y="0"/>
                  </a:moveTo>
                  <a:lnTo>
                    <a:pt x="0" y="5256"/>
                  </a:lnTo>
                  <a:lnTo>
                    <a:pt x="239" y="5188"/>
                  </a:lnTo>
                  <a:lnTo>
                    <a:pt x="5256" y="170"/>
                  </a:lnTo>
                  <a:lnTo>
                    <a:pt x="525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6" name="Freeform 4769"/>
            <p:cNvSpPr>
              <a:spLocks noChangeArrowheads="1"/>
            </p:cNvSpPr>
            <p:nvPr/>
          </p:nvSpPr>
          <p:spPr bwMode="auto">
            <a:xfrm>
              <a:off x="14317757" y="7501299"/>
              <a:ext cx="1293272" cy="1294547"/>
            </a:xfrm>
            <a:custGeom>
              <a:avLst/>
              <a:gdLst>
                <a:gd name="T0" fmla="*/ 4790 w 4791"/>
                <a:gd name="T1" fmla="*/ 0 h 4792"/>
                <a:gd name="T2" fmla="*/ 0 w 4791"/>
                <a:gd name="T3" fmla="*/ 4791 h 4792"/>
                <a:gd name="T4" fmla="*/ 238 w 4791"/>
                <a:gd name="T5" fmla="*/ 4722 h 4792"/>
                <a:gd name="T6" fmla="*/ 4790 w 4791"/>
                <a:gd name="T7" fmla="*/ 170 h 4792"/>
                <a:gd name="T8" fmla="*/ 4790 w 4791"/>
                <a:gd name="T9" fmla="*/ 0 h 4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91" h="4792">
                  <a:moveTo>
                    <a:pt x="4790" y="0"/>
                  </a:moveTo>
                  <a:lnTo>
                    <a:pt x="0" y="4791"/>
                  </a:lnTo>
                  <a:lnTo>
                    <a:pt x="238" y="4722"/>
                  </a:lnTo>
                  <a:lnTo>
                    <a:pt x="4790" y="170"/>
                  </a:lnTo>
                  <a:lnTo>
                    <a:pt x="479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7" name="Freeform 4770"/>
            <p:cNvSpPr>
              <a:spLocks noChangeArrowheads="1"/>
            </p:cNvSpPr>
            <p:nvPr/>
          </p:nvSpPr>
          <p:spPr bwMode="auto">
            <a:xfrm>
              <a:off x="14317757" y="7501299"/>
              <a:ext cx="1293272" cy="1294547"/>
            </a:xfrm>
            <a:custGeom>
              <a:avLst/>
              <a:gdLst>
                <a:gd name="T0" fmla="*/ 4790 w 4791"/>
                <a:gd name="T1" fmla="*/ 0 h 4792"/>
                <a:gd name="T2" fmla="*/ 0 w 4791"/>
                <a:gd name="T3" fmla="*/ 4791 h 4792"/>
                <a:gd name="T4" fmla="*/ 238 w 4791"/>
                <a:gd name="T5" fmla="*/ 4722 h 4792"/>
                <a:gd name="T6" fmla="*/ 4790 w 4791"/>
                <a:gd name="T7" fmla="*/ 170 h 4792"/>
                <a:gd name="T8" fmla="*/ 4790 w 4791"/>
                <a:gd name="T9" fmla="*/ 0 h 4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91" h="4792">
                  <a:moveTo>
                    <a:pt x="4790" y="0"/>
                  </a:moveTo>
                  <a:lnTo>
                    <a:pt x="0" y="4791"/>
                  </a:lnTo>
                  <a:lnTo>
                    <a:pt x="238" y="4722"/>
                  </a:lnTo>
                  <a:lnTo>
                    <a:pt x="4790" y="170"/>
                  </a:lnTo>
                  <a:lnTo>
                    <a:pt x="479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8" name="Freeform 4771"/>
            <p:cNvSpPr>
              <a:spLocks noChangeArrowheads="1"/>
            </p:cNvSpPr>
            <p:nvPr/>
          </p:nvSpPr>
          <p:spPr bwMode="auto">
            <a:xfrm>
              <a:off x="14443987" y="7593001"/>
              <a:ext cx="1168232" cy="1168307"/>
            </a:xfrm>
            <a:custGeom>
              <a:avLst/>
              <a:gdLst>
                <a:gd name="T0" fmla="*/ 4325 w 4326"/>
                <a:gd name="T1" fmla="*/ 0 h 4326"/>
                <a:gd name="T2" fmla="*/ 0 w 4326"/>
                <a:gd name="T3" fmla="*/ 4325 h 4326"/>
                <a:gd name="T4" fmla="*/ 239 w 4326"/>
                <a:gd name="T5" fmla="*/ 4256 h 4326"/>
                <a:gd name="T6" fmla="*/ 4325 w 4326"/>
                <a:gd name="T7" fmla="*/ 170 h 4326"/>
                <a:gd name="T8" fmla="*/ 4325 w 4326"/>
                <a:gd name="T9" fmla="*/ 0 h 4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6" h="4326">
                  <a:moveTo>
                    <a:pt x="4325" y="0"/>
                  </a:moveTo>
                  <a:lnTo>
                    <a:pt x="0" y="4325"/>
                  </a:lnTo>
                  <a:lnTo>
                    <a:pt x="239" y="4256"/>
                  </a:lnTo>
                  <a:lnTo>
                    <a:pt x="4325" y="170"/>
                  </a:lnTo>
                  <a:lnTo>
                    <a:pt x="432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79" name="Freeform 4772"/>
            <p:cNvSpPr>
              <a:spLocks noChangeArrowheads="1"/>
            </p:cNvSpPr>
            <p:nvPr/>
          </p:nvSpPr>
          <p:spPr bwMode="auto">
            <a:xfrm>
              <a:off x="14443987" y="7593001"/>
              <a:ext cx="1168232" cy="1168307"/>
            </a:xfrm>
            <a:custGeom>
              <a:avLst/>
              <a:gdLst>
                <a:gd name="T0" fmla="*/ 4325 w 4326"/>
                <a:gd name="T1" fmla="*/ 0 h 4326"/>
                <a:gd name="T2" fmla="*/ 0 w 4326"/>
                <a:gd name="T3" fmla="*/ 4325 h 4326"/>
                <a:gd name="T4" fmla="*/ 239 w 4326"/>
                <a:gd name="T5" fmla="*/ 4256 h 4326"/>
                <a:gd name="T6" fmla="*/ 4325 w 4326"/>
                <a:gd name="T7" fmla="*/ 170 h 4326"/>
                <a:gd name="T8" fmla="*/ 4325 w 4326"/>
                <a:gd name="T9" fmla="*/ 0 h 4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6" h="4326">
                  <a:moveTo>
                    <a:pt x="4325" y="0"/>
                  </a:moveTo>
                  <a:lnTo>
                    <a:pt x="0" y="4325"/>
                  </a:lnTo>
                  <a:lnTo>
                    <a:pt x="239" y="4256"/>
                  </a:lnTo>
                  <a:lnTo>
                    <a:pt x="4325" y="170"/>
                  </a:lnTo>
                  <a:lnTo>
                    <a:pt x="432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0" name="Freeform 4773"/>
            <p:cNvSpPr>
              <a:spLocks noChangeArrowheads="1"/>
            </p:cNvSpPr>
            <p:nvPr/>
          </p:nvSpPr>
          <p:spPr bwMode="auto">
            <a:xfrm>
              <a:off x="14569027" y="7682321"/>
              <a:ext cx="1042000" cy="1042069"/>
            </a:xfrm>
            <a:custGeom>
              <a:avLst/>
              <a:gdLst>
                <a:gd name="T0" fmla="*/ 3859 w 3860"/>
                <a:gd name="T1" fmla="*/ 0 h 3860"/>
                <a:gd name="T2" fmla="*/ 0 w 3860"/>
                <a:gd name="T3" fmla="*/ 3859 h 3860"/>
                <a:gd name="T4" fmla="*/ 238 w 3860"/>
                <a:gd name="T5" fmla="*/ 3791 h 3860"/>
                <a:gd name="T6" fmla="*/ 3859 w 3860"/>
                <a:gd name="T7" fmla="*/ 170 h 3860"/>
                <a:gd name="T8" fmla="*/ 3859 w 3860"/>
                <a:gd name="T9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60" h="3860">
                  <a:moveTo>
                    <a:pt x="3859" y="0"/>
                  </a:moveTo>
                  <a:lnTo>
                    <a:pt x="0" y="3859"/>
                  </a:lnTo>
                  <a:lnTo>
                    <a:pt x="238" y="3791"/>
                  </a:lnTo>
                  <a:lnTo>
                    <a:pt x="3859" y="170"/>
                  </a:lnTo>
                  <a:lnTo>
                    <a:pt x="385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1" name="Freeform 4774"/>
            <p:cNvSpPr>
              <a:spLocks noChangeArrowheads="1"/>
            </p:cNvSpPr>
            <p:nvPr/>
          </p:nvSpPr>
          <p:spPr bwMode="auto">
            <a:xfrm>
              <a:off x="14569027" y="7682321"/>
              <a:ext cx="1042000" cy="1042069"/>
            </a:xfrm>
            <a:custGeom>
              <a:avLst/>
              <a:gdLst>
                <a:gd name="T0" fmla="*/ 3859 w 3860"/>
                <a:gd name="T1" fmla="*/ 0 h 3860"/>
                <a:gd name="T2" fmla="*/ 0 w 3860"/>
                <a:gd name="T3" fmla="*/ 3859 h 3860"/>
                <a:gd name="T4" fmla="*/ 238 w 3860"/>
                <a:gd name="T5" fmla="*/ 3791 h 3860"/>
                <a:gd name="T6" fmla="*/ 3859 w 3860"/>
                <a:gd name="T7" fmla="*/ 170 h 3860"/>
                <a:gd name="T8" fmla="*/ 3859 w 3860"/>
                <a:gd name="T9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60" h="3860">
                  <a:moveTo>
                    <a:pt x="3859" y="0"/>
                  </a:moveTo>
                  <a:lnTo>
                    <a:pt x="0" y="3859"/>
                  </a:lnTo>
                  <a:lnTo>
                    <a:pt x="238" y="3791"/>
                  </a:lnTo>
                  <a:lnTo>
                    <a:pt x="3859" y="170"/>
                  </a:lnTo>
                  <a:lnTo>
                    <a:pt x="385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2" name="Freeform 4775"/>
            <p:cNvSpPr>
              <a:spLocks noChangeArrowheads="1"/>
            </p:cNvSpPr>
            <p:nvPr/>
          </p:nvSpPr>
          <p:spPr bwMode="auto">
            <a:xfrm>
              <a:off x="14695259" y="7774022"/>
              <a:ext cx="916960" cy="913447"/>
            </a:xfrm>
            <a:custGeom>
              <a:avLst/>
              <a:gdLst>
                <a:gd name="T0" fmla="*/ 3394 w 3395"/>
                <a:gd name="T1" fmla="*/ 0 h 3384"/>
                <a:gd name="T2" fmla="*/ 0 w 3395"/>
                <a:gd name="T3" fmla="*/ 3383 h 3384"/>
                <a:gd name="T4" fmla="*/ 238 w 3395"/>
                <a:gd name="T5" fmla="*/ 3315 h 3384"/>
                <a:gd name="T6" fmla="*/ 3394 w 3395"/>
                <a:gd name="T7" fmla="*/ 170 h 3384"/>
                <a:gd name="T8" fmla="*/ 3394 w 3395"/>
                <a:gd name="T9" fmla="*/ 0 h 3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5" h="3384">
                  <a:moveTo>
                    <a:pt x="3394" y="0"/>
                  </a:moveTo>
                  <a:lnTo>
                    <a:pt x="0" y="3383"/>
                  </a:lnTo>
                  <a:lnTo>
                    <a:pt x="238" y="3315"/>
                  </a:lnTo>
                  <a:lnTo>
                    <a:pt x="3394" y="170"/>
                  </a:lnTo>
                  <a:lnTo>
                    <a:pt x="339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3" name="Freeform 4776"/>
            <p:cNvSpPr>
              <a:spLocks noChangeArrowheads="1"/>
            </p:cNvSpPr>
            <p:nvPr/>
          </p:nvSpPr>
          <p:spPr bwMode="auto">
            <a:xfrm>
              <a:off x="14695259" y="7774022"/>
              <a:ext cx="916960" cy="913447"/>
            </a:xfrm>
            <a:custGeom>
              <a:avLst/>
              <a:gdLst>
                <a:gd name="T0" fmla="*/ 3394 w 3395"/>
                <a:gd name="T1" fmla="*/ 0 h 3384"/>
                <a:gd name="T2" fmla="*/ 0 w 3395"/>
                <a:gd name="T3" fmla="*/ 3383 h 3384"/>
                <a:gd name="T4" fmla="*/ 238 w 3395"/>
                <a:gd name="T5" fmla="*/ 3315 h 3384"/>
                <a:gd name="T6" fmla="*/ 3394 w 3395"/>
                <a:gd name="T7" fmla="*/ 170 h 3384"/>
                <a:gd name="T8" fmla="*/ 3394 w 3395"/>
                <a:gd name="T9" fmla="*/ 0 h 3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5" h="3384">
                  <a:moveTo>
                    <a:pt x="3394" y="0"/>
                  </a:moveTo>
                  <a:lnTo>
                    <a:pt x="0" y="3383"/>
                  </a:lnTo>
                  <a:lnTo>
                    <a:pt x="238" y="3315"/>
                  </a:lnTo>
                  <a:lnTo>
                    <a:pt x="3394" y="170"/>
                  </a:lnTo>
                  <a:lnTo>
                    <a:pt x="339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4" name="Freeform 4777"/>
            <p:cNvSpPr>
              <a:spLocks noChangeArrowheads="1"/>
            </p:cNvSpPr>
            <p:nvPr/>
          </p:nvSpPr>
          <p:spPr bwMode="auto">
            <a:xfrm>
              <a:off x="14820299" y="7863342"/>
              <a:ext cx="790729" cy="790781"/>
            </a:xfrm>
            <a:custGeom>
              <a:avLst/>
              <a:gdLst>
                <a:gd name="T0" fmla="*/ 2929 w 2930"/>
                <a:gd name="T1" fmla="*/ 0 h 2929"/>
                <a:gd name="T2" fmla="*/ 0 w 2930"/>
                <a:gd name="T3" fmla="*/ 2928 h 2929"/>
                <a:gd name="T4" fmla="*/ 239 w 2930"/>
                <a:gd name="T5" fmla="*/ 2860 h 2929"/>
                <a:gd name="T6" fmla="*/ 2929 w 2930"/>
                <a:gd name="T7" fmla="*/ 170 h 2929"/>
                <a:gd name="T8" fmla="*/ 2929 w 2930"/>
                <a:gd name="T9" fmla="*/ 0 h 2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0" h="2929">
                  <a:moveTo>
                    <a:pt x="2929" y="0"/>
                  </a:moveTo>
                  <a:lnTo>
                    <a:pt x="0" y="2928"/>
                  </a:lnTo>
                  <a:lnTo>
                    <a:pt x="239" y="2860"/>
                  </a:lnTo>
                  <a:lnTo>
                    <a:pt x="2929" y="170"/>
                  </a:lnTo>
                  <a:lnTo>
                    <a:pt x="292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5" name="Freeform 4778"/>
            <p:cNvSpPr>
              <a:spLocks noChangeArrowheads="1"/>
            </p:cNvSpPr>
            <p:nvPr/>
          </p:nvSpPr>
          <p:spPr bwMode="auto">
            <a:xfrm>
              <a:off x="14820299" y="7863342"/>
              <a:ext cx="790729" cy="790781"/>
            </a:xfrm>
            <a:custGeom>
              <a:avLst/>
              <a:gdLst>
                <a:gd name="T0" fmla="*/ 2929 w 2930"/>
                <a:gd name="T1" fmla="*/ 0 h 2929"/>
                <a:gd name="T2" fmla="*/ 0 w 2930"/>
                <a:gd name="T3" fmla="*/ 2928 h 2929"/>
                <a:gd name="T4" fmla="*/ 239 w 2930"/>
                <a:gd name="T5" fmla="*/ 2860 h 2929"/>
                <a:gd name="T6" fmla="*/ 2929 w 2930"/>
                <a:gd name="T7" fmla="*/ 170 h 2929"/>
                <a:gd name="T8" fmla="*/ 2929 w 2930"/>
                <a:gd name="T9" fmla="*/ 0 h 2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0" h="2929">
                  <a:moveTo>
                    <a:pt x="2929" y="0"/>
                  </a:moveTo>
                  <a:lnTo>
                    <a:pt x="0" y="2928"/>
                  </a:lnTo>
                  <a:lnTo>
                    <a:pt x="239" y="2860"/>
                  </a:lnTo>
                  <a:lnTo>
                    <a:pt x="2929" y="170"/>
                  </a:lnTo>
                  <a:lnTo>
                    <a:pt x="292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6" name="Freeform 4779"/>
            <p:cNvSpPr>
              <a:spLocks noChangeArrowheads="1"/>
            </p:cNvSpPr>
            <p:nvPr/>
          </p:nvSpPr>
          <p:spPr bwMode="auto">
            <a:xfrm>
              <a:off x="14946530" y="7955044"/>
              <a:ext cx="665690" cy="662160"/>
            </a:xfrm>
            <a:custGeom>
              <a:avLst/>
              <a:gdLst>
                <a:gd name="T0" fmla="*/ 2463 w 2464"/>
                <a:gd name="T1" fmla="*/ 0 h 2453"/>
                <a:gd name="T2" fmla="*/ 0 w 2464"/>
                <a:gd name="T3" fmla="*/ 2452 h 2453"/>
                <a:gd name="T4" fmla="*/ 238 w 2464"/>
                <a:gd name="T5" fmla="*/ 2384 h 2453"/>
                <a:gd name="T6" fmla="*/ 2463 w 2464"/>
                <a:gd name="T7" fmla="*/ 170 h 2453"/>
                <a:gd name="T8" fmla="*/ 2463 w 2464"/>
                <a:gd name="T9" fmla="*/ 0 h 2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4" h="2453">
                  <a:moveTo>
                    <a:pt x="2463" y="0"/>
                  </a:moveTo>
                  <a:lnTo>
                    <a:pt x="0" y="2452"/>
                  </a:lnTo>
                  <a:lnTo>
                    <a:pt x="238" y="2384"/>
                  </a:lnTo>
                  <a:lnTo>
                    <a:pt x="2463" y="170"/>
                  </a:lnTo>
                  <a:lnTo>
                    <a:pt x="246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7" name="Freeform 4780"/>
            <p:cNvSpPr>
              <a:spLocks noChangeArrowheads="1"/>
            </p:cNvSpPr>
            <p:nvPr/>
          </p:nvSpPr>
          <p:spPr bwMode="auto">
            <a:xfrm>
              <a:off x="14946530" y="7955044"/>
              <a:ext cx="665690" cy="662160"/>
            </a:xfrm>
            <a:custGeom>
              <a:avLst/>
              <a:gdLst>
                <a:gd name="T0" fmla="*/ 2463 w 2464"/>
                <a:gd name="T1" fmla="*/ 0 h 2453"/>
                <a:gd name="T2" fmla="*/ 0 w 2464"/>
                <a:gd name="T3" fmla="*/ 2452 h 2453"/>
                <a:gd name="T4" fmla="*/ 238 w 2464"/>
                <a:gd name="T5" fmla="*/ 2384 h 2453"/>
                <a:gd name="T6" fmla="*/ 2463 w 2464"/>
                <a:gd name="T7" fmla="*/ 170 h 2453"/>
                <a:gd name="T8" fmla="*/ 2463 w 2464"/>
                <a:gd name="T9" fmla="*/ 0 h 2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4" h="2453">
                  <a:moveTo>
                    <a:pt x="2463" y="0"/>
                  </a:moveTo>
                  <a:lnTo>
                    <a:pt x="0" y="2452"/>
                  </a:lnTo>
                  <a:lnTo>
                    <a:pt x="238" y="2384"/>
                  </a:lnTo>
                  <a:lnTo>
                    <a:pt x="2463" y="170"/>
                  </a:lnTo>
                  <a:lnTo>
                    <a:pt x="246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8" name="Freeform 4781"/>
            <p:cNvSpPr>
              <a:spLocks noChangeArrowheads="1"/>
            </p:cNvSpPr>
            <p:nvPr/>
          </p:nvSpPr>
          <p:spPr bwMode="auto">
            <a:xfrm>
              <a:off x="15071571" y="8043174"/>
              <a:ext cx="539458" cy="537111"/>
            </a:xfrm>
            <a:custGeom>
              <a:avLst/>
              <a:gdLst>
                <a:gd name="T0" fmla="*/ 1998 w 1999"/>
                <a:gd name="T1" fmla="*/ 0 h 1988"/>
                <a:gd name="T2" fmla="*/ 0 w 1999"/>
                <a:gd name="T3" fmla="*/ 1987 h 1988"/>
                <a:gd name="T4" fmla="*/ 250 w 1999"/>
                <a:gd name="T5" fmla="*/ 1919 h 1988"/>
                <a:gd name="T6" fmla="*/ 1998 w 1999"/>
                <a:gd name="T7" fmla="*/ 170 h 1988"/>
                <a:gd name="T8" fmla="*/ 1998 w 1999"/>
                <a:gd name="T9" fmla="*/ 0 h 1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9" h="1988">
                  <a:moveTo>
                    <a:pt x="1998" y="0"/>
                  </a:moveTo>
                  <a:lnTo>
                    <a:pt x="0" y="1987"/>
                  </a:lnTo>
                  <a:lnTo>
                    <a:pt x="250" y="1919"/>
                  </a:lnTo>
                  <a:lnTo>
                    <a:pt x="1998" y="170"/>
                  </a:lnTo>
                  <a:lnTo>
                    <a:pt x="199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89" name="Freeform 4782"/>
            <p:cNvSpPr>
              <a:spLocks noChangeArrowheads="1"/>
            </p:cNvSpPr>
            <p:nvPr/>
          </p:nvSpPr>
          <p:spPr bwMode="auto">
            <a:xfrm>
              <a:off x="15071571" y="8043174"/>
              <a:ext cx="539458" cy="537111"/>
            </a:xfrm>
            <a:custGeom>
              <a:avLst/>
              <a:gdLst>
                <a:gd name="T0" fmla="*/ 1998 w 1999"/>
                <a:gd name="T1" fmla="*/ 0 h 1988"/>
                <a:gd name="T2" fmla="*/ 0 w 1999"/>
                <a:gd name="T3" fmla="*/ 1987 h 1988"/>
                <a:gd name="T4" fmla="*/ 250 w 1999"/>
                <a:gd name="T5" fmla="*/ 1919 h 1988"/>
                <a:gd name="T6" fmla="*/ 1998 w 1999"/>
                <a:gd name="T7" fmla="*/ 170 h 1988"/>
                <a:gd name="T8" fmla="*/ 1998 w 1999"/>
                <a:gd name="T9" fmla="*/ 0 h 1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9" h="1988">
                  <a:moveTo>
                    <a:pt x="1998" y="0"/>
                  </a:moveTo>
                  <a:lnTo>
                    <a:pt x="0" y="1987"/>
                  </a:lnTo>
                  <a:lnTo>
                    <a:pt x="250" y="1919"/>
                  </a:lnTo>
                  <a:lnTo>
                    <a:pt x="1998" y="170"/>
                  </a:lnTo>
                  <a:lnTo>
                    <a:pt x="199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0" name="Freeform 4783"/>
            <p:cNvSpPr>
              <a:spLocks noChangeArrowheads="1"/>
            </p:cNvSpPr>
            <p:nvPr/>
          </p:nvSpPr>
          <p:spPr bwMode="auto">
            <a:xfrm>
              <a:off x="15200183" y="8132493"/>
              <a:ext cx="410845" cy="414445"/>
            </a:xfrm>
            <a:custGeom>
              <a:avLst/>
              <a:gdLst>
                <a:gd name="T0" fmla="*/ 1521 w 1522"/>
                <a:gd name="T1" fmla="*/ 0 h 1533"/>
                <a:gd name="T2" fmla="*/ 0 w 1522"/>
                <a:gd name="T3" fmla="*/ 1532 h 1533"/>
                <a:gd name="T4" fmla="*/ 239 w 1522"/>
                <a:gd name="T5" fmla="*/ 1464 h 1533"/>
                <a:gd name="T6" fmla="*/ 1521 w 1522"/>
                <a:gd name="T7" fmla="*/ 181 h 1533"/>
                <a:gd name="T8" fmla="*/ 1521 w 1522"/>
                <a:gd name="T9" fmla="*/ 0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33">
                  <a:moveTo>
                    <a:pt x="1521" y="0"/>
                  </a:moveTo>
                  <a:lnTo>
                    <a:pt x="0" y="1532"/>
                  </a:lnTo>
                  <a:lnTo>
                    <a:pt x="239" y="1464"/>
                  </a:lnTo>
                  <a:lnTo>
                    <a:pt x="1521" y="181"/>
                  </a:lnTo>
                  <a:lnTo>
                    <a:pt x="152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1" name="Freeform 4784"/>
            <p:cNvSpPr>
              <a:spLocks noChangeArrowheads="1"/>
            </p:cNvSpPr>
            <p:nvPr/>
          </p:nvSpPr>
          <p:spPr bwMode="auto">
            <a:xfrm>
              <a:off x="15200183" y="8132493"/>
              <a:ext cx="410845" cy="414445"/>
            </a:xfrm>
            <a:custGeom>
              <a:avLst/>
              <a:gdLst>
                <a:gd name="T0" fmla="*/ 1521 w 1522"/>
                <a:gd name="T1" fmla="*/ 0 h 1533"/>
                <a:gd name="T2" fmla="*/ 0 w 1522"/>
                <a:gd name="T3" fmla="*/ 1532 h 1533"/>
                <a:gd name="T4" fmla="*/ 239 w 1522"/>
                <a:gd name="T5" fmla="*/ 1464 h 1533"/>
                <a:gd name="T6" fmla="*/ 1521 w 1522"/>
                <a:gd name="T7" fmla="*/ 181 h 1533"/>
                <a:gd name="T8" fmla="*/ 1521 w 1522"/>
                <a:gd name="T9" fmla="*/ 0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33">
                  <a:moveTo>
                    <a:pt x="1521" y="0"/>
                  </a:moveTo>
                  <a:lnTo>
                    <a:pt x="0" y="1532"/>
                  </a:lnTo>
                  <a:lnTo>
                    <a:pt x="239" y="1464"/>
                  </a:lnTo>
                  <a:lnTo>
                    <a:pt x="1521" y="181"/>
                  </a:lnTo>
                  <a:lnTo>
                    <a:pt x="152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2" name="Freeform 4785"/>
            <p:cNvSpPr>
              <a:spLocks noChangeArrowheads="1"/>
            </p:cNvSpPr>
            <p:nvPr/>
          </p:nvSpPr>
          <p:spPr bwMode="auto">
            <a:xfrm>
              <a:off x="15326413" y="8224196"/>
              <a:ext cx="284614" cy="285824"/>
            </a:xfrm>
            <a:custGeom>
              <a:avLst/>
              <a:gdLst>
                <a:gd name="T0" fmla="*/ 1055 w 1056"/>
                <a:gd name="T1" fmla="*/ 0 h 1057"/>
                <a:gd name="T2" fmla="*/ 0 w 1056"/>
                <a:gd name="T3" fmla="*/ 1056 h 1057"/>
                <a:gd name="T4" fmla="*/ 238 w 1056"/>
                <a:gd name="T5" fmla="*/ 988 h 1057"/>
                <a:gd name="T6" fmla="*/ 1055 w 1056"/>
                <a:gd name="T7" fmla="*/ 170 h 1057"/>
                <a:gd name="T8" fmla="*/ 1055 w 1056"/>
                <a:gd name="T9" fmla="*/ 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6" h="1057">
                  <a:moveTo>
                    <a:pt x="1055" y="0"/>
                  </a:moveTo>
                  <a:lnTo>
                    <a:pt x="0" y="1056"/>
                  </a:lnTo>
                  <a:lnTo>
                    <a:pt x="238" y="988"/>
                  </a:lnTo>
                  <a:lnTo>
                    <a:pt x="1055" y="170"/>
                  </a:lnTo>
                  <a:lnTo>
                    <a:pt x="105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3" name="Freeform 4786"/>
            <p:cNvSpPr>
              <a:spLocks noChangeArrowheads="1"/>
            </p:cNvSpPr>
            <p:nvPr/>
          </p:nvSpPr>
          <p:spPr bwMode="auto">
            <a:xfrm>
              <a:off x="15326413" y="8224196"/>
              <a:ext cx="284614" cy="285824"/>
            </a:xfrm>
            <a:custGeom>
              <a:avLst/>
              <a:gdLst>
                <a:gd name="T0" fmla="*/ 1055 w 1056"/>
                <a:gd name="T1" fmla="*/ 0 h 1057"/>
                <a:gd name="T2" fmla="*/ 0 w 1056"/>
                <a:gd name="T3" fmla="*/ 1056 h 1057"/>
                <a:gd name="T4" fmla="*/ 238 w 1056"/>
                <a:gd name="T5" fmla="*/ 988 h 1057"/>
                <a:gd name="T6" fmla="*/ 1055 w 1056"/>
                <a:gd name="T7" fmla="*/ 170 h 1057"/>
                <a:gd name="T8" fmla="*/ 1055 w 1056"/>
                <a:gd name="T9" fmla="*/ 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6" h="1057">
                  <a:moveTo>
                    <a:pt x="1055" y="0"/>
                  </a:moveTo>
                  <a:lnTo>
                    <a:pt x="0" y="1056"/>
                  </a:lnTo>
                  <a:lnTo>
                    <a:pt x="238" y="988"/>
                  </a:lnTo>
                  <a:lnTo>
                    <a:pt x="1055" y="170"/>
                  </a:lnTo>
                  <a:lnTo>
                    <a:pt x="105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4" name="Freeform 4787"/>
            <p:cNvSpPr>
              <a:spLocks noChangeArrowheads="1"/>
            </p:cNvSpPr>
            <p:nvPr/>
          </p:nvSpPr>
          <p:spPr bwMode="auto">
            <a:xfrm>
              <a:off x="15452645" y="8313516"/>
              <a:ext cx="159575" cy="159585"/>
            </a:xfrm>
            <a:custGeom>
              <a:avLst/>
              <a:gdLst>
                <a:gd name="T0" fmla="*/ 590 w 591"/>
                <a:gd name="T1" fmla="*/ 0 h 591"/>
                <a:gd name="T2" fmla="*/ 0 w 591"/>
                <a:gd name="T3" fmla="*/ 590 h 591"/>
                <a:gd name="T4" fmla="*/ 238 w 591"/>
                <a:gd name="T5" fmla="*/ 522 h 591"/>
                <a:gd name="T6" fmla="*/ 590 w 591"/>
                <a:gd name="T7" fmla="*/ 170 h 591"/>
                <a:gd name="T8" fmla="*/ 590 w 591"/>
                <a:gd name="T9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591">
                  <a:moveTo>
                    <a:pt x="590" y="0"/>
                  </a:moveTo>
                  <a:lnTo>
                    <a:pt x="0" y="590"/>
                  </a:lnTo>
                  <a:lnTo>
                    <a:pt x="238" y="522"/>
                  </a:lnTo>
                  <a:lnTo>
                    <a:pt x="590" y="170"/>
                  </a:lnTo>
                  <a:lnTo>
                    <a:pt x="59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5" name="Freeform 4788"/>
            <p:cNvSpPr>
              <a:spLocks noChangeArrowheads="1"/>
            </p:cNvSpPr>
            <p:nvPr/>
          </p:nvSpPr>
          <p:spPr bwMode="auto">
            <a:xfrm>
              <a:off x="15452645" y="8313516"/>
              <a:ext cx="159575" cy="159585"/>
            </a:xfrm>
            <a:custGeom>
              <a:avLst/>
              <a:gdLst>
                <a:gd name="T0" fmla="*/ 590 w 591"/>
                <a:gd name="T1" fmla="*/ 0 h 591"/>
                <a:gd name="T2" fmla="*/ 0 w 591"/>
                <a:gd name="T3" fmla="*/ 590 h 591"/>
                <a:gd name="T4" fmla="*/ 238 w 591"/>
                <a:gd name="T5" fmla="*/ 522 h 591"/>
                <a:gd name="T6" fmla="*/ 590 w 591"/>
                <a:gd name="T7" fmla="*/ 170 h 591"/>
                <a:gd name="T8" fmla="*/ 590 w 591"/>
                <a:gd name="T9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591">
                  <a:moveTo>
                    <a:pt x="590" y="0"/>
                  </a:moveTo>
                  <a:lnTo>
                    <a:pt x="0" y="590"/>
                  </a:lnTo>
                  <a:lnTo>
                    <a:pt x="238" y="522"/>
                  </a:lnTo>
                  <a:lnTo>
                    <a:pt x="590" y="170"/>
                  </a:lnTo>
                  <a:lnTo>
                    <a:pt x="59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6" name="Freeform 4789"/>
            <p:cNvSpPr>
              <a:spLocks noChangeArrowheads="1"/>
            </p:cNvSpPr>
            <p:nvPr/>
          </p:nvSpPr>
          <p:spPr bwMode="auto">
            <a:xfrm>
              <a:off x="15577684" y="8405219"/>
              <a:ext cx="34535" cy="34537"/>
            </a:xfrm>
            <a:custGeom>
              <a:avLst/>
              <a:gdLst>
                <a:gd name="T0" fmla="*/ 125 w 126"/>
                <a:gd name="T1" fmla="*/ 0 h 126"/>
                <a:gd name="T2" fmla="*/ 0 w 126"/>
                <a:gd name="T3" fmla="*/ 125 h 126"/>
                <a:gd name="T4" fmla="*/ 125 w 126"/>
                <a:gd name="T5" fmla="*/ 91 h 126"/>
                <a:gd name="T6" fmla="*/ 125 w 126"/>
                <a:gd name="T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6" h="126">
                  <a:moveTo>
                    <a:pt x="125" y="0"/>
                  </a:moveTo>
                  <a:lnTo>
                    <a:pt x="0" y="125"/>
                  </a:lnTo>
                  <a:lnTo>
                    <a:pt x="125" y="91"/>
                  </a:lnTo>
                  <a:lnTo>
                    <a:pt x="12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7" name="Freeform 4790"/>
            <p:cNvSpPr>
              <a:spLocks noChangeArrowheads="1"/>
            </p:cNvSpPr>
            <p:nvPr/>
          </p:nvSpPr>
          <p:spPr bwMode="auto">
            <a:xfrm>
              <a:off x="15577684" y="8405219"/>
              <a:ext cx="34535" cy="34537"/>
            </a:xfrm>
            <a:custGeom>
              <a:avLst/>
              <a:gdLst>
                <a:gd name="T0" fmla="*/ 125 w 126"/>
                <a:gd name="T1" fmla="*/ 0 h 126"/>
                <a:gd name="T2" fmla="*/ 0 w 126"/>
                <a:gd name="T3" fmla="*/ 125 h 126"/>
                <a:gd name="T4" fmla="*/ 125 w 126"/>
                <a:gd name="T5" fmla="*/ 91 h 126"/>
                <a:gd name="T6" fmla="*/ 125 w 126"/>
                <a:gd name="T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6" h="126">
                  <a:moveTo>
                    <a:pt x="125" y="0"/>
                  </a:moveTo>
                  <a:lnTo>
                    <a:pt x="0" y="125"/>
                  </a:lnTo>
                  <a:lnTo>
                    <a:pt x="125" y="91"/>
                  </a:lnTo>
                  <a:lnTo>
                    <a:pt x="12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8" name="Freeform 4791"/>
            <p:cNvSpPr>
              <a:spLocks noChangeArrowheads="1"/>
            </p:cNvSpPr>
            <p:nvPr/>
          </p:nvSpPr>
          <p:spPr bwMode="auto">
            <a:xfrm>
              <a:off x="11170320" y="6249625"/>
              <a:ext cx="1925617" cy="1456513"/>
            </a:xfrm>
            <a:custGeom>
              <a:avLst/>
              <a:gdLst>
                <a:gd name="T0" fmla="*/ 7128 w 7129"/>
                <a:gd name="T1" fmla="*/ 5393 h 5394"/>
                <a:gd name="T2" fmla="*/ 0 w 7129"/>
                <a:gd name="T3" fmla="*/ 3360 h 5394"/>
                <a:gd name="T4" fmla="*/ 0 w 7129"/>
                <a:gd name="T5" fmla="*/ 0 h 5394"/>
                <a:gd name="T6" fmla="*/ 7128 w 7129"/>
                <a:gd name="T7" fmla="*/ 2021 h 5394"/>
                <a:gd name="T8" fmla="*/ 7128 w 7129"/>
                <a:gd name="T9" fmla="*/ 5393 h 5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9" h="5394">
                  <a:moveTo>
                    <a:pt x="7128" y="5393"/>
                  </a:moveTo>
                  <a:lnTo>
                    <a:pt x="0" y="3360"/>
                  </a:lnTo>
                  <a:lnTo>
                    <a:pt x="0" y="0"/>
                  </a:lnTo>
                  <a:lnTo>
                    <a:pt x="7128" y="2021"/>
                  </a:lnTo>
                  <a:lnTo>
                    <a:pt x="7128" y="5393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399" name="Freeform 4792"/>
            <p:cNvSpPr>
              <a:spLocks noChangeArrowheads="1"/>
            </p:cNvSpPr>
            <p:nvPr/>
          </p:nvSpPr>
          <p:spPr bwMode="auto">
            <a:xfrm>
              <a:off x="11170320" y="6249625"/>
              <a:ext cx="1925617" cy="1456513"/>
            </a:xfrm>
            <a:custGeom>
              <a:avLst/>
              <a:gdLst>
                <a:gd name="T0" fmla="*/ 7128 w 7129"/>
                <a:gd name="T1" fmla="*/ 5393 h 5394"/>
                <a:gd name="T2" fmla="*/ 0 w 7129"/>
                <a:gd name="T3" fmla="*/ 3360 h 5394"/>
                <a:gd name="T4" fmla="*/ 0 w 7129"/>
                <a:gd name="T5" fmla="*/ 0 h 5394"/>
                <a:gd name="T6" fmla="*/ 7128 w 7129"/>
                <a:gd name="T7" fmla="*/ 2021 h 5394"/>
                <a:gd name="T8" fmla="*/ 7128 w 7129"/>
                <a:gd name="T9" fmla="*/ 5393 h 5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9" h="5394">
                  <a:moveTo>
                    <a:pt x="7128" y="5393"/>
                  </a:moveTo>
                  <a:lnTo>
                    <a:pt x="0" y="3360"/>
                  </a:lnTo>
                  <a:lnTo>
                    <a:pt x="0" y="0"/>
                  </a:lnTo>
                  <a:lnTo>
                    <a:pt x="7128" y="2021"/>
                  </a:lnTo>
                  <a:lnTo>
                    <a:pt x="7128" y="5393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0" name="Freeform 4793"/>
            <p:cNvSpPr>
              <a:spLocks noChangeArrowheads="1"/>
            </p:cNvSpPr>
            <p:nvPr/>
          </p:nvSpPr>
          <p:spPr bwMode="auto">
            <a:xfrm>
              <a:off x="13094746" y="6249625"/>
              <a:ext cx="1925617" cy="1456513"/>
            </a:xfrm>
            <a:custGeom>
              <a:avLst/>
              <a:gdLst>
                <a:gd name="T0" fmla="*/ 7129 w 7130"/>
                <a:gd name="T1" fmla="*/ 3360 h 5394"/>
                <a:gd name="T2" fmla="*/ 0 w 7130"/>
                <a:gd name="T3" fmla="*/ 5393 h 5394"/>
                <a:gd name="T4" fmla="*/ 0 w 7130"/>
                <a:gd name="T5" fmla="*/ 2021 h 5394"/>
                <a:gd name="T6" fmla="*/ 7129 w 7130"/>
                <a:gd name="T7" fmla="*/ 0 h 5394"/>
                <a:gd name="T8" fmla="*/ 7129 w 7130"/>
                <a:gd name="T9" fmla="*/ 3360 h 5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30" h="5394">
                  <a:moveTo>
                    <a:pt x="7129" y="3360"/>
                  </a:moveTo>
                  <a:lnTo>
                    <a:pt x="0" y="5393"/>
                  </a:lnTo>
                  <a:lnTo>
                    <a:pt x="0" y="2021"/>
                  </a:lnTo>
                  <a:lnTo>
                    <a:pt x="7129" y="0"/>
                  </a:lnTo>
                  <a:lnTo>
                    <a:pt x="7129" y="3360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1" name="Freeform 4794"/>
            <p:cNvSpPr>
              <a:spLocks noChangeArrowheads="1"/>
            </p:cNvSpPr>
            <p:nvPr/>
          </p:nvSpPr>
          <p:spPr bwMode="auto">
            <a:xfrm>
              <a:off x="13094746" y="6249625"/>
              <a:ext cx="1925617" cy="1456513"/>
            </a:xfrm>
            <a:custGeom>
              <a:avLst/>
              <a:gdLst>
                <a:gd name="T0" fmla="*/ 7129 w 7130"/>
                <a:gd name="T1" fmla="*/ 3360 h 5394"/>
                <a:gd name="T2" fmla="*/ 0 w 7130"/>
                <a:gd name="T3" fmla="*/ 5393 h 5394"/>
                <a:gd name="T4" fmla="*/ 0 w 7130"/>
                <a:gd name="T5" fmla="*/ 2021 h 5394"/>
                <a:gd name="T6" fmla="*/ 7129 w 7130"/>
                <a:gd name="T7" fmla="*/ 0 h 5394"/>
                <a:gd name="T8" fmla="*/ 7129 w 7130"/>
                <a:gd name="T9" fmla="*/ 3360 h 5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30" h="5394">
                  <a:moveTo>
                    <a:pt x="7129" y="3360"/>
                  </a:moveTo>
                  <a:lnTo>
                    <a:pt x="0" y="5393"/>
                  </a:lnTo>
                  <a:lnTo>
                    <a:pt x="0" y="2021"/>
                  </a:lnTo>
                  <a:lnTo>
                    <a:pt x="7129" y="0"/>
                  </a:lnTo>
                  <a:lnTo>
                    <a:pt x="7129" y="3360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2" name="Freeform 4795"/>
            <p:cNvSpPr>
              <a:spLocks noChangeArrowheads="1"/>
            </p:cNvSpPr>
            <p:nvPr/>
          </p:nvSpPr>
          <p:spPr bwMode="auto">
            <a:xfrm>
              <a:off x="11170320" y="5692268"/>
              <a:ext cx="3850043" cy="1103996"/>
            </a:xfrm>
            <a:custGeom>
              <a:avLst/>
              <a:gdLst>
                <a:gd name="T0" fmla="*/ 14257 w 14258"/>
                <a:gd name="T1" fmla="*/ 2066 h 4088"/>
                <a:gd name="T2" fmla="*/ 7128 w 14258"/>
                <a:gd name="T3" fmla="*/ 4087 h 4088"/>
                <a:gd name="T4" fmla="*/ 0 w 14258"/>
                <a:gd name="T5" fmla="*/ 2066 h 4088"/>
                <a:gd name="T6" fmla="*/ 0 w 14258"/>
                <a:gd name="T7" fmla="*/ 2032 h 4088"/>
                <a:gd name="T8" fmla="*/ 7128 w 14258"/>
                <a:gd name="T9" fmla="*/ 0 h 4088"/>
                <a:gd name="T10" fmla="*/ 14257 w 14258"/>
                <a:gd name="T11" fmla="*/ 2032 h 4088"/>
                <a:gd name="T12" fmla="*/ 14257 w 14258"/>
                <a:gd name="T13" fmla="*/ 2066 h 4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8" h="4088">
                  <a:moveTo>
                    <a:pt x="14257" y="2066"/>
                  </a:moveTo>
                  <a:lnTo>
                    <a:pt x="7128" y="4087"/>
                  </a:lnTo>
                  <a:lnTo>
                    <a:pt x="0" y="2066"/>
                  </a:lnTo>
                  <a:lnTo>
                    <a:pt x="0" y="2032"/>
                  </a:lnTo>
                  <a:lnTo>
                    <a:pt x="7128" y="0"/>
                  </a:lnTo>
                  <a:lnTo>
                    <a:pt x="14257" y="2032"/>
                  </a:lnTo>
                  <a:lnTo>
                    <a:pt x="14257" y="2066"/>
                  </a:lnTo>
                </a:path>
              </a:pathLst>
            </a:custGeom>
            <a:solidFill>
              <a:srgbClr val="FFD07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3" name="Freeform 4796"/>
            <p:cNvSpPr>
              <a:spLocks noChangeArrowheads="1"/>
            </p:cNvSpPr>
            <p:nvPr/>
          </p:nvSpPr>
          <p:spPr bwMode="auto">
            <a:xfrm>
              <a:off x="11166747" y="6256771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1 h 149"/>
                <a:gd name="T4" fmla="*/ 0 w 13"/>
                <a:gd name="T5" fmla="*/ 148 h 149"/>
                <a:gd name="T6" fmla="*/ 12 w 13"/>
                <a:gd name="T7" fmla="*/ 136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1"/>
                  </a:lnTo>
                  <a:lnTo>
                    <a:pt x="0" y="148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4" name="Freeform 4797"/>
            <p:cNvSpPr>
              <a:spLocks noChangeArrowheads="1"/>
            </p:cNvSpPr>
            <p:nvPr/>
          </p:nvSpPr>
          <p:spPr bwMode="auto">
            <a:xfrm>
              <a:off x="11166747" y="6256771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1 h 149"/>
                <a:gd name="T4" fmla="*/ 0 w 13"/>
                <a:gd name="T5" fmla="*/ 148 h 149"/>
                <a:gd name="T6" fmla="*/ 12 w 13"/>
                <a:gd name="T7" fmla="*/ 136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1"/>
                  </a:lnTo>
                  <a:lnTo>
                    <a:pt x="0" y="148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5" name="Freeform 4798"/>
            <p:cNvSpPr>
              <a:spLocks noChangeArrowheads="1"/>
            </p:cNvSpPr>
            <p:nvPr/>
          </p:nvSpPr>
          <p:spPr bwMode="auto">
            <a:xfrm>
              <a:off x="11170320" y="6253198"/>
              <a:ext cx="33344" cy="40492"/>
            </a:xfrm>
            <a:custGeom>
              <a:avLst/>
              <a:gdLst>
                <a:gd name="T0" fmla="*/ 22 w 125"/>
                <a:gd name="T1" fmla="*/ 0 h 149"/>
                <a:gd name="T2" fmla="*/ 0 w 125"/>
                <a:gd name="T3" fmla="*/ 12 h 149"/>
                <a:gd name="T4" fmla="*/ 0 w 125"/>
                <a:gd name="T5" fmla="*/ 148 h 149"/>
                <a:gd name="T6" fmla="*/ 124 w 125"/>
                <a:gd name="T7" fmla="*/ 23 h 149"/>
                <a:gd name="T8" fmla="*/ 22 w 125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49">
                  <a:moveTo>
                    <a:pt x="22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124" y="23"/>
                  </a:lnTo>
                  <a:lnTo>
                    <a:pt x="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6" name="Freeform 4799"/>
            <p:cNvSpPr>
              <a:spLocks noChangeArrowheads="1"/>
            </p:cNvSpPr>
            <p:nvPr/>
          </p:nvSpPr>
          <p:spPr bwMode="auto">
            <a:xfrm>
              <a:off x="11170320" y="6253198"/>
              <a:ext cx="33344" cy="40492"/>
            </a:xfrm>
            <a:custGeom>
              <a:avLst/>
              <a:gdLst>
                <a:gd name="T0" fmla="*/ 22 w 125"/>
                <a:gd name="T1" fmla="*/ 0 h 149"/>
                <a:gd name="T2" fmla="*/ 0 w 125"/>
                <a:gd name="T3" fmla="*/ 12 h 149"/>
                <a:gd name="T4" fmla="*/ 0 w 125"/>
                <a:gd name="T5" fmla="*/ 148 h 149"/>
                <a:gd name="T6" fmla="*/ 124 w 125"/>
                <a:gd name="T7" fmla="*/ 23 h 149"/>
                <a:gd name="T8" fmla="*/ 22 w 125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49">
                  <a:moveTo>
                    <a:pt x="22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124" y="23"/>
                  </a:lnTo>
                  <a:lnTo>
                    <a:pt x="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7" name="Freeform 4800"/>
            <p:cNvSpPr>
              <a:spLocks noChangeArrowheads="1"/>
            </p:cNvSpPr>
            <p:nvPr/>
          </p:nvSpPr>
          <p:spPr bwMode="auto">
            <a:xfrm>
              <a:off x="11166747" y="6327036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2 h 137"/>
                <a:gd name="T4" fmla="*/ 0 w 13"/>
                <a:gd name="T5" fmla="*/ 136 h 137"/>
                <a:gd name="T6" fmla="*/ 12 w 13"/>
                <a:gd name="T7" fmla="*/ 125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2"/>
                  </a:lnTo>
                  <a:lnTo>
                    <a:pt x="0" y="136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8" name="Freeform 4801"/>
            <p:cNvSpPr>
              <a:spLocks noChangeArrowheads="1"/>
            </p:cNvSpPr>
            <p:nvPr/>
          </p:nvSpPr>
          <p:spPr bwMode="auto">
            <a:xfrm>
              <a:off x="11166747" y="6327036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2 h 137"/>
                <a:gd name="T4" fmla="*/ 0 w 13"/>
                <a:gd name="T5" fmla="*/ 136 h 137"/>
                <a:gd name="T6" fmla="*/ 12 w 13"/>
                <a:gd name="T7" fmla="*/ 125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2"/>
                  </a:lnTo>
                  <a:lnTo>
                    <a:pt x="0" y="136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09" name="Freeform 4802"/>
            <p:cNvSpPr>
              <a:spLocks noChangeArrowheads="1"/>
            </p:cNvSpPr>
            <p:nvPr/>
          </p:nvSpPr>
          <p:spPr bwMode="auto">
            <a:xfrm>
              <a:off x="11170320" y="6268681"/>
              <a:ext cx="85742" cy="92893"/>
            </a:xfrm>
            <a:custGeom>
              <a:avLst/>
              <a:gdLst>
                <a:gd name="T0" fmla="*/ 215 w 319"/>
                <a:gd name="T1" fmla="*/ 0 h 342"/>
                <a:gd name="T2" fmla="*/ 0 w 319"/>
                <a:gd name="T3" fmla="*/ 216 h 342"/>
                <a:gd name="T4" fmla="*/ 0 w 319"/>
                <a:gd name="T5" fmla="*/ 341 h 342"/>
                <a:gd name="T6" fmla="*/ 318 w 319"/>
                <a:gd name="T7" fmla="*/ 23 h 342"/>
                <a:gd name="T8" fmla="*/ 215 w 319"/>
                <a:gd name="T9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" h="342">
                  <a:moveTo>
                    <a:pt x="215" y="0"/>
                  </a:moveTo>
                  <a:lnTo>
                    <a:pt x="0" y="216"/>
                  </a:lnTo>
                  <a:lnTo>
                    <a:pt x="0" y="341"/>
                  </a:lnTo>
                  <a:lnTo>
                    <a:pt x="318" y="23"/>
                  </a:lnTo>
                  <a:lnTo>
                    <a:pt x="21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0" name="Freeform 4803"/>
            <p:cNvSpPr>
              <a:spLocks noChangeArrowheads="1"/>
            </p:cNvSpPr>
            <p:nvPr/>
          </p:nvSpPr>
          <p:spPr bwMode="auto">
            <a:xfrm>
              <a:off x="11170320" y="6268681"/>
              <a:ext cx="85742" cy="92893"/>
            </a:xfrm>
            <a:custGeom>
              <a:avLst/>
              <a:gdLst>
                <a:gd name="T0" fmla="*/ 215 w 319"/>
                <a:gd name="T1" fmla="*/ 0 h 342"/>
                <a:gd name="T2" fmla="*/ 0 w 319"/>
                <a:gd name="T3" fmla="*/ 216 h 342"/>
                <a:gd name="T4" fmla="*/ 0 w 319"/>
                <a:gd name="T5" fmla="*/ 341 h 342"/>
                <a:gd name="T6" fmla="*/ 318 w 319"/>
                <a:gd name="T7" fmla="*/ 23 h 342"/>
                <a:gd name="T8" fmla="*/ 215 w 319"/>
                <a:gd name="T9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" h="342">
                  <a:moveTo>
                    <a:pt x="215" y="0"/>
                  </a:moveTo>
                  <a:lnTo>
                    <a:pt x="0" y="216"/>
                  </a:lnTo>
                  <a:lnTo>
                    <a:pt x="0" y="341"/>
                  </a:lnTo>
                  <a:lnTo>
                    <a:pt x="318" y="23"/>
                  </a:lnTo>
                  <a:lnTo>
                    <a:pt x="21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1" name="Freeform 4804"/>
            <p:cNvSpPr>
              <a:spLocks noChangeArrowheads="1"/>
            </p:cNvSpPr>
            <p:nvPr/>
          </p:nvSpPr>
          <p:spPr bwMode="auto">
            <a:xfrm>
              <a:off x="11166747" y="6394920"/>
              <a:ext cx="3573" cy="40492"/>
            </a:xfrm>
            <a:custGeom>
              <a:avLst/>
              <a:gdLst>
                <a:gd name="T0" fmla="*/ 12 w 13"/>
                <a:gd name="T1" fmla="*/ 0 h 148"/>
                <a:gd name="T2" fmla="*/ 0 w 13"/>
                <a:gd name="T3" fmla="*/ 11 h 148"/>
                <a:gd name="T4" fmla="*/ 0 w 13"/>
                <a:gd name="T5" fmla="*/ 147 h 148"/>
                <a:gd name="T6" fmla="*/ 12 w 13"/>
                <a:gd name="T7" fmla="*/ 136 h 148"/>
                <a:gd name="T8" fmla="*/ 12 w 13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8">
                  <a:moveTo>
                    <a:pt x="12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2" name="Freeform 4805"/>
            <p:cNvSpPr>
              <a:spLocks noChangeArrowheads="1"/>
            </p:cNvSpPr>
            <p:nvPr/>
          </p:nvSpPr>
          <p:spPr bwMode="auto">
            <a:xfrm>
              <a:off x="11166747" y="6394920"/>
              <a:ext cx="3573" cy="40492"/>
            </a:xfrm>
            <a:custGeom>
              <a:avLst/>
              <a:gdLst>
                <a:gd name="T0" fmla="*/ 12 w 13"/>
                <a:gd name="T1" fmla="*/ 0 h 148"/>
                <a:gd name="T2" fmla="*/ 0 w 13"/>
                <a:gd name="T3" fmla="*/ 11 h 148"/>
                <a:gd name="T4" fmla="*/ 0 w 13"/>
                <a:gd name="T5" fmla="*/ 147 h 148"/>
                <a:gd name="T6" fmla="*/ 12 w 13"/>
                <a:gd name="T7" fmla="*/ 136 h 148"/>
                <a:gd name="T8" fmla="*/ 12 w 13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8">
                  <a:moveTo>
                    <a:pt x="12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3" name="Freeform 4806"/>
            <p:cNvSpPr>
              <a:spLocks noChangeArrowheads="1"/>
            </p:cNvSpPr>
            <p:nvPr/>
          </p:nvSpPr>
          <p:spPr bwMode="auto">
            <a:xfrm>
              <a:off x="11170320" y="6284162"/>
              <a:ext cx="141712" cy="147676"/>
            </a:xfrm>
            <a:custGeom>
              <a:avLst/>
              <a:gdLst>
                <a:gd name="T0" fmla="*/ 420 w 523"/>
                <a:gd name="T1" fmla="*/ 0 h 546"/>
                <a:gd name="T2" fmla="*/ 0 w 523"/>
                <a:gd name="T3" fmla="*/ 409 h 546"/>
                <a:gd name="T4" fmla="*/ 0 w 523"/>
                <a:gd name="T5" fmla="*/ 545 h 546"/>
                <a:gd name="T6" fmla="*/ 522 w 523"/>
                <a:gd name="T7" fmla="*/ 23 h 546"/>
                <a:gd name="T8" fmla="*/ 420 w 523"/>
                <a:gd name="T9" fmla="*/ 0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46">
                  <a:moveTo>
                    <a:pt x="420" y="0"/>
                  </a:moveTo>
                  <a:lnTo>
                    <a:pt x="0" y="409"/>
                  </a:lnTo>
                  <a:lnTo>
                    <a:pt x="0" y="545"/>
                  </a:lnTo>
                  <a:lnTo>
                    <a:pt x="522" y="23"/>
                  </a:lnTo>
                  <a:lnTo>
                    <a:pt x="42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4" name="Freeform 4807"/>
            <p:cNvSpPr>
              <a:spLocks noChangeArrowheads="1"/>
            </p:cNvSpPr>
            <p:nvPr/>
          </p:nvSpPr>
          <p:spPr bwMode="auto">
            <a:xfrm>
              <a:off x="11170320" y="6284162"/>
              <a:ext cx="141712" cy="147676"/>
            </a:xfrm>
            <a:custGeom>
              <a:avLst/>
              <a:gdLst>
                <a:gd name="T0" fmla="*/ 420 w 523"/>
                <a:gd name="T1" fmla="*/ 0 h 546"/>
                <a:gd name="T2" fmla="*/ 0 w 523"/>
                <a:gd name="T3" fmla="*/ 409 h 546"/>
                <a:gd name="T4" fmla="*/ 0 w 523"/>
                <a:gd name="T5" fmla="*/ 545 h 546"/>
                <a:gd name="T6" fmla="*/ 522 w 523"/>
                <a:gd name="T7" fmla="*/ 23 h 546"/>
                <a:gd name="T8" fmla="*/ 420 w 523"/>
                <a:gd name="T9" fmla="*/ 0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46">
                  <a:moveTo>
                    <a:pt x="420" y="0"/>
                  </a:moveTo>
                  <a:lnTo>
                    <a:pt x="0" y="409"/>
                  </a:lnTo>
                  <a:lnTo>
                    <a:pt x="0" y="545"/>
                  </a:lnTo>
                  <a:lnTo>
                    <a:pt x="522" y="23"/>
                  </a:lnTo>
                  <a:lnTo>
                    <a:pt x="42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5" name="Freeform 4808"/>
            <p:cNvSpPr>
              <a:spLocks noChangeArrowheads="1"/>
            </p:cNvSpPr>
            <p:nvPr/>
          </p:nvSpPr>
          <p:spPr bwMode="auto">
            <a:xfrm>
              <a:off x="11166747" y="6465185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1 h 137"/>
                <a:gd name="T4" fmla="*/ 0 w 13"/>
                <a:gd name="T5" fmla="*/ 136 h 137"/>
                <a:gd name="T6" fmla="*/ 12 w 13"/>
                <a:gd name="T7" fmla="*/ 125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1"/>
                  </a:lnTo>
                  <a:lnTo>
                    <a:pt x="0" y="136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6" name="Freeform 4809"/>
            <p:cNvSpPr>
              <a:spLocks noChangeArrowheads="1"/>
            </p:cNvSpPr>
            <p:nvPr/>
          </p:nvSpPr>
          <p:spPr bwMode="auto">
            <a:xfrm>
              <a:off x="11166747" y="6465185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1 h 137"/>
                <a:gd name="T4" fmla="*/ 0 w 13"/>
                <a:gd name="T5" fmla="*/ 136 h 137"/>
                <a:gd name="T6" fmla="*/ 12 w 13"/>
                <a:gd name="T7" fmla="*/ 125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1"/>
                  </a:lnTo>
                  <a:lnTo>
                    <a:pt x="0" y="136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7" name="Freeform 4810"/>
            <p:cNvSpPr>
              <a:spLocks noChangeArrowheads="1"/>
            </p:cNvSpPr>
            <p:nvPr/>
          </p:nvSpPr>
          <p:spPr bwMode="auto">
            <a:xfrm>
              <a:off x="11170320" y="6299645"/>
              <a:ext cx="192919" cy="200077"/>
            </a:xfrm>
            <a:custGeom>
              <a:avLst/>
              <a:gdLst>
                <a:gd name="T0" fmla="*/ 613 w 716"/>
                <a:gd name="T1" fmla="*/ 0 h 739"/>
                <a:gd name="T2" fmla="*/ 0 w 716"/>
                <a:gd name="T3" fmla="*/ 613 h 739"/>
                <a:gd name="T4" fmla="*/ 0 w 716"/>
                <a:gd name="T5" fmla="*/ 738 h 739"/>
                <a:gd name="T6" fmla="*/ 715 w 716"/>
                <a:gd name="T7" fmla="*/ 23 h 739"/>
                <a:gd name="T8" fmla="*/ 613 w 716"/>
                <a:gd name="T9" fmla="*/ 0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6" h="739">
                  <a:moveTo>
                    <a:pt x="613" y="0"/>
                  </a:moveTo>
                  <a:lnTo>
                    <a:pt x="0" y="613"/>
                  </a:lnTo>
                  <a:lnTo>
                    <a:pt x="0" y="738"/>
                  </a:lnTo>
                  <a:lnTo>
                    <a:pt x="715" y="23"/>
                  </a:lnTo>
                  <a:lnTo>
                    <a:pt x="61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8" name="Freeform 4811"/>
            <p:cNvSpPr>
              <a:spLocks noChangeArrowheads="1"/>
            </p:cNvSpPr>
            <p:nvPr/>
          </p:nvSpPr>
          <p:spPr bwMode="auto">
            <a:xfrm>
              <a:off x="11170320" y="6299645"/>
              <a:ext cx="192919" cy="200077"/>
            </a:xfrm>
            <a:custGeom>
              <a:avLst/>
              <a:gdLst>
                <a:gd name="T0" fmla="*/ 613 w 716"/>
                <a:gd name="T1" fmla="*/ 0 h 739"/>
                <a:gd name="T2" fmla="*/ 0 w 716"/>
                <a:gd name="T3" fmla="*/ 613 h 739"/>
                <a:gd name="T4" fmla="*/ 0 w 716"/>
                <a:gd name="T5" fmla="*/ 738 h 739"/>
                <a:gd name="T6" fmla="*/ 715 w 716"/>
                <a:gd name="T7" fmla="*/ 23 h 739"/>
                <a:gd name="T8" fmla="*/ 613 w 716"/>
                <a:gd name="T9" fmla="*/ 0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6" h="739">
                  <a:moveTo>
                    <a:pt x="613" y="0"/>
                  </a:moveTo>
                  <a:lnTo>
                    <a:pt x="0" y="613"/>
                  </a:lnTo>
                  <a:lnTo>
                    <a:pt x="0" y="738"/>
                  </a:lnTo>
                  <a:lnTo>
                    <a:pt x="715" y="23"/>
                  </a:lnTo>
                  <a:lnTo>
                    <a:pt x="61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19" name="Freeform 4812"/>
            <p:cNvSpPr>
              <a:spLocks noChangeArrowheads="1"/>
            </p:cNvSpPr>
            <p:nvPr/>
          </p:nvSpPr>
          <p:spPr bwMode="auto">
            <a:xfrm>
              <a:off x="11166747" y="6531877"/>
              <a:ext cx="3573" cy="40492"/>
            </a:xfrm>
            <a:custGeom>
              <a:avLst/>
              <a:gdLst>
                <a:gd name="T0" fmla="*/ 12 w 13"/>
                <a:gd name="T1" fmla="*/ 0 h 148"/>
                <a:gd name="T2" fmla="*/ 0 w 13"/>
                <a:gd name="T3" fmla="*/ 11 h 148"/>
                <a:gd name="T4" fmla="*/ 0 w 13"/>
                <a:gd name="T5" fmla="*/ 147 h 148"/>
                <a:gd name="T6" fmla="*/ 12 w 13"/>
                <a:gd name="T7" fmla="*/ 136 h 148"/>
                <a:gd name="T8" fmla="*/ 12 w 13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8">
                  <a:moveTo>
                    <a:pt x="12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0" name="Freeform 4813"/>
            <p:cNvSpPr>
              <a:spLocks noChangeArrowheads="1"/>
            </p:cNvSpPr>
            <p:nvPr/>
          </p:nvSpPr>
          <p:spPr bwMode="auto">
            <a:xfrm>
              <a:off x="11166747" y="6531877"/>
              <a:ext cx="3573" cy="40492"/>
            </a:xfrm>
            <a:custGeom>
              <a:avLst/>
              <a:gdLst>
                <a:gd name="T0" fmla="*/ 12 w 13"/>
                <a:gd name="T1" fmla="*/ 0 h 148"/>
                <a:gd name="T2" fmla="*/ 0 w 13"/>
                <a:gd name="T3" fmla="*/ 11 h 148"/>
                <a:gd name="T4" fmla="*/ 0 w 13"/>
                <a:gd name="T5" fmla="*/ 147 h 148"/>
                <a:gd name="T6" fmla="*/ 12 w 13"/>
                <a:gd name="T7" fmla="*/ 136 h 148"/>
                <a:gd name="T8" fmla="*/ 12 w 13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8">
                  <a:moveTo>
                    <a:pt x="12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1" name="Freeform 4814"/>
            <p:cNvSpPr>
              <a:spLocks noChangeArrowheads="1"/>
            </p:cNvSpPr>
            <p:nvPr/>
          </p:nvSpPr>
          <p:spPr bwMode="auto">
            <a:xfrm>
              <a:off x="11170320" y="6313937"/>
              <a:ext cx="248889" cy="254860"/>
            </a:xfrm>
            <a:custGeom>
              <a:avLst/>
              <a:gdLst>
                <a:gd name="T0" fmla="*/ 817 w 920"/>
                <a:gd name="T1" fmla="*/ 0 h 944"/>
                <a:gd name="T2" fmla="*/ 0 w 920"/>
                <a:gd name="T3" fmla="*/ 807 h 944"/>
                <a:gd name="T4" fmla="*/ 0 w 920"/>
                <a:gd name="T5" fmla="*/ 943 h 944"/>
                <a:gd name="T6" fmla="*/ 919 w 920"/>
                <a:gd name="T7" fmla="*/ 23 h 944"/>
                <a:gd name="T8" fmla="*/ 817 w 920"/>
                <a:gd name="T9" fmla="*/ 0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0" h="944">
                  <a:moveTo>
                    <a:pt x="817" y="0"/>
                  </a:moveTo>
                  <a:lnTo>
                    <a:pt x="0" y="807"/>
                  </a:lnTo>
                  <a:lnTo>
                    <a:pt x="0" y="943"/>
                  </a:lnTo>
                  <a:lnTo>
                    <a:pt x="919" y="23"/>
                  </a:lnTo>
                  <a:lnTo>
                    <a:pt x="8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2" name="Freeform 4815"/>
            <p:cNvSpPr>
              <a:spLocks noChangeArrowheads="1"/>
            </p:cNvSpPr>
            <p:nvPr/>
          </p:nvSpPr>
          <p:spPr bwMode="auto">
            <a:xfrm>
              <a:off x="11170320" y="6313937"/>
              <a:ext cx="248889" cy="254860"/>
            </a:xfrm>
            <a:custGeom>
              <a:avLst/>
              <a:gdLst>
                <a:gd name="T0" fmla="*/ 817 w 920"/>
                <a:gd name="T1" fmla="*/ 0 h 944"/>
                <a:gd name="T2" fmla="*/ 0 w 920"/>
                <a:gd name="T3" fmla="*/ 807 h 944"/>
                <a:gd name="T4" fmla="*/ 0 w 920"/>
                <a:gd name="T5" fmla="*/ 943 h 944"/>
                <a:gd name="T6" fmla="*/ 919 w 920"/>
                <a:gd name="T7" fmla="*/ 23 h 944"/>
                <a:gd name="T8" fmla="*/ 817 w 920"/>
                <a:gd name="T9" fmla="*/ 0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0" h="944">
                  <a:moveTo>
                    <a:pt x="817" y="0"/>
                  </a:moveTo>
                  <a:lnTo>
                    <a:pt x="0" y="807"/>
                  </a:lnTo>
                  <a:lnTo>
                    <a:pt x="0" y="943"/>
                  </a:lnTo>
                  <a:lnTo>
                    <a:pt x="919" y="23"/>
                  </a:lnTo>
                  <a:lnTo>
                    <a:pt x="81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3" name="Freeform 4816"/>
            <p:cNvSpPr>
              <a:spLocks noChangeArrowheads="1"/>
            </p:cNvSpPr>
            <p:nvPr/>
          </p:nvSpPr>
          <p:spPr bwMode="auto">
            <a:xfrm>
              <a:off x="11166747" y="6603333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1 h 137"/>
                <a:gd name="T4" fmla="*/ 0 w 13"/>
                <a:gd name="T5" fmla="*/ 136 h 137"/>
                <a:gd name="T6" fmla="*/ 12 w 13"/>
                <a:gd name="T7" fmla="*/ 125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1"/>
                  </a:lnTo>
                  <a:lnTo>
                    <a:pt x="0" y="136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4" name="Freeform 4817"/>
            <p:cNvSpPr>
              <a:spLocks noChangeArrowheads="1"/>
            </p:cNvSpPr>
            <p:nvPr/>
          </p:nvSpPr>
          <p:spPr bwMode="auto">
            <a:xfrm>
              <a:off x="11166747" y="6603333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1 h 137"/>
                <a:gd name="T4" fmla="*/ 0 w 13"/>
                <a:gd name="T5" fmla="*/ 136 h 137"/>
                <a:gd name="T6" fmla="*/ 12 w 13"/>
                <a:gd name="T7" fmla="*/ 125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1"/>
                  </a:lnTo>
                  <a:lnTo>
                    <a:pt x="0" y="136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5" name="Freeform 4818"/>
            <p:cNvSpPr>
              <a:spLocks noChangeArrowheads="1"/>
            </p:cNvSpPr>
            <p:nvPr/>
          </p:nvSpPr>
          <p:spPr bwMode="auto">
            <a:xfrm>
              <a:off x="11170320" y="6330610"/>
              <a:ext cx="300096" cy="307261"/>
            </a:xfrm>
            <a:custGeom>
              <a:avLst/>
              <a:gdLst>
                <a:gd name="T0" fmla="*/ 1010 w 1113"/>
                <a:gd name="T1" fmla="*/ 0 h 1136"/>
                <a:gd name="T2" fmla="*/ 0 w 1113"/>
                <a:gd name="T3" fmla="*/ 1010 h 1136"/>
                <a:gd name="T4" fmla="*/ 0 w 1113"/>
                <a:gd name="T5" fmla="*/ 1135 h 1136"/>
                <a:gd name="T6" fmla="*/ 1112 w 1113"/>
                <a:gd name="T7" fmla="*/ 22 h 1136"/>
                <a:gd name="T8" fmla="*/ 1010 w 1113"/>
                <a:gd name="T9" fmla="*/ 0 h 1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3" h="1136">
                  <a:moveTo>
                    <a:pt x="1010" y="0"/>
                  </a:moveTo>
                  <a:lnTo>
                    <a:pt x="0" y="1010"/>
                  </a:lnTo>
                  <a:lnTo>
                    <a:pt x="0" y="1135"/>
                  </a:lnTo>
                  <a:lnTo>
                    <a:pt x="1112" y="22"/>
                  </a:lnTo>
                  <a:lnTo>
                    <a:pt x="10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6" name="Freeform 4819"/>
            <p:cNvSpPr>
              <a:spLocks noChangeArrowheads="1"/>
            </p:cNvSpPr>
            <p:nvPr/>
          </p:nvSpPr>
          <p:spPr bwMode="auto">
            <a:xfrm>
              <a:off x="11170320" y="6330610"/>
              <a:ext cx="300096" cy="307261"/>
            </a:xfrm>
            <a:custGeom>
              <a:avLst/>
              <a:gdLst>
                <a:gd name="T0" fmla="*/ 1010 w 1113"/>
                <a:gd name="T1" fmla="*/ 0 h 1136"/>
                <a:gd name="T2" fmla="*/ 0 w 1113"/>
                <a:gd name="T3" fmla="*/ 1010 h 1136"/>
                <a:gd name="T4" fmla="*/ 0 w 1113"/>
                <a:gd name="T5" fmla="*/ 1135 h 1136"/>
                <a:gd name="T6" fmla="*/ 1112 w 1113"/>
                <a:gd name="T7" fmla="*/ 22 h 1136"/>
                <a:gd name="T8" fmla="*/ 1010 w 1113"/>
                <a:gd name="T9" fmla="*/ 0 h 1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3" h="1136">
                  <a:moveTo>
                    <a:pt x="1010" y="0"/>
                  </a:moveTo>
                  <a:lnTo>
                    <a:pt x="0" y="1010"/>
                  </a:lnTo>
                  <a:lnTo>
                    <a:pt x="0" y="1135"/>
                  </a:lnTo>
                  <a:lnTo>
                    <a:pt x="1112" y="22"/>
                  </a:lnTo>
                  <a:lnTo>
                    <a:pt x="10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7" name="Freeform 4820"/>
            <p:cNvSpPr>
              <a:spLocks noChangeArrowheads="1"/>
            </p:cNvSpPr>
            <p:nvPr/>
          </p:nvSpPr>
          <p:spPr bwMode="auto">
            <a:xfrm>
              <a:off x="11166747" y="6670026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2 h 149"/>
                <a:gd name="T4" fmla="*/ 0 w 13"/>
                <a:gd name="T5" fmla="*/ 148 h 149"/>
                <a:gd name="T6" fmla="*/ 12 w 13"/>
                <a:gd name="T7" fmla="*/ 137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12" y="137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8" name="Freeform 4821"/>
            <p:cNvSpPr>
              <a:spLocks noChangeArrowheads="1"/>
            </p:cNvSpPr>
            <p:nvPr/>
          </p:nvSpPr>
          <p:spPr bwMode="auto">
            <a:xfrm>
              <a:off x="11166747" y="6670026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2 h 149"/>
                <a:gd name="T4" fmla="*/ 0 w 13"/>
                <a:gd name="T5" fmla="*/ 148 h 149"/>
                <a:gd name="T6" fmla="*/ 12 w 13"/>
                <a:gd name="T7" fmla="*/ 137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12" y="137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29" name="Freeform 4822"/>
            <p:cNvSpPr>
              <a:spLocks noChangeArrowheads="1"/>
            </p:cNvSpPr>
            <p:nvPr/>
          </p:nvSpPr>
          <p:spPr bwMode="auto">
            <a:xfrm>
              <a:off x="11170320" y="6344900"/>
              <a:ext cx="356066" cy="362044"/>
            </a:xfrm>
            <a:custGeom>
              <a:avLst/>
              <a:gdLst>
                <a:gd name="T0" fmla="*/ 1214 w 1318"/>
                <a:gd name="T1" fmla="*/ 0 h 1341"/>
                <a:gd name="T2" fmla="*/ 0 w 1318"/>
                <a:gd name="T3" fmla="*/ 1203 h 1341"/>
                <a:gd name="T4" fmla="*/ 0 w 1318"/>
                <a:gd name="T5" fmla="*/ 1340 h 1341"/>
                <a:gd name="T6" fmla="*/ 1317 w 1318"/>
                <a:gd name="T7" fmla="*/ 23 h 1341"/>
                <a:gd name="T8" fmla="*/ 1214 w 1318"/>
                <a:gd name="T9" fmla="*/ 0 h 1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8" h="1341">
                  <a:moveTo>
                    <a:pt x="1214" y="0"/>
                  </a:moveTo>
                  <a:lnTo>
                    <a:pt x="0" y="1203"/>
                  </a:lnTo>
                  <a:lnTo>
                    <a:pt x="0" y="1340"/>
                  </a:lnTo>
                  <a:lnTo>
                    <a:pt x="1317" y="23"/>
                  </a:lnTo>
                  <a:lnTo>
                    <a:pt x="121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0" name="Freeform 4823"/>
            <p:cNvSpPr>
              <a:spLocks noChangeArrowheads="1"/>
            </p:cNvSpPr>
            <p:nvPr/>
          </p:nvSpPr>
          <p:spPr bwMode="auto">
            <a:xfrm>
              <a:off x="11170320" y="6344900"/>
              <a:ext cx="356066" cy="362044"/>
            </a:xfrm>
            <a:custGeom>
              <a:avLst/>
              <a:gdLst>
                <a:gd name="T0" fmla="*/ 1214 w 1318"/>
                <a:gd name="T1" fmla="*/ 0 h 1341"/>
                <a:gd name="T2" fmla="*/ 0 w 1318"/>
                <a:gd name="T3" fmla="*/ 1203 h 1341"/>
                <a:gd name="T4" fmla="*/ 0 w 1318"/>
                <a:gd name="T5" fmla="*/ 1340 h 1341"/>
                <a:gd name="T6" fmla="*/ 1317 w 1318"/>
                <a:gd name="T7" fmla="*/ 23 h 1341"/>
                <a:gd name="T8" fmla="*/ 1214 w 1318"/>
                <a:gd name="T9" fmla="*/ 0 h 1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8" h="1341">
                  <a:moveTo>
                    <a:pt x="1214" y="0"/>
                  </a:moveTo>
                  <a:lnTo>
                    <a:pt x="0" y="1203"/>
                  </a:lnTo>
                  <a:lnTo>
                    <a:pt x="0" y="1340"/>
                  </a:lnTo>
                  <a:lnTo>
                    <a:pt x="1317" y="23"/>
                  </a:lnTo>
                  <a:lnTo>
                    <a:pt x="121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1" name="Freeform 4824"/>
            <p:cNvSpPr>
              <a:spLocks noChangeArrowheads="1"/>
            </p:cNvSpPr>
            <p:nvPr/>
          </p:nvSpPr>
          <p:spPr bwMode="auto">
            <a:xfrm>
              <a:off x="11166747" y="6741482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1 h 137"/>
                <a:gd name="T4" fmla="*/ 0 w 13"/>
                <a:gd name="T5" fmla="*/ 136 h 137"/>
                <a:gd name="T6" fmla="*/ 12 w 13"/>
                <a:gd name="T7" fmla="*/ 124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1"/>
                  </a:lnTo>
                  <a:lnTo>
                    <a:pt x="0" y="136"/>
                  </a:lnTo>
                  <a:lnTo>
                    <a:pt x="12" y="124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2" name="Freeform 4825"/>
            <p:cNvSpPr>
              <a:spLocks noChangeArrowheads="1"/>
            </p:cNvSpPr>
            <p:nvPr/>
          </p:nvSpPr>
          <p:spPr bwMode="auto">
            <a:xfrm>
              <a:off x="11166747" y="6741482"/>
              <a:ext cx="3573" cy="36919"/>
            </a:xfrm>
            <a:custGeom>
              <a:avLst/>
              <a:gdLst>
                <a:gd name="T0" fmla="*/ 12 w 13"/>
                <a:gd name="T1" fmla="*/ 0 h 137"/>
                <a:gd name="T2" fmla="*/ 0 w 13"/>
                <a:gd name="T3" fmla="*/ 11 h 137"/>
                <a:gd name="T4" fmla="*/ 0 w 13"/>
                <a:gd name="T5" fmla="*/ 136 h 137"/>
                <a:gd name="T6" fmla="*/ 12 w 13"/>
                <a:gd name="T7" fmla="*/ 124 h 137"/>
                <a:gd name="T8" fmla="*/ 12 w 13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7">
                  <a:moveTo>
                    <a:pt x="12" y="0"/>
                  </a:moveTo>
                  <a:lnTo>
                    <a:pt x="0" y="11"/>
                  </a:lnTo>
                  <a:lnTo>
                    <a:pt x="0" y="136"/>
                  </a:lnTo>
                  <a:lnTo>
                    <a:pt x="12" y="124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3" name="Freeform 4826"/>
            <p:cNvSpPr>
              <a:spLocks noChangeArrowheads="1"/>
            </p:cNvSpPr>
            <p:nvPr/>
          </p:nvSpPr>
          <p:spPr bwMode="auto">
            <a:xfrm>
              <a:off x="11170320" y="6360382"/>
              <a:ext cx="407274" cy="414445"/>
            </a:xfrm>
            <a:custGeom>
              <a:avLst/>
              <a:gdLst>
                <a:gd name="T0" fmla="*/ 1407 w 1510"/>
                <a:gd name="T1" fmla="*/ 0 h 1533"/>
                <a:gd name="T2" fmla="*/ 0 w 1510"/>
                <a:gd name="T3" fmla="*/ 1408 h 1533"/>
                <a:gd name="T4" fmla="*/ 0 w 1510"/>
                <a:gd name="T5" fmla="*/ 1532 h 1533"/>
                <a:gd name="T6" fmla="*/ 1509 w 1510"/>
                <a:gd name="T7" fmla="*/ 23 h 1533"/>
                <a:gd name="T8" fmla="*/ 1407 w 1510"/>
                <a:gd name="T9" fmla="*/ 0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0" h="1533">
                  <a:moveTo>
                    <a:pt x="1407" y="0"/>
                  </a:moveTo>
                  <a:lnTo>
                    <a:pt x="0" y="1408"/>
                  </a:lnTo>
                  <a:lnTo>
                    <a:pt x="0" y="1532"/>
                  </a:lnTo>
                  <a:lnTo>
                    <a:pt x="1509" y="23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4" name="Freeform 4827"/>
            <p:cNvSpPr>
              <a:spLocks noChangeArrowheads="1"/>
            </p:cNvSpPr>
            <p:nvPr/>
          </p:nvSpPr>
          <p:spPr bwMode="auto">
            <a:xfrm>
              <a:off x="11170320" y="6360382"/>
              <a:ext cx="407274" cy="414445"/>
            </a:xfrm>
            <a:custGeom>
              <a:avLst/>
              <a:gdLst>
                <a:gd name="T0" fmla="*/ 1407 w 1510"/>
                <a:gd name="T1" fmla="*/ 0 h 1533"/>
                <a:gd name="T2" fmla="*/ 0 w 1510"/>
                <a:gd name="T3" fmla="*/ 1408 h 1533"/>
                <a:gd name="T4" fmla="*/ 0 w 1510"/>
                <a:gd name="T5" fmla="*/ 1532 h 1533"/>
                <a:gd name="T6" fmla="*/ 1509 w 1510"/>
                <a:gd name="T7" fmla="*/ 23 h 1533"/>
                <a:gd name="T8" fmla="*/ 1407 w 1510"/>
                <a:gd name="T9" fmla="*/ 0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0" h="1533">
                  <a:moveTo>
                    <a:pt x="1407" y="0"/>
                  </a:moveTo>
                  <a:lnTo>
                    <a:pt x="0" y="1408"/>
                  </a:lnTo>
                  <a:lnTo>
                    <a:pt x="0" y="1532"/>
                  </a:lnTo>
                  <a:lnTo>
                    <a:pt x="1509" y="23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5" name="Freeform 4828"/>
            <p:cNvSpPr>
              <a:spLocks noChangeArrowheads="1"/>
            </p:cNvSpPr>
            <p:nvPr/>
          </p:nvSpPr>
          <p:spPr bwMode="auto">
            <a:xfrm>
              <a:off x="11166747" y="6808174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2 h 149"/>
                <a:gd name="T4" fmla="*/ 0 w 13"/>
                <a:gd name="T5" fmla="*/ 148 h 149"/>
                <a:gd name="T6" fmla="*/ 12 w 13"/>
                <a:gd name="T7" fmla="*/ 137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12" y="137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6" name="Freeform 4829"/>
            <p:cNvSpPr>
              <a:spLocks noChangeArrowheads="1"/>
            </p:cNvSpPr>
            <p:nvPr/>
          </p:nvSpPr>
          <p:spPr bwMode="auto">
            <a:xfrm>
              <a:off x="11166747" y="6808174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2 h 149"/>
                <a:gd name="T4" fmla="*/ 0 w 13"/>
                <a:gd name="T5" fmla="*/ 148 h 149"/>
                <a:gd name="T6" fmla="*/ 12 w 13"/>
                <a:gd name="T7" fmla="*/ 137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2"/>
                  </a:lnTo>
                  <a:lnTo>
                    <a:pt x="0" y="148"/>
                  </a:lnTo>
                  <a:lnTo>
                    <a:pt x="12" y="137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7" name="Freeform 4830"/>
            <p:cNvSpPr>
              <a:spLocks noChangeArrowheads="1"/>
            </p:cNvSpPr>
            <p:nvPr/>
          </p:nvSpPr>
          <p:spPr bwMode="auto">
            <a:xfrm>
              <a:off x="11170320" y="6375865"/>
              <a:ext cx="463243" cy="469228"/>
            </a:xfrm>
            <a:custGeom>
              <a:avLst/>
              <a:gdLst>
                <a:gd name="T0" fmla="*/ 1611 w 1715"/>
                <a:gd name="T1" fmla="*/ 0 h 1738"/>
                <a:gd name="T2" fmla="*/ 0 w 1715"/>
                <a:gd name="T3" fmla="*/ 1600 h 1738"/>
                <a:gd name="T4" fmla="*/ 0 w 1715"/>
                <a:gd name="T5" fmla="*/ 1737 h 1738"/>
                <a:gd name="T6" fmla="*/ 1714 w 1715"/>
                <a:gd name="T7" fmla="*/ 22 h 1738"/>
                <a:gd name="T8" fmla="*/ 1611 w 1715"/>
                <a:gd name="T9" fmla="*/ 0 h 1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5" h="1738">
                  <a:moveTo>
                    <a:pt x="1611" y="0"/>
                  </a:moveTo>
                  <a:lnTo>
                    <a:pt x="0" y="1600"/>
                  </a:lnTo>
                  <a:lnTo>
                    <a:pt x="0" y="1737"/>
                  </a:lnTo>
                  <a:lnTo>
                    <a:pt x="1714" y="22"/>
                  </a:lnTo>
                  <a:lnTo>
                    <a:pt x="1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8" name="Freeform 4831"/>
            <p:cNvSpPr>
              <a:spLocks noChangeArrowheads="1"/>
            </p:cNvSpPr>
            <p:nvPr/>
          </p:nvSpPr>
          <p:spPr bwMode="auto">
            <a:xfrm>
              <a:off x="11170320" y="6375865"/>
              <a:ext cx="463243" cy="469228"/>
            </a:xfrm>
            <a:custGeom>
              <a:avLst/>
              <a:gdLst>
                <a:gd name="T0" fmla="*/ 1611 w 1715"/>
                <a:gd name="T1" fmla="*/ 0 h 1738"/>
                <a:gd name="T2" fmla="*/ 0 w 1715"/>
                <a:gd name="T3" fmla="*/ 1600 h 1738"/>
                <a:gd name="T4" fmla="*/ 0 w 1715"/>
                <a:gd name="T5" fmla="*/ 1737 h 1738"/>
                <a:gd name="T6" fmla="*/ 1714 w 1715"/>
                <a:gd name="T7" fmla="*/ 22 h 1738"/>
                <a:gd name="T8" fmla="*/ 1611 w 1715"/>
                <a:gd name="T9" fmla="*/ 0 h 1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5" h="1738">
                  <a:moveTo>
                    <a:pt x="1611" y="0"/>
                  </a:moveTo>
                  <a:lnTo>
                    <a:pt x="0" y="1600"/>
                  </a:lnTo>
                  <a:lnTo>
                    <a:pt x="0" y="1737"/>
                  </a:lnTo>
                  <a:lnTo>
                    <a:pt x="1714" y="22"/>
                  </a:lnTo>
                  <a:lnTo>
                    <a:pt x="1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39" name="Freeform 4832"/>
            <p:cNvSpPr>
              <a:spLocks noChangeArrowheads="1"/>
            </p:cNvSpPr>
            <p:nvPr/>
          </p:nvSpPr>
          <p:spPr bwMode="auto">
            <a:xfrm>
              <a:off x="11166747" y="6878439"/>
              <a:ext cx="3573" cy="36919"/>
            </a:xfrm>
            <a:custGeom>
              <a:avLst/>
              <a:gdLst>
                <a:gd name="T0" fmla="*/ 12 w 13"/>
                <a:gd name="T1" fmla="*/ 0 h 138"/>
                <a:gd name="T2" fmla="*/ 0 w 13"/>
                <a:gd name="T3" fmla="*/ 12 h 138"/>
                <a:gd name="T4" fmla="*/ 0 w 13"/>
                <a:gd name="T5" fmla="*/ 137 h 138"/>
                <a:gd name="T6" fmla="*/ 12 w 13"/>
                <a:gd name="T7" fmla="*/ 125 h 138"/>
                <a:gd name="T8" fmla="*/ 12 w 13"/>
                <a:gd name="T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8">
                  <a:moveTo>
                    <a:pt x="12" y="0"/>
                  </a:moveTo>
                  <a:lnTo>
                    <a:pt x="0" y="12"/>
                  </a:lnTo>
                  <a:lnTo>
                    <a:pt x="0" y="137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0" name="Freeform 4833"/>
            <p:cNvSpPr>
              <a:spLocks noChangeArrowheads="1"/>
            </p:cNvSpPr>
            <p:nvPr/>
          </p:nvSpPr>
          <p:spPr bwMode="auto">
            <a:xfrm>
              <a:off x="11166747" y="6878439"/>
              <a:ext cx="3573" cy="36919"/>
            </a:xfrm>
            <a:custGeom>
              <a:avLst/>
              <a:gdLst>
                <a:gd name="T0" fmla="*/ 12 w 13"/>
                <a:gd name="T1" fmla="*/ 0 h 138"/>
                <a:gd name="T2" fmla="*/ 0 w 13"/>
                <a:gd name="T3" fmla="*/ 12 h 138"/>
                <a:gd name="T4" fmla="*/ 0 w 13"/>
                <a:gd name="T5" fmla="*/ 137 h 138"/>
                <a:gd name="T6" fmla="*/ 12 w 13"/>
                <a:gd name="T7" fmla="*/ 125 h 138"/>
                <a:gd name="T8" fmla="*/ 12 w 13"/>
                <a:gd name="T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8">
                  <a:moveTo>
                    <a:pt x="12" y="0"/>
                  </a:moveTo>
                  <a:lnTo>
                    <a:pt x="0" y="12"/>
                  </a:lnTo>
                  <a:lnTo>
                    <a:pt x="0" y="137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1" name="Freeform 4834"/>
            <p:cNvSpPr>
              <a:spLocks noChangeArrowheads="1"/>
            </p:cNvSpPr>
            <p:nvPr/>
          </p:nvSpPr>
          <p:spPr bwMode="auto">
            <a:xfrm>
              <a:off x="11170320" y="6391347"/>
              <a:ext cx="518023" cy="521630"/>
            </a:xfrm>
            <a:custGeom>
              <a:avLst/>
              <a:gdLst>
                <a:gd name="T0" fmla="*/ 1804 w 1919"/>
                <a:gd name="T1" fmla="*/ 0 h 1930"/>
                <a:gd name="T2" fmla="*/ 0 w 1919"/>
                <a:gd name="T3" fmla="*/ 1804 h 1930"/>
                <a:gd name="T4" fmla="*/ 0 w 1919"/>
                <a:gd name="T5" fmla="*/ 1929 h 1930"/>
                <a:gd name="T6" fmla="*/ 1918 w 1919"/>
                <a:gd name="T7" fmla="*/ 22 h 1930"/>
                <a:gd name="T8" fmla="*/ 1804 w 1919"/>
                <a:gd name="T9" fmla="*/ 0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9" h="1930">
                  <a:moveTo>
                    <a:pt x="1804" y="0"/>
                  </a:moveTo>
                  <a:lnTo>
                    <a:pt x="0" y="1804"/>
                  </a:lnTo>
                  <a:lnTo>
                    <a:pt x="0" y="1929"/>
                  </a:lnTo>
                  <a:lnTo>
                    <a:pt x="1918" y="22"/>
                  </a:lnTo>
                  <a:lnTo>
                    <a:pt x="180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2" name="Freeform 4835"/>
            <p:cNvSpPr>
              <a:spLocks noChangeArrowheads="1"/>
            </p:cNvSpPr>
            <p:nvPr/>
          </p:nvSpPr>
          <p:spPr bwMode="auto">
            <a:xfrm>
              <a:off x="11170320" y="6391347"/>
              <a:ext cx="518023" cy="521630"/>
            </a:xfrm>
            <a:custGeom>
              <a:avLst/>
              <a:gdLst>
                <a:gd name="T0" fmla="*/ 1804 w 1919"/>
                <a:gd name="T1" fmla="*/ 0 h 1930"/>
                <a:gd name="T2" fmla="*/ 0 w 1919"/>
                <a:gd name="T3" fmla="*/ 1804 h 1930"/>
                <a:gd name="T4" fmla="*/ 0 w 1919"/>
                <a:gd name="T5" fmla="*/ 1929 h 1930"/>
                <a:gd name="T6" fmla="*/ 1918 w 1919"/>
                <a:gd name="T7" fmla="*/ 22 h 1930"/>
                <a:gd name="T8" fmla="*/ 1804 w 1919"/>
                <a:gd name="T9" fmla="*/ 0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9" h="1930">
                  <a:moveTo>
                    <a:pt x="1804" y="0"/>
                  </a:moveTo>
                  <a:lnTo>
                    <a:pt x="0" y="1804"/>
                  </a:lnTo>
                  <a:lnTo>
                    <a:pt x="0" y="1929"/>
                  </a:lnTo>
                  <a:lnTo>
                    <a:pt x="1918" y="22"/>
                  </a:lnTo>
                  <a:lnTo>
                    <a:pt x="180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3" name="Freeform 4836"/>
            <p:cNvSpPr>
              <a:spLocks noChangeArrowheads="1"/>
            </p:cNvSpPr>
            <p:nvPr/>
          </p:nvSpPr>
          <p:spPr bwMode="auto">
            <a:xfrm>
              <a:off x="11166747" y="6946323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1 h 149"/>
                <a:gd name="T4" fmla="*/ 0 w 13"/>
                <a:gd name="T5" fmla="*/ 148 h 149"/>
                <a:gd name="T6" fmla="*/ 12 w 13"/>
                <a:gd name="T7" fmla="*/ 136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1"/>
                  </a:lnTo>
                  <a:lnTo>
                    <a:pt x="0" y="148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4" name="Freeform 4837"/>
            <p:cNvSpPr>
              <a:spLocks noChangeArrowheads="1"/>
            </p:cNvSpPr>
            <p:nvPr/>
          </p:nvSpPr>
          <p:spPr bwMode="auto">
            <a:xfrm>
              <a:off x="11166747" y="6946323"/>
              <a:ext cx="3573" cy="40492"/>
            </a:xfrm>
            <a:custGeom>
              <a:avLst/>
              <a:gdLst>
                <a:gd name="T0" fmla="*/ 12 w 13"/>
                <a:gd name="T1" fmla="*/ 0 h 149"/>
                <a:gd name="T2" fmla="*/ 0 w 13"/>
                <a:gd name="T3" fmla="*/ 11 h 149"/>
                <a:gd name="T4" fmla="*/ 0 w 13"/>
                <a:gd name="T5" fmla="*/ 148 h 149"/>
                <a:gd name="T6" fmla="*/ 12 w 13"/>
                <a:gd name="T7" fmla="*/ 136 h 149"/>
                <a:gd name="T8" fmla="*/ 12 w 13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9">
                  <a:moveTo>
                    <a:pt x="12" y="0"/>
                  </a:moveTo>
                  <a:lnTo>
                    <a:pt x="0" y="11"/>
                  </a:lnTo>
                  <a:lnTo>
                    <a:pt x="0" y="148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5" name="Freeform 4838"/>
            <p:cNvSpPr>
              <a:spLocks noChangeArrowheads="1"/>
            </p:cNvSpPr>
            <p:nvPr/>
          </p:nvSpPr>
          <p:spPr bwMode="auto">
            <a:xfrm>
              <a:off x="11170320" y="6406829"/>
              <a:ext cx="570420" cy="576413"/>
            </a:xfrm>
            <a:custGeom>
              <a:avLst/>
              <a:gdLst>
                <a:gd name="T0" fmla="*/ 2009 w 2112"/>
                <a:gd name="T1" fmla="*/ 0 h 2135"/>
                <a:gd name="T2" fmla="*/ 0 w 2112"/>
                <a:gd name="T3" fmla="*/ 1998 h 2135"/>
                <a:gd name="T4" fmla="*/ 0 w 2112"/>
                <a:gd name="T5" fmla="*/ 2134 h 2135"/>
                <a:gd name="T6" fmla="*/ 2111 w 2112"/>
                <a:gd name="T7" fmla="*/ 23 h 2135"/>
                <a:gd name="T8" fmla="*/ 2009 w 2112"/>
                <a:gd name="T9" fmla="*/ 0 h 2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2" h="2135">
                  <a:moveTo>
                    <a:pt x="2009" y="0"/>
                  </a:moveTo>
                  <a:lnTo>
                    <a:pt x="0" y="1998"/>
                  </a:lnTo>
                  <a:lnTo>
                    <a:pt x="0" y="2134"/>
                  </a:lnTo>
                  <a:lnTo>
                    <a:pt x="2111" y="23"/>
                  </a:lnTo>
                  <a:lnTo>
                    <a:pt x="200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6" name="Freeform 4839"/>
            <p:cNvSpPr>
              <a:spLocks noChangeArrowheads="1"/>
            </p:cNvSpPr>
            <p:nvPr/>
          </p:nvSpPr>
          <p:spPr bwMode="auto">
            <a:xfrm>
              <a:off x="11170320" y="6406829"/>
              <a:ext cx="570420" cy="576413"/>
            </a:xfrm>
            <a:custGeom>
              <a:avLst/>
              <a:gdLst>
                <a:gd name="T0" fmla="*/ 2009 w 2112"/>
                <a:gd name="T1" fmla="*/ 0 h 2135"/>
                <a:gd name="T2" fmla="*/ 0 w 2112"/>
                <a:gd name="T3" fmla="*/ 1998 h 2135"/>
                <a:gd name="T4" fmla="*/ 0 w 2112"/>
                <a:gd name="T5" fmla="*/ 2134 h 2135"/>
                <a:gd name="T6" fmla="*/ 2111 w 2112"/>
                <a:gd name="T7" fmla="*/ 23 h 2135"/>
                <a:gd name="T8" fmla="*/ 2009 w 2112"/>
                <a:gd name="T9" fmla="*/ 0 h 2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2" h="2135">
                  <a:moveTo>
                    <a:pt x="2009" y="0"/>
                  </a:moveTo>
                  <a:lnTo>
                    <a:pt x="0" y="1998"/>
                  </a:lnTo>
                  <a:lnTo>
                    <a:pt x="0" y="2134"/>
                  </a:lnTo>
                  <a:lnTo>
                    <a:pt x="2111" y="23"/>
                  </a:lnTo>
                  <a:lnTo>
                    <a:pt x="200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7" name="Freeform 4840"/>
            <p:cNvSpPr>
              <a:spLocks noChangeArrowheads="1"/>
            </p:cNvSpPr>
            <p:nvPr/>
          </p:nvSpPr>
          <p:spPr bwMode="auto">
            <a:xfrm>
              <a:off x="11166747" y="7016588"/>
              <a:ext cx="3573" cy="36919"/>
            </a:xfrm>
            <a:custGeom>
              <a:avLst/>
              <a:gdLst>
                <a:gd name="T0" fmla="*/ 12 w 13"/>
                <a:gd name="T1" fmla="*/ 0 h 138"/>
                <a:gd name="T2" fmla="*/ 0 w 13"/>
                <a:gd name="T3" fmla="*/ 12 h 138"/>
                <a:gd name="T4" fmla="*/ 0 w 13"/>
                <a:gd name="T5" fmla="*/ 137 h 138"/>
                <a:gd name="T6" fmla="*/ 12 w 13"/>
                <a:gd name="T7" fmla="*/ 125 h 138"/>
                <a:gd name="T8" fmla="*/ 12 w 13"/>
                <a:gd name="T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8">
                  <a:moveTo>
                    <a:pt x="12" y="0"/>
                  </a:moveTo>
                  <a:lnTo>
                    <a:pt x="0" y="12"/>
                  </a:lnTo>
                  <a:lnTo>
                    <a:pt x="0" y="137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8" name="Freeform 4841"/>
            <p:cNvSpPr>
              <a:spLocks noChangeArrowheads="1"/>
            </p:cNvSpPr>
            <p:nvPr/>
          </p:nvSpPr>
          <p:spPr bwMode="auto">
            <a:xfrm>
              <a:off x="11166747" y="7016588"/>
              <a:ext cx="3573" cy="36919"/>
            </a:xfrm>
            <a:custGeom>
              <a:avLst/>
              <a:gdLst>
                <a:gd name="T0" fmla="*/ 12 w 13"/>
                <a:gd name="T1" fmla="*/ 0 h 138"/>
                <a:gd name="T2" fmla="*/ 0 w 13"/>
                <a:gd name="T3" fmla="*/ 12 h 138"/>
                <a:gd name="T4" fmla="*/ 0 w 13"/>
                <a:gd name="T5" fmla="*/ 137 h 138"/>
                <a:gd name="T6" fmla="*/ 12 w 13"/>
                <a:gd name="T7" fmla="*/ 125 h 138"/>
                <a:gd name="T8" fmla="*/ 12 w 13"/>
                <a:gd name="T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8">
                  <a:moveTo>
                    <a:pt x="12" y="0"/>
                  </a:moveTo>
                  <a:lnTo>
                    <a:pt x="0" y="12"/>
                  </a:lnTo>
                  <a:lnTo>
                    <a:pt x="0" y="137"/>
                  </a:lnTo>
                  <a:lnTo>
                    <a:pt x="12" y="125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49" name="Freeform 4842"/>
            <p:cNvSpPr>
              <a:spLocks noChangeArrowheads="1"/>
            </p:cNvSpPr>
            <p:nvPr/>
          </p:nvSpPr>
          <p:spPr bwMode="auto">
            <a:xfrm>
              <a:off x="11170320" y="6422311"/>
              <a:ext cx="625200" cy="628814"/>
            </a:xfrm>
            <a:custGeom>
              <a:avLst/>
              <a:gdLst>
                <a:gd name="T0" fmla="*/ 2213 w 2316"/>
                <a:gd name="T1" fmla="*/ 0 h 2328"/>
                <a:gd name="T2" fmla="*/ 0 w 2316"/>
                <a:gd name="T3" fmla="*/ 2202 h 2328"/>
                <a:gd name="T4" fmla="*/ 0 w 2316"/>
                <a:gd name="T5" fmla="*/ 2327 h 2328"/>
                <a:gd name="T6" fmla="*/ 2315 w 2316"/>
                <a:gd name="T7" fmla="*/ 22 h 2328"/>
                <a:gd name="T8" fmla="*/ 2213 w 2316"/>
                <a:gd name="T9" fmla="*/ 0 h 2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16" h="2328">
                  <a:moveTo>
                    <a:pt x="2213" y="0"/>
                  </a:moveTo>
                  <a:lnTo>
                    <a:pt x="0" y="2202"/>
                  </a:lnTo>
                  <a:lnTo>
                    <a:pt x="0" y="2327"/>
                  </a:lnTo>
                  <a:lnTo>
                    <a:pt x="2315" y="22"/>
                  </a:lnTo>
                  <a:lnTo>
                    <a:pt x="221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0" name="Freeform 4843"/>
            <p:cNvSpPr>
              <a:spLocks noChangeArrowheads="1"/>
            </p:cNvSpPr>
            <p:nvPr/>
          </p:nvSpPr>
          <p:spPr bwMode="auto">
            <a:xfrm>
              <a:off x="11170320" y="6422311"/>
              <a:ext cx="625200" cy="628814"/>
            </a:xfrm>
            <a:custGeom>
              <a:avLst/>
              <a:gdLst>
                <a:gd name="T0" fmla="*/ 2213 w 2316"/>
                <a:gd name="T1" fmla="*/ 0 h 2328"/>
                <a:gd name="T2" fmla="*/ 0 w 2316"/>
                <a:gd name="T3" fmla="*/ 2202 h 2328"/>
                <a:gd name="T4" fmla="*/ 0 w 2316"/>
                <a:gd name="T5" fmla="*/ 2327 h 2328"/>
                <a:gd name="T6" fmla="*/ 2315 w 2316"/>
                <a:gd name="T7" fmla="*/ 22 h 2328"/>
                <a:gd name="T8" fmla="*/ 2213 w 2316"/>
                <a:gd name="T9" fmla="*/ 0 h 2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16" h="2328">
                  <a:moveTo>
                    <a:pt x="2213" y="0"/>
                  </a:moveTo>
                  <a:lnTo>
                    <a:pt x="0" y="2202"/>
                  </a:lnTo>
                  <a:lnTo>
                    <a:pt x="0" y="2327"/>
                  </a:lnTo>
                  <a:lnTo>
                    <a:pt x="2315" y="22"/>
                  </a:lnTo>
                  <a:lnTo>
                    <a:pt x="221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1" name="Freeform 4844"/>
            <p:cNvSpPr>
              <a:spLocks noChangeArrowheads="1"/>
            </p:cNvSpPr>
            <p:nvPr/>
          </p:nvSpPr>
          <p:spPr bwMode="auto">
            <a:xfrm>
              <a:off x="11166747" y="7084471"/>
              <a:ext cx="3573" cy="40492"/>
            </a:xfrm>
            <a:custGeom>
              <a:avLst/>
              <a:gdLst>
                <a:gd name="T0" fmla="*/ 12 w 13"/>
                <a:gd name="T1" fmla="*/ 0 h 148"/>
                <a:gd name="T2" fmla="*/ 0 w 13"/>
                <a:gd name="T3" fmla="*/ 11 h 148"/>
                <a:gd name="T4" fmla="*/ 0 w 13"/>
                <a:gd name="T5" fmla="*/ 147 h 148"/>
                <a:gd name="T6" fmla="*/ 12 w 13"/>
                <a:gd name="T7" fmla="*/ 136 h 148"/>
                <a:gd name="T8" fmla="*/ 12 w 13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8">
                  <a:moveTo>
                    <a:pt x="12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2" name="Freeform 4845"/>
            <p:cNvSpPr>
              <a:spLocks noChangeArrowheads="1"/>
            </p:cNvSpPr>
            <p:nvPr/>
          </p:nvSpPr>
          <p:spPr bwMode="auto">
            <a:xfrm>
              <a:off x="11166747" y="7084471"/>
              <a:ext cx="3573" cy="40492"/>
            </a:xfrm>
            <a:custGeom>
              <a:avLst/>
              <a:gdLst>
                <a:gd name="T0" fmla="*/ 12 w 13"/>
                <a:gd name="T1" fmla="*/ 0 h 148"/>
                <a:gd name="T2" fmla="*/ 0 w 13"/>
                <a:gd name="T3" fmla="*/ 11 h 148"/>
                <a:gd name="T4" fmla="*/ 0 w 13"/>
                <a:gd name="T5" fmla="*/ 147 h 148"/>
                <a:gd name="T6" fmla="*/ 12 w 13"/>
                <a:gd name="T7" fmla="*/ 136 h 148"/>
                <a:gd name="T8" fmla="*/ 12 w 13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8">
                  <a:moveTo>
                    <a:pt x="12" y="0"/>
                  </a:moveTo>
                  <a:lnTo>
                    <a:pt x="0" y="11"/>
                  </a:lnTo>
                  <a:lnTo>
                    <a:pt x="0" y="147"/>
                  </a:lnTo>
                  <a:lnTo>
                    <a:pt x="12" y="136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3" name="Freeform 4846"/>
            <p:cNvSpPr>
              <a:spLocks noChangeArrowheads="1"/>
            </p:cNvSpPr>
            <p:nvPr/>
          </p:nvSpPr>
          <p:spPr bwMode="auto">
            <a:xfrm>
              <a:off x="11170320" y="6437794"/>
              <a:ext cx="677597" cy="683597"/>
            </a:xfrm>
            <a:custGeom>
              <a:avLst/>
              <a:gdLst>
                <a:gd name="T0" fmla="*/ 2406 w 2509"/>
                <a:gd name="T1" fmla="*/ 0 h 2532"/>
                <a:gd name="T2" fmla="*/ 0 w 2509"/>
                <a:gd name="T3" fmla="*/ 2395 h 2532"/>
                <a:gd name="T4" fmla="*/ 0 w 2509"/>
                <a:gd name="T5" fmla="*/ 2531 h 2532"/>
                <a:gd name="T6" fmla="*/ 2508 w 2509"/>
                <a:gd name="T7" fmla="*/ 22 h 2532"/>
                <a:gd name="T8" fmla="*/ 2406 w 2509"/>
                <a:gd name="T9" fmla="*/ 0 h 2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9" h="2532">
                  <a:moveTo>
                    <a:pt x="2406" y="0"/>
                  </a:moveTo>
                  <a:lnTo>
                    <a:pt x="0" y="2395"/>
                  </a:lnTo>
                  <a:lnTo>
                    <a:pt x="0" y="2531"/>
                  </a:lnTo>
                  <a:lnTo>
                    <a:pt x="2508" y="22"/>
                  </a:lnTo>
                  <a:lnTo>
                    <a:pt x="24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4" name="Freeform 4847"/>
            <p:cNvSpPr>
              <a:spLocks noChangeArrowheads="1"/>
            </p:cNvSpPr>
            <p:nvPr/>
          </p:nvSpPr>
          <p:spPr bwMode="auto">
            <a:xfrm>
              <a:off x="11170320" y="6437794"/>
              <a:ext cx="677597" cy="683597"/>
            </a:xfrm>
            <a:custGeom>
              <a:avLst/>
              <a:gdLst>
                <a:gd name="T0" fmla="*/ 2406 w 2509"/>
                <a:gd name="T1" fmla="*/ 0 h 2532"/>
                <a:gd name="T2" fmla="*/ 0 w 2509"/>
                <a:gd name="T3" fmla="*/ 2395 h 2532"/>
                <a:gd name="T4" fmla="*/ 0 w 2509"/>
                <a:gd name="T5" fmla="*/ 2531 h 2532"/>
                <a:gd name="T6" fmla="*/ 2508 w 2509"/>
                <a:gd name="T7" fmla="*/ 22 h 2532"/>
                <a:gd name="T8" fmla="*/ 2406 w 2509"/>
                <a:gd name="T9" fmla="*/ 0 h 2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9" h="2532">
                  <a:moveTo>
                    <a:pt x="2406" y="0"/>
                  </a:moveTo>
                  <a:lnTo>
                    <a:pt x="0" y="2395"/>
                  </a:lnTo>
                  <a:lnTo>
                    <a:pt x="0" y="2531"/>
                  </a:lnTo>
                  <a:lnTo>
                    <a:pt x="2508" y="22"/>
                  </a:lnTo>
                  <a:lnTo>
                    <a:pt x="24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5" name="Freeform 4848"/>
            <p:cNvSpPr>
              <a:spLocks noChangeArrowheads="1"/>
            </p:cNvSpPr>
            <p:nvPr/>
          </p:nvSpPr>
          <p:spPr bwMode="auto">
            <a:xfrm>
              <a:off x="11166747" y="7154736"/>
              <a:ext cx="28581" cy="13100"/>
            </a:xfrm>
            <a:custGeom>
              <a:avLst/>
              <a:gdLst>
                <a:gd name="T0" fmla="*/ 12 w 104"/>
                <a:gd name="T1" fmla="*/ 0 h 47"/>
                <a:gd name="T2" fmla="*/ 0 w 104"/>
                <a:gd name="T3" fmla="*/ 11 h 47"/>
                <a:gd name="T4" fmla="*/ 0 w 104"/>
                <a:gd name="T5" fmla="*/ 11 h 47"/>
                <a:gd name="T6" fmla="*/ 103 w 104"/>
                <a:gd name="T7" fmla="*/ 46 h 47"/>
                <a:gd name="T8" fmla="*/ 103 w 104"/>
                <a:gd name="T9" fmla="*/ 34 h 47"/>
                <a:gd name="T10" fmla="*/ 12 w 104"/>
                <a:gd name="T11" fmla="*/ 11 h 47"/>
                <a:gd name="T12" fmla="*/ 12 w 104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47">
                  <a:moveTo>
                    <a:pt x="12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103" y="46"/>
                  </a:lnTo>
                  <a:lnTo>
                    <a:pt x="103" y="34"/>
                  </a:lnTo>
                  <a:lnTo>
                    <a:pt x="12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6" name="Freeform 4849"/>
            <p:cNvSpPr>
              <a:spLocks noChangeArrowheads="1"/>
            </p:cNvSpPr>
            <p:nvPr/>
          </p:nvSpPr>
          <p:spPr bwMode="auto">
            <a:xfrm>
              <a:off x="11166747" y="7154736"/>
              <a:ext cx="28581" cy="13100"/>
            </a:xfrm>
            <a:custGeom>
              <a:avLst/>
              <a:gdLst>
                <a:gd name="T0" fmla="*/ 12 w 104"/>
                <a:gd name="T1" fmla="*/ 0 h 47"/>
                <a:gd name="T2" fmla="*/ 0 w 104"/>
                <a:gd name="T3" fmla="*/ 11 h 47"/>
                <a:gd name="T4" fmla="*/ 0 w 104"/>
                <a:gd name="T5" fmla="*/ 11 h 47"/>
                <a:gd name="T6" fmla="*/ 103 w 104"/>
                <a:gd name="T7" fmla="*/ 46 h 47"/>
                <a:gd name="T8" fmla="*/ 103 w 104"/>
                <a:gd name="T9" fmla="*/ 34 h 47"/>
                <a:gd name="T10" fmla="*/ 12 w 104"/>
                <a:gd name="T11" fmla="*/ 11 h 47"/>
                <a:gd name="T12" fmla="*/ 12 w 104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47">
                  <a:moveTo>
                    <a:pt x="12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103" y="46"/>
                  </a:lnTo>
                  <a:lnTo>
                    <a:pt x="103" y="34"/>
                  </a:lnTo>
                  <a:lnTo>
                    <a:pt x="12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7" name="Freeform 4850"/>
            <p:cNvSpPr>
              <a:spLocks noChangeArrowheads="1"/>
            </p:cNvSpPr>
            <p:nvPr/>
          </p:nvSpPr>
          <p:spPr bwMode="auto">
            <a:xfrm>
              <a:off x="11170320" y="6453275"/>
              <a:ext cx="732377" cy="710989"/>
            </a:xfrm>
            <a:custGeom>
              <a:avLst/>
              <a:gdLst>
                <a:gd name="T0" fmla="*/ 2610 w 2714"/>
                <a:gd name="T1" fmla="*/ 0 h 2634"/>
                <a:gd name="T2" fmla="*/ 0 w 2714"/>
                <a:gd name="T3" fmla="*/ 2599 h 2634"/>
                <a:gd name="T4" fmla="*/ 0 w 2714"/>
                <a:gd name="T5" fmla="*/ 2610 h 2634"/>
                <a:gd name="T6" fmla="*/ 91 w 2714"/>
                <a:gd name="T7" fmla="*/ 2633 h 2634"/>
                <a:gd name="T8" fmla="*/ 2713 w 2714"/>
                <a:gd name="T9" fmla="*/ 22 h 2634"/>
                <a:gd name="T10" fmla="*/ 2610 w 2714"/>
                <a:gd name="T11" fmla="*/ 0 h 2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14" h="2634">
                  <a:moveTo>
                    <a:pt x="2610" y="0"/>
                  </a:moveTo>
                  <a:lnTo>
                    <a:pt x="0" y="2599"/>
                  </a:lnTo>
                  <a:lnTo>
                    <a:pt x="0" y="2610"/>
                  </a:lnTo>
                  <a:lnTo>
                    <a:pt x="91" y="2633"/>
                  </a:lnTo>
                  <a:lnTo>
                    <a:pt x="2713" y="22"/>
                  </a:lnTo>
                  <a:lnTo>
                    <a:pt x="26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8" name="Freeform 4851"/>
            <p:cNvSpPr>
              <a:spLocks noChangeArrowheads="1"/>
            </p:cNvSpPr>
            <p:nvPr/>
          </p:nvSpPr>
          <p:spPr bwMode="auto">
            <a:xfrm>
              <a:off x="11170320" y="6453275"/>
              <a:ext cx="732377" cy="710989"/>
            </a:xfrm>
            <a:custGeom>
              <a:avLst/>
              <a:gdLst>
                <a:gd name="T0" fmla="*/ 2610 w 2714"/>
                <a:gd name="T1" fmla="*/ 0 h 2634"/>
                <a:gd name="T2" fmla="*/ 0 w 2714"/>
                <a:gd name="T3" fmla="*/ 2599 h 2634"/>
                <a:gd name="T4" fmla="*/ 0 w 2714"/>
                <a:gd name="T5" fmla="*/ 2610 h 2634"/>
                <a:gd name="T6" fmla="*/ 91 w 2714"/>
                <a:gd name="T7" fmla="*/ 2633 h 2634"/>
                <a:gd name="T8" fmla="*/ 2713 w 2714"/>
                <a:gd name="T9" fmla="*/ 22 h 2634"/>
                <a:gd name="T10" fmla="*/ 2610 w 2714"/>
                <a:gd name="T11" fmla="*/ 0 h 2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14" h="2634">
                  <a:moveTo>
                    <a:pt x="2610" y="0"/>
                  </a:moveTo>
                  <a:lnTo>
                    <a:pt x="0" y="2599"/>
                  </a:lnTo>
                  <a:lnTo>
                    <a:pt x="0" y="2610"/>
                  </a:lnTo>
                  <a:lnTo>
                    <a:pt x="91" y="2633"/>
                  </a:lnTo>
                  <a:lnTo>
                    <a:pt x="2713" y="22"/>
                  </a:lnTo>
                  <a:lnTo>
                    <a:pt x="26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59" name="Freeform 4852"/>
            <p:cNvSpPr>
              <a:spLocks noChangeArrowheads="1"/>
            </p:cNvSpPr>
            <p:nvPr/>
          </p:nvSpPr>
          <p:spPr bwMode="auto">
            <a:xfrm>
              <a:off x="11219145" y="7172600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2 w 115"/>
                <a:gd name="T5" fmla="*/ 34 h 35"/>
                <a:gd name="T6" fmla="*/ 114 w 115"/>
                <a:gd name="T7" fmla="*/ 23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14" y="23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0" name="Freeform 4853"/>
            <p:cNvSpPr>
              <a:spLocks noChangeArrowheads="1"/>
            </p:cNvSpPr>
            <p:nvPr/>
          </p:nvSpPr>
          <p:spPr bwMode="auto">
            <a:xfrm>
              <a:off x="11219145" y="7172600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2 w 115"/>
                <a:gd name="T5" fmla="*/ 34 h 35"/>
                <a:gd name="T6" fmla="*/ 114 w 115"/>
                <a:gd name="T7" fmla="*/ 23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14" y="23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1" name="Freeform 4854"/>
            <p:cNvSpPr>
              <a:spLocks noChangeArrowheads="1"/>
            </p:cNvSpPr>
            <p:nvPr/>
          </p:nvSpPr>
          <p:spPr bwMode="auto">
            <a:xfrm>
              <a:off x="11221527" y="6467567"/>
              <a:ext cx="732378" cy="712179"/>
            </a:xfrm>
            <a:custGeom>
              <a:avLst/>
              <a:gdLst>
                <a:gd name="T0" fmla="*/ 2610 w 2714"/>
                <a:gd name="T1" fmla="*/ 0 h 2635"/>
                <a:gd name="T2" fmla="*/ 0 w 2714"/>
                <a:gd name="T3" fmla="*/ 2611 h 2635"/>
                <a:gd name="T4" fmla="*/ 102 w 2714"/>
                <a:gd name="T5" fmla="*/ 2634 h 2635"/>
                <a:gd name="T6" fmla="*/ 2713 w 2714"/>
                <a:gd name="T7" fmla="*/ 23 h 2635"/>
                <a:gd name="T8" fmla="*/ 2610 w 2714"/>
                <a:gd name="T9" fmla="*/ 0 h 2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35">
                  <a:moveTo>
                    <a:pt x="2610" y="0"/>
                  </a:moveTo>
                  <a:lnTo>
                    <a:pt x="0" y="2611"/>
                  </a:lnTo>
                  <a:lnTo>
                    <a:pt x="102" y="2634"/>
                  </a:lnTo>
                  <a:lnTo>
                    <a:pt x="2713" y="23"/>
                  </a:lnTo>
                  <a:lnTo>
                    <a:pt x="26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2" name="Freeform 4855"/>
            <p:cNvSpPr>
              <a:spLocks noChangeArrowheads="1"/>
            </p:cNvSpPr>
            <p:nvPr/>
          </p:nvSpPr>
          <p:spPr bwMode="auto">
            <a:xfrm>
              <a:off x="11221527" y="6467567"/>
              <a:ext cx="732378" cy="712179"/>
            </a:xfrm>
            <a:custGeom>
              <a:avLst/>
              <a:gdLst>
                <a:gd name="T0" fmla="*/ 2610 w 2714"/>
                <a:gd name="T1" fmla="*/ 0 h 2635"/>
                <a:gd name="T2" fmla="*/ 0 w 2714"/>
                <a:gd name="T3" fmla="*/ 2611 h 2635"/>
                <a:gd name="T4" fmla="*/ 102 w 2714"/>
                <a:gd name="T5" fmla="*/ 2634 h 2635"/>
                <a:gd name="T6" fmla="*/ 2713 w 2714"/>
                <a:gd name="T7" fmla="*/ 23 h 2635"/>
                <a:gd name="T8" fmla="*/ 2610 w 2714"/>
                <a:gd name="T9" fmla="*/ 0 h 2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35">
                  <a:moveTo>
                    <a:pt x="2610" y="0"/>
                  </a:moveTo>
                  <a:lnTo>
                    <a:pt x="0" y="2611"/>
                  </a:lnTo>
                  <a:lnTo>
                    <a:pt x="102" y="2634"/>
                  </a:lnTo>
                  <a:lnTo>
                    <a:pt x="2713" y="23"/>
                  </a:lnTo>
                  <a:lnTo>
                    <a:pt x="26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3" name="Freeform 4856"/>
            <p:cNvSpPr>
              <a:spLocks noChangeArrowheads="1"/>
            </p:cNvSpPr>
            <p:nvPr/>
          </p:nvSpPr>
          <p:spPr bwMode="auto">
            <a:xfrm>
              <a:off x="11273925" y="7188082"/>
              <a:ext cx="28581" cy="9527"/>
            </a:xfrm>
            <a:custGeom>
              <a:avLst/>
              <a:gdLst>
                <a:gd name="T0" fmla="*/ 0 w 104"/>
                <a:gd name="T1" fmla="*/ 0 h 35"/>
                <a:gd name="T2" fmla="*/ 0 w 104"/>
                <a:gd name="T3" fmla="*/ 0 h 35"/>
                <a:gd name="T4" fmla="*/ 103 w 104"/>
                <a:gd name="T5" fmla="*/ 34 h 35"/>
                <a:gd name="T6" fmla="*/ 103 w 104"/>
                <a:gd name="T7" fmla="*/ 23 h 35"/>
                <a:gd name="T8" fmla="*/ 0 w 10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0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03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4" name="Freeform 4857"/>
            <p:cNvSpPr>
              <a:spLocks noChangeArrowheads="1"/>
            </p:cNvSpPr>
            <p:nvPr/>
          </p:nvSpPr>
          <p:spPr bwMode="auto">
            <a:xfrm>
              <a:off x="11273925" y="7188082"/>
              <a:ext cx="28581" cy="9527"/>
            </a:xfrm>
            <a:custGeom>
              <a:avLst/>
              <a:gdLst>
                <a:gd name="T0" fmla="*/ 0 w 104"/>
                <a:gd name="T1" fmla="*/ 0 h 35"/>
                <a:gd name="T2" fmla="*/ 0 w 104"/>
                <a:gd name="T3" fmla="*/ 0 h 35"/>
                <a:gd name="T4" fmla="*/ 103 w 104"/>
                <a:gd name="T5" fmla="*/ 34 h 35"/>
                <a:gd name="T6" fmla="*/ 103 w 104"/>
                <a:gd name="T7" fmla="*/ 23 h 35"/>
                <a:gd name="T8" fmla="*/ 0 w 10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0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03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5" name="Freeform 4858"/>
            <p:cNvSpPr>
              <a:spLocks noChangeArrowheads="1"/>
            </p:cNvSpPr>
            <p:nvPr/>
          </p:nvSpPr>
          <p:spPr bwMode="auto">
            <a:xfrm>
              <a:off x="11273925" y="6483049"/>
              <a:ext cx="735950" cy="712179"/>
            </a:xfrm>
            <a:custGeom>
              <a:avLst/>
              <a:gdLst>
                <a:gd name="T0" fmla="*/ 2623 w 2726"/>
                <a:gd name="T1" fmla="*/ 0 h 2635"/>
                <a:gd name="T2" fmla="*/ 0 w 2726"/>
                <a:gd name="T3" fmla="*/ 2611 h 2635"/>
                <a:gd name="T4" fmla="*/ 103 w 2726"/>
                <a:gd name="T5" fmla="*/ 2634 h 2635"/>
                <a:gd name="T6" fmla="*/ 2725 w 2726"/>
                <a:gd name="T7" fmla="*/ 23 h 2635"/>
                <a:gd name="T8" fmla="*/ 2623 w 2726"/>
                <a:gd name="T9" fmla="*/ 0 h 2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35">
                  <a:moveTo>
                    <a:pt x="2623" y="0"/>
                  </a:moveTo>
                  <a:lnTo>
                    <a:pt x="0" y="2611"/>
                  </a:lnTo>
                  <a:lnTo>
                    <a:pt x="103" y="2634"/>
                  </a:lnTo>
                  <a:lnTo>
                    <a:pt x="2725" y="23"/>
                  </a:lnTo>
                  <a:lnTo>
                    <a:pt x="26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6" name="Freeform 4859"/>
            <p:cNvSpPr>
              <a:spLocks noChangeArrowheads="1"/>
            </p:cNvSpPr>
            <p:nvPr/>
          </p:nvSpPr>
          <p:spPr bwMode="auto">
            <a:xfrm>
              <a:off x="11273925" y="6483049"/>
              <a:ext cx="735950" cy="712179"/>
            </a:xfrm>
            <a:custGeom>
              <a:avLst/>
              <a:gdLst>
                <a:gd name="T0" fmla="*/ 2623 w 2726"/>
                <a:gd name="T1" fmla="*/ 0 h 2635"/>
                <a:gd name="T2" fmla="*/ 0 w 2726"/>
                <a:gd name="T3" fmla="*/ 2611 h 2635"/>
                <a:gd name="T4" fmla="*/ 103 w 2726"/>
                <a:gd name="T5" fmla="*/ 2634 h 2635"/>
                <a:gd name="T6" fmla="*/ 2725 w 2726"/>
                <a:gd name="T7" fmla="*/ 23 h 2635"/>
                <a:gd name="T8" fmla="*/ 2623 w 2726"/>
                <a:gd name="T9" fmla="*/ 0 h 2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35">
                  <a:moveTo>
                    <a:pt x="2623" y="0"/>
                  </a:moveTo>
                  <a:lnTo>
                    <a:pt x="0" y="2611"/>
                  </a:lnTo>
                  <a:lnTo>
                    <a:pt x="103" y="2634"/>
                  </a:lnTo>
                  <a:lnTo>
                    <a:pt x="2725" y="23"/>
                  </a:lnTo>
                  <a:lnTo>
                    <a:pt x="26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7" name="Freeform 4860"/>
            <p:cNvSpPr>
              <a:spLocks noChangeArrowheads="1"/>
            </p:cNvSpPr>
            <p:nvPr/>
          </p:nvSpPr>
          <p:spPr bwMode="auto">
            <a:xfrm>
              <a:off x="11326323" y="7203564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3 w 115"/>
                <a:gd name="T5" fmla="*/ 34 h 35"/>
                <a:gd name="T6" fmla="*/ 114 w 115"/>
                <a:gd name="T7" fmla="*/ 22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14" y="2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8" name="Freeform 4861"/>
            <p:cNvSpPr>
              <a:spLocks noChangeArrowheads="1"/>
            </p:cNvSpPr>
            <p:nvPr/>
          </p:nvSpPr>
          <p:spPr bwMode="auto">
            <a:xfrm>
              <a:off x="11326323" y="7203564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3 w 115"/>
                <a:gd name="T5" fmla="*/ 34 h 35"/>
                <a:gd name="T6" fmla="*/ 114 w 115"/>
                <a:gd name="T7" fmla="*/ 22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14" y="2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69" name="Freeform 4862"/>
            <p:cNvSpPr>
              <a:spLocks noChangeArrowheads="1"/>
            </p:cNvSpPr>
            <p:nvPr/>
          </p:nvSpPr>
          <p:spPr bwMode="auto">
            <a:xfrm>
              <a:off x="11328705" y="6494958"/>
              <a:ext cx="732378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3 h 2646"/>
                <a:gd name="T4" fmla="*/ 102 w 2714"/>
                <a:gd name="T5" fmla="*/ 2645 h 2646"/>
                <a:gd name="T6" fmla="*/ 2713 w 2714"/>
                <a:gd name="T7" fmla="*/ 35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3"/>
                  </a:lnTo>
                  <a:lnTo>
                    <a:pt x="102" y="2645"/>
                  </a:lnTo>
                  <a:lnTo>
                    <a:pt x="2713" y="35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0" name="Freeform 4863"/>
            <p:cNvSpPr>
              <a:spLocks noChangeArrowheads="1"/>
            </p:cNvSpPr>
            <p:nvPr/>
          </p:nvSpPr>
          <p:spPr bwMode="auto">
            <a:xfrm>
              <a:off x="11328705" y="6494958"/>
              <a:ext cx="732378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3 h 2646"/>
                <a:gd name="T4" fmla="*/ 102 w 2714"/>
                <a:gd name="T5" fmla="*/ 2645 h 2646"/>
                <a:gd name="T6" fmla="*/ 2713 w 2714"/>
                <a:gd name="T7" fmla="*/ 35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3"/>
                  </a:lnTo>
                  <a:lnTo>
                    <a:pt x="102" y="2645"/>
                  </a:lnTo>
                  <a:lnTo>
                    <a:pt x="2713" y="35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1" name="Freeform 4864"/>
            <p:cNvSpPr>
              <a:spLocks noChangeArrowheads="1"/>
            </p:cNvSpPr>
            <p:nvPr/>
          </p:nvSpPr>
          <p:spPr bwMode="auto">
            <a:xfrm>
              <a:off x="11381102" y="7219047"/>
              <a:ext cx="27390" cy="9527"/>
            </a:xfrm>
            <a:custGeom>
              <a:avLst/>
              <a:gdLst>
                <a:gd name="T0" fmla="*/ 0 w 103"/>
                <a:gd name="T1" fmla="*/ 0 h 36"/>
                <a:gd name="T2" fmla="*/ 0 w 103"/>
                <a:gd name="T3" fmla="*/ 0 h 36"/>
                <a:gd name="T4" fmla="*/ 102 w 103"/>
                <a:gd name="T5" fmla="*/ 35 h 36"/>
                <a:gd name="T6" fmla="*/ 102 w 103"/>
                <a:gd name="T7" fmla="*/ 23 h 36"/>
                <a:gd name="T8" fmla="*/ 0 w 103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6">
                  <a:moveTo>
                    <a:pt x="0" y="0"/>
                  </a:moveTo>
                  <a:lnTo>
                    <a:pt x="0" y="0"/>
                  </a:lnTo>
                  <a:lnTo>
                    <a:pt x="102" y="35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2" name="Freeform 4865"/>
            <p:cNvSpPr>
              <a:spLocks noChangeArrowheads="1"/>
            </p:cNvSpPr>
            <p:nvPr/>
          </p:nvSpPr>
          <p:spPr bwMode="auto">
            <a:xfrm>
              <a:off x="11381102" y="7219047"/>
              <a:ext cx="27390" cy="9527"/>
            </a:xfrm>
            <a:custGeom>
              <a:avLst/>
              <a:gdLst>
                <a:gd name="T0" fmla="*/ 0 w 103"/>
                <a:gd name="T1" fmla="*/ 0 h 36"/>
                <a:gd name="T2" fmla="*/ 0 w 103"/>
                <a:gd name="T3" fmla="*/ 0 h 36"/>
                <a:gd name="T4" fmla="*/ 102 w 103"/>
                <a:gd name="T5" fmla="*/ 35 h 36"/>
                <a:gd name="T6" fmla="*/ 102 w 103"/>
                <a:gd name="T7" fmla="*/ 23 h 36"/>
                <a:gd name="T8" fmla="*/ 0 w 103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6">
                  <a:moveTo>
                    <a:pt x="0" y="0"/>
                  </a:moveTo>
                  <a:lnTo>
                    <a:pt x="0" y="0"/>
                  </a:lnTo>
                  <a:lnTo>
                    <a:pt x="102" y="35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3" name="Freeform 4866"/>
            <p:cNvSpPr>
              <a:spLocks noChangeArrowheads="1"/>
            </p:cNvSpPr>
            <p:nvPr/>
          </p:nvSpPr>
          <p:spPr bwMode="auto">
            <a:xfrm>
              <a:off x="11381102" y="6510440"/>
              <a:ext cx="735950" cy="714561"/>
            </a:xfrm>
            <a:custGeom>
              <a:avLst/>
              <a:gdLst>
                <a:gd name="T0" fmla="*/ 2622 w 2725"/>
                <a:gd name="T1" fmla="*/ 0 h 2646"/>
                <a:gd name="T2" fmla="*/ 0 w 2725"/>
                <a:gd name="T3" fmla="*/ 2622 h 2646"/>
                <a:gd name="T4" fmla="*/ 102 w 2725"/>
                <a:gd name="T5" fmla="*/ 2645 h 2646"/>
                <a:gd name="T6" fmla="*/ 2724 w 2725"/>
                <a:gd name="T7" fmla="*/ 34 h 2646"/>
                <a:gd name="T8" fmla="*/ 2622 w 272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5" h="2646">
                  <a:moveTo>
                    <a:pt x="2622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24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4" name="Freeform 4867"/>
            <p:cNvSpPr>
              <a:spLocks noChangeArrowheads="1"/>
            </p:cNvSpPr>
            <p:nvPr/>
          </p:nvSpPr>
          <p:spPr bwMode="auto">
            <a:xfrm>
              <a:off x="11381102" y="6510440"/>
              <a:ext cx="735950" cy="714561"/>
            </a:xfrm>
            <a:custGeom>
              <a:avLst/>
              <a:gdLst>
                <a:gd name="T0" fmla="*/ 2622 w 2725"/>
                <a:gd name="T1" fmla="*/ 0 h 2646"/>
                <a:gd name="T2" fmla="*/ 0 w 2725"/>
                <a:gd name="T3" fmla="*/ 2622 h 2646"/>
                <a:gd name="T4" fmla="*/ 102 w 2725"/>
                <a:gd name="T5" fmla="*/ 2645 h 2646"/>
                <a:gd name="T6" fmla="*/ 2724 w 2725"/>
                <a:gd name="T7" fmla="*/ 34 h 2646"/>
                <a:gd name="T8" fmla="*/ 2622 w 272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5" h="2646">
                  <a:moveTo>
                    <a:pt x="2622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24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5" name="Freeform 4868"/>
            <p:cNvSpPr>
              <a:spLocks noChangeArrowheads="1"/>
            </p:cNvSpPr>
            <p:nvPr/>
          </p:nvSpPr>
          <p:spPr bwMode="auto">
            <a:xfrm>
              <a:off x="11433500" y="7234528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0 h 35"/>
                <a:gd name="T4" fmla="*/ 102 w 114"/>
                <a:gd name="T5" fmla="*/ 34 h 35"/>
                <a:gd name="T6" fmla="*/ 113 w 114"/>
                <a:gd name="T7" fmla="*/ 23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13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6" name="Freeform 4869"/>
            <p:cNvSpPr>
              <a:spLocks noChangeArrowheads="1"/>
            </p:cNvSpPr>
            <p:nvPr/>
          </p:nvSpPr>
          <p:spPr bwMode="auto">
            <a:xfrm>
              <a:off x="11433500" y="7234528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0 h 35"/>
                <a:gd name="T4" fmla="*/ 102 w 114"/>
                <a:gd name="T5" fmla="*/ 34 h 35"/>
                <a:gd name="T6" fmla="*/ 113 w 114"/>
                <a:gd name="T7" fmla="*/ 23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13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7" name="Freeform 4870"/>
            <p:cNvSpPr>
              <a:spLocks noChangeArrowheads="1"/>
            </p:cNvSpPr>
            <p:nvPr/>
          </p:nvSpPr>
          <p:spPr bwMode="auto">
            <a:xfrm>
              <a:off x="11435881" y="6525922"/>
              <a:ext cx="732378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2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8" name="Freeform 4871"/>
            <p:cNvSpPr>
              <a:spLocks noChangeArrowheads="1"/>
            </p:cNvSpPr>
            <p:nvPr/>
          </p:nvSpPr>
          <p:spPr bwMode="auto">
            <a:xfrm>
              <a:off x="11435881" y="6525922"/>
              <a:ext cx="732378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2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79" name="Freeform 4872"/>
            <p:cNvSpPr>
              <a:spLocks noChangeArrowheads="1"/>
            </p:cNvSpPr>
            <p:nvPr/>
          </p:nvSpPr>
          <p:spPr bwMode="auto">
            <a:xfrm>
              <a:off x="11488280" y="7250011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3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0" name="Freeform 4873"/>
            <p:cNvSpPr>
              <a:spLocks noChangeArrowheads="1"/>
            </p:cNvSpPr>
            <p:nvPr/>
          </p:nvSpPr>
          <p:spPr bwMode="auto">
            <a:xfrm>
              <a:off x="11488280" y="7250011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3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1" name="Freeform 4874"/>
            <p:cNvSpPr>
              <a:spLocks noChangeArrowheads="1"/>
            </p:cNvSpPr>
            <p:nvPr/>
          </p:nvSpPr>
          <p:spPr bwMode="auto">
            <a:xfrm>
              <a:off x="11488280" y="6541404"/>
              <a:ext cx="735950" cy="714561"/>
            </a:xfrm>
            <a:custGeom>
              <a:avLst/>
              <a:gdLst>
                <a:gd name="T0" fmla="*/ 2622 w 2726"/>
                <a:gd name="T1" fmla="*/ 0 h 2646"/>
                <a:gd name="T2" fmla="*/ 0 w 2726"/>
                <a:gd name="T3" fmla="*/ 2622 h 2646"/>
                <a:gd name="T4" fmla="*/ 102 w 2726"/>
                <a:gd name="T5" fmla="*/ 2645 h 2646"/>
                <a:gd name="T6" fmla="*/ 2725 w 2726"/>
                <a:gd name="T7" fmla="*/ 34 h 2646"/>
                <a:gd name="T8" fmla="*/ 2622 w 2726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46">
                  <a:moveTo>
                    <a:pt x="2622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25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2" name="Freeform 4875"/>
            <p:cNvSpPr>
              <a:spLocks noChangeArrowheads="1"/>
            </p:cNvSpPr>
            <p:nvPr/>
          </p:nvSpPr>
          <p:spPr bwMode="auto">
            <a:xfrm>
              <a:off x="11488280" y="6541404"/>
              <a:ext cx="735950" cy="714561"/>
            </a:xfrm>
            <a:custGeom>
              <a:avLst/>
              <a:gdLst>
                <a:gd name="T0" fmla="*/ 2622 w 2726"/>
                <a:gd name="T1" fmla="*/ 0 h 2646"/>
                <a:gd name="T2" fmla="*/ 0 w 2726"/>
                <a:gd name="T3" fmla="*/ 2622 h 2646"/>
                <a:gd name="T4" fmla="*/ 102 w 2726"/>
                <a:gd name="T5" fmla="*/ 2645 h 2646"/>
                <a:gd name="T6" fmla="*/ 2725 w 2726"/>
                <a:gd name="T7" fmla="*/ 34 h 2646"/>
                <a:gd name="T8" fmla="*/ 2622 w 2726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46">
                  <a:moveTo>
                    <a:pt x="2622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25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3" name="Freeform 4876"/>
            <p:cNvSpPr>
              <a:spLocks noChangeArrowheads="1"/>
            </p:cNvSpPr>
            <p:nvPr/>
          </p:nvSpPr>
          <p:spPr bwMode="auto">
            <a:xfrm>
              <a:off x="11544249" y="7265493"/>
              <a:ext cx="28581" cy="9527"/>
            </a:xfrm>
            <a:custGeom>
              <a:avLst/>
              <a:gdLst>
                <a:gd name="T0" fmla="*/ 0 w 104"/>
                <a:gd name="T1" fmla="*/ 0 h 35"/>
                <a:gd name="T2" fmla="*/ 0 w 104"/>
                <a:gd name="T3" fmla="*/ 0 h 35"/>
                <a:gd name="T4" fmla="*/ 103 w 104"/>
                <a:gd name="T5" fmla="*/ 34 h 35"/>
                <a:gd name="T6" fmla="*/ 103 w 104"/>
                <a:gd name="T7" fmla="*/ 22 h 35"/>
                <a:gd name="T8" fmla="*/ 0 w 10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0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03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4" name="Freeform 4877"/>
            <p:cNvSpPr>
              <a:spLocks noChangeArrowheads="1"/>
            </p:cNvSpPr>
            <p:nvPr/>
          </p:nvSpPr>
          <p:spPr bwMode="auto">
            <a:xfrm>
              <a:off x="11544249" y="7265493"/>
              <a:ext cx="28581" cy="9527"/>
            </a:xfrm>
            <a:custGeom>
              <a:avLst/>
              <a:gdLst>
                <a:gd name="T0" fmla="*/ 0 w 104"/>
                <a:gd name="T1" fmla="*/ 0 h 35"/>
                <a:gd name="T2" fmla="*/ 0 w 104"/>
                <a:gd name="T3" fmla="*/ 0 h 35"/>
                <a:gd name="T4" fmla="*/ 103 w 104"/>
                <a:gd name="T5" fmla="*/ 34 h 35"/>
                <a:gd name="T6" fmla="*/ 103 w 104"/>
                <a:gd name="T7" fmla="*/ 22 h 35"/>
                <a:gd name="T8" fmla="*/ 0 w 10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0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03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5" name="Freeform 4878"/>
            <p:cNvSpPr>
              <a:spLocks noChangeArrowheads="1"/>
            </p:cNvSpPr>
            <p:nvPr/>
          </p:nvSpPr>
          <p:spPr bwMode="auto">
            <a:xfrm>
              <a:off x="11544249" y="6556887"/>
              <a:ext cx="733568" cy="714561"/>
            </a:xfrm>
            <a:custGeom>
              <a:avLst/>
              <a:gdLst>
                <a:gd name="T0" fmla="*/ 2612 w 2715"/>
                <a:gd name="T1" fmla="*/ 0 h 2646"/>
                <a:gd name="T2" fmla="*/ 0 w 2715"/>
                <a:gd name="T3" fmla="*/ 2623 h 2646"/>
                <a:gd name="T4" fmla="*/ 103 w 2715"/>
                <a:gd name="T5" fmla="*/ 2645 h 2646"/>
                <a:gd name="T6" fmla="*/ 2714 w 2715"/>
                <a:gd name="T7" fmla="*/ 35 h 2646"/>
                <a:gd name="T8" fmla="*/ 2612 w 271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5" h="2646">
                  <a:moveTo>
                    <a:pt x="2612" y="0"/>
                  </a:moveTo>
                  <a:lnTo>
                    <a:pt x="0" y="2623"/>
                  </a:lnTo>
                  <a:lnTo>
                    <a:pt x="103" y="2645"/>
                  </a:lnTo>
                  <a:lnTo>
                    <a:pt x="2714" y="35"/>
                  </a:lnTo>
                  <a:lnTo>
                    <a:pt x="26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6" name="Freeform 4879"/>
            <p:cNvSpPr>
              <a:spLocks noChangeArrowheads="1"/>
            </p:cNvSpPr>
            <p:nvPr/>
          </p:nvSpPr>
          <p:spPr bwMode="auto">
            <a:xfrm>
              <a:off x="11544249" y="6556887"/>
              <a:ext cx="733568" cy="714561"/>
            </a:xfrm>
            <a:custGeom>
              <a:avLst/>
              <a:gdLst>
                <a:gd name="T0" fmla="*/ 2612 w 2715"/>
                <a:gd name="T1" fmla="*/ 0 h 2646"/>
                <a:gd name="T2" fmla="*/ 0 w 2715"/>
                <a:gd name="T3" fmla="*/ 2623 h 2646"/>
                <a:gd name="T4" fmla="*/ 103 w 2715"/>
                <a:gd name="T5" fmla="*/ 2645 h 2646"/>
                <a:gd name="T6" fmla="*/ 2714 w 2715"/>
                <a:gd name="T7" fmla="*/ 35 h 2646"/>
                <a:gd name="T8" fmla="*/ 2612 w 271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5" h="2646">
                  <a:moveTo>
                    <a:pt x="2612" y="0"/>
                  </a:moveTo>
                  <a:lnTo>
                    <a:pt x="0" y="2623"/>
                  </a:lnTo>
                  <a:lnTo>
                    <a:pt x="103" y="2645"/>
                  </a:lnTo>
                  <a:lnTo>
                    <a:pt x="2714" y="35"/>
                  </a:lnTo>
                  <a:lnTo>
                    <a:pt x="26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7" name="Freeform 4880"/>
            <p:cNvSpPr>
              <a:spLocks noChangeArrowheads="1"/>
            </p:cNvSpPr>
            <p:nvPr/>
          </p:nvSpPr>
          <p:spPr bwMode="auto">
            <a:xfrm>
              <a:off x="11595456" y="7280975"/>
              <a:ext cx="28581" cy="9527"/>
            </a:xfrm>
            <a:custGeom>
              <a:avLst/>
              <a:gdLst>
                <a:gd name="T0" fmla="*/ 0 w 104"/>
                <a:gd name="T1" fmla="*/ 0 h 35"/>
                <a:gd name="T2" fmla="*/ 0 w 104"/>
                <a:gd name="T3" fmla="*/ 0 h 35"/>
                <a:gd name="T4" fmla="*/ 103 w 104"/>
                <a:gd name="T5" fmla="*/ 34 h 35"/>
                <a:gd name="T6" fmla="*/ 103 w 104"/>
                <a:gd name="T7" fmla="*/ 22 h 35"/>
                <a:gd name="T8" fmla="*/ 0 w 10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0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03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8" name="Freeform 4881"/>
            <p:cNvSpPr>
              <a:spLocks noChangeArrowheads="1"/>
            </p:cNvSpPr>
            <p:nvPr/>
          </p:nvSpPr>
          <p:spPr bwMode="auto">
            <a:xfrm>
              <a:off x="11595456" y="7280975"/>
              <a:ext cx="28581" cy="9527"/>
            </a:xfrm>
            <a:custGeom>
              <a:avLst/>
              <a:gdLst>
                <a:gd name="T0" fmla="*/ 0 w 104"/>
                <a:gd name="T1" fmla="*/ 0 h 35"/>
                <a:gd name="T2" fmla="*/ 0 w 104"/>
                <a:gd name="T3" fmla="*/ 0 h 35"/>
                <a:gd name="T4" fmla="*/ 103 w 104"/>
                <a:gd name="T5" fmla="*/ 34 h 35"/>
                <a:gd name="T6" fmla="*/ 103 w 104"/>
                <a:gd name="T7" fmla="*/ 22 h 35"/>
                <a:gd name="T8" fmla="*/ 0 w 10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0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03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89" name="Freeform 4882"/>
            <p:cNvSpPr>
              <a:spLocks noChangeArrowheads="1"/>
            </p:cNvSpPr>
            <p:nvPr/>
          </p:nvSpPr>
          <p:spPr bwMode="auto">
            <a:xfrm>
              <a:off x="11595456" y="6572368"/>
              <a:ext cx="735950" cy="714561"/>
            </a:xfrm>
            <a:custGeom>
              <a:avLst/>
              <a:gdLst>
                <a:gd name="T0" fmla="*/ 2623 w 2726"/>
                <a:gd name="T1" fmla="*/ 0 h 2646"/>
                <a:gd name="T2" fmla="*/ 0 w 2726"/>
                <a:gd name="T3" fmla="*/ 2623 h 2646"/>
                <a:gd name="T4" fmla="*/ 103 w 2726"/>
                <a:gd name="T5" fmla="*/ 2645 h 2646"/>
                <a:gd name="T6" fmla="*/ 2725 w 2726"/>
                <a:gd name="T7" fmla="*/ 34 h 2646"/>
                <a:gd name="T8" fmla="*/ 2623 w 2726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46">
                  <a:moveTo>
                    <a:pt x="2623" y="0"/>
                  </a:moveTo>
                  <a:lnTo>
                    <a:pt x="0" y="2623"/>
                  </a:lnTo>
                  <a:lnTo>
                    <a:pt x="103" y="2645"/>
                  </a:lnTo>
                  <a:lnTo>
                    <a:pt x="2725" y="34"/>
                  </a:lnTo>
                  <a:lnTo>
                    <a:pt x="26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0" name="Freeform 4883"/>
            <p:cNvSpPr>
              <a:spLocks noChangeArrowheads="1"/>
            </p:cNvSpPr>
            <p:nvPr/>
          </p:nvSpPr>
          <p:spPr bwMode="auto">
            <a:xfrm>
              <a:off x="11595456" y="6572368"/>
              <a:ext cx="735950" cy="714561"/>
            </a:xfrm>
            <a:custGeom>
              <a:avLst/>
              <a:gdLst>
                <a:gd name="T0" fmla="*/ 2623 w 2726"/>
                <a:gd name="T1" fmla="*/ 0 h 2646"/>
                <a:gd name="T2" fmla="*/ 0 w 2726"/>
                <a:gd name="T3" fmla="*/ 2623 h 2646"/>
                <a:gd name="T4" fmla="*/ 103 w 2726"/>
                <a:gd name="T5" fmla="*/ 2645 h 2646"/>
                <a:gd name="T6" fmla="*/ 2725 w 2726"/>
                <a:gd name="T7" fmla="*/ 34 h 2646"/>
                <a:gd name="T8" fmla="*/ 2623 w 2726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46">
                  <a:moveTo>
                    <a:pt x="2623" y="0"/>
                  </a:moveTo>
                  <a:lnTo>
                    <a:pt x="0" y="2623"/>
                  </a:lnTo>
                  <a:lnTo>
                    <a:pt x="103" y="2645"/>
                  </a:lnTo>
                  <a:lnTo>
                    <a:pt x="2725" y="34"/>
                  </a:lnTo>
                  <a:lnTo>
                    <a:pt x="26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1" name="Freeform 4884"/>
            <p:cNvSpPr>
              <a:spLocks noChangeArrowheads="1"/>
            </p:cNvSpPr>
            <p:nvPr/>
          </p:nvSpPr>
          <p:spPr bwMode="auto">
            <a:xfrm>
              <a:off x="11651427" y="7295266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3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2" name="Freeform 4885"/>
            <p:cNvSpPr>
              <a:spLocks noChangeArrowheads="1"/>
            </p:cNvSpPr>
            <p:nvPr/>
          </p:nvSpPr>
          <p:spPr bwMode="auto">
            <a:xfrm>
              <a:off x="11651427" y="7295266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3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3" name="Freeform 4886"/>
            <p:cNvSpPr>
              <a:spLocks noChangeArrowheads="1"/>
            </p:cNvSpPr>
            <p:nvPr/>
          </p:nvSpPr>
          <p:spPr bwMode="auto">
            <a:xfrm>
              <a:off x="11651427" y="6587851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2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4" name="Freeform 4887"/>
            <p:cNvSpPr>
              <a:spLocks noChangeArrowheads="1"/>
            </p:cNvSpPr>
            <p:nvPr/>
          </p:nvSpPr>
          <p:spPr bwMode="auto">
            <a:xfrm>
              <a:off x="11651427" y="6587851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2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5" name="Freeform 4888"/>
            <p:cNvSpPr>
              <a:spLocks noChangeArrowheads="1"/>
            </p:cNvSpPr>
            <p:nvPr/>
          </p:nvSpPr>
          <p:spPr bwMode="auto">
            <a:xfrm>
              <a:off x="11703824" y="7310748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3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6" name="Freeform 4889"/>
            <p:cNvSpPr>
              <a:spLocks noChangeArrowheads="1"/>
            </p:cNvSpPr>
            <p:nvPr/>
          </p:nvSpPr>
          <p:spPr bwMode="auto">
            <a:xfrm>
              <a:off x="11703824" y="7310748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3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7" name="Freeform 4890"/>
            <p:cNvSpPr>
              <a:spLocks noChangeArrowheads="1"/>
            </p:cNvSpPr>
            <p:nvPr/>
          </p:nvSpPr>
          <p:spPr bwMode="auto">
            <a:xfrm>
              <a:off x="11703825" y="6603333"/>
              <a:ext cx="735950" cy="714561"/>
            </a:xfrm>
            <a:custGeom>
              <a:avLst/>
              <a:gdLst>
                <a:gd name="T0" fmla="*/ 2622 w 2725"/>
                <a:gd name="T1" fmla="*/ 0 h 2646"/>
                <a:gd name="T2" fmla="*/ 0 w 2725"/>
                <a:gd name="T3" fmla="*/ 2622 h 2646"/>
                <a:gd name="T4" fmla="*/ 102 w 2725"/>
                <a:gd name="T5" fmla="*/ 2645 h 2646"/>
                <a:gd name="T6" fmla="*/ 2724 w 2725"/>
                <a:gd name="T7" fmla="*/ 34 h 2646"/>
                <a:gd name="T8" fmla="*/ 2622 w 272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5" h="2646">
                  <a:moveTo>
                    <a:pt x="2622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24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8" name="Freeform 4891"/>
            <p:cNvSpPr>
              <a:spLocks noChangeArrowheads="1"/>
            </p:cNvSpPr>
            <p:nvPr/>
          </p:nvSpPr>
          <p:spPr bwMode="auto">
            <a:xfrm>
              <a:off x="11703825" y="6603333"/>
              <a:ext cx="735950" cy="714561"/>
            </a:xfrm>
            <a:custGeom>
              <a:avLst/>
              <a:gdLst>
                <a:gd name="T0" fmla="*/ 2622 w 2725"/>
                <a:gd name="T1" fmla="*/ 0 h 2646"/>
                <a:gd name="T2" fmla="*/ 0 w 2725"/>
                <a:gd name="T3" fmla="*/ 2622 h 2646"/>
                <a:gd name="T4" fmla="*/ 102 w 2725"/>
                <a:gd name="T5" fmla="*/ 2645 h 2646"/>
                <a:gd name="T6" fmla="*/ 2724 w 2725"/>
                <a:gd name="T7" fmla="*/ 34 h 2646"/>
                <a:gd name="T8" fmla="*/ 2622 w 272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5" h="2646">
                  <a:moveTo>
                    <a:pt x="2622" y="0"/>
                  </a:moveTo>
                  <a:lnTo>
                    <a:pt x="0" y="2622"/>
                  </a:lnTo>
                  <a:lnTo>
                    <a:pt x="102" y="2645"/>
                  </a:lnTo>
                  <a:lnTo>
                    <a:pt x="2724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499" name="Freeform 4892"/>
            <p:cNvSpPr>
              <a:spLocks noChangeArrowheads="1"/>
            </p:cNvSpPr>
            <p:nvPr/>
          </p:nvSpPr>
          <p:spPr bwMode="auto">
            <a:xfrm>
              <a:off x="11758604" y="7326231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2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0" name="Freeform 4893"/>
            <p:cNvSpPr>
              <a:spLocks noChangeArrowheads="1"/>
            </p:cNvSpPr>
            <p:nvPr/>
          </p:nvSpPr>
          <p:spPr bwMode="auto">
            <a:xfrm>
              <a:off x="11758604" y="7326231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22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1" name="Freeform 4894"/>
            <p:cNvSpPr>
              <a:spLocks noChangeArrowheads="1"/>
            </p:cNvSpPr>
            <p:nvPr/>
          </p:nvSpPr>
          <p:spPr bwMode="auto">
            <a:xfrm>
              <a:off x="11758604" y="6617624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3 h 2646"/>
                <a:gd name="T4" fmla="*/ 102 w 2714"/>
                <a:gd name="T5" fmla="*/ 2645 h 2646"/>
                <a:gd name="T6" fmla="*/ 2713 w 2714"/>
                <a:gd name="T7" fmla="*/ 35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3"/>
                  </a:lnTo>
                  <a:lnTo>
                    <a:pt x="102" y="2645"/>
                  </a:lnTo>
                  <a:lnTo>
                    <a:pt x="2713" y="35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2" name="Freeform 4895"/>
            <p:cNvSpPr>
              <a:spLocks noChangeArrowheads="1"/>
            </p:cNvSpPr>
            <p:nvPr/>
          </p:nvSpPr>
          <p:spPr bwMode="auto">
            <a:xfrm>
              <a:off x="11758604" y="6617624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3 h 2646"/>
                <a:gd name="T4" fmla="*/ 102 w 2714"/>
                <a:gd name="T5" fmla="*/ 2645 h 2646"/>
                <a:gd name="T6" fmla="*/ 2713 w 2714"/>
                <a:gd name="T7" fmla="*/ 35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3"/>
                  </a:lnTo>
                  <a:lnTo>
                    <a:pt x="102" y="2645"/>
                  </a:lnTo>
                  <a:lnTo>
                    <a:pt x="2713" y="35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3" name="Freeform 4896"/>
            <p:cNvSpPr>
              <a:spLocks noChangeArrowheads="1"/>
            </p:cNvSpPr>
            <p:nvPr/>
          </p:nvSpPr>
          <p:spPr bwMode="auto">
            <a:xfrm>
              <a:off x="11811002" y="7341712"/>
              <a:ext cx="27390" cy="5955"/>
            </a:xfrm>
            <a:custGeom>
              <a:avLst/>
              <a:gdLst>
                <a:gd name="T0" fmla="*/ 0 w 103"/>
                <a:gd name="T1" fmla="*/ 0 h 23"/>
                <a:gd name="T2" fmla="*/ 0 w 103"/>
                <a:gd name="T3" fmla="*/ 0 h 23"/>
                <a:gd name="T4" fmla="*/ 102 w 103"/>
                <a:gd name="T5" fmla="*/ 22 h 23"/>
                <a:gd name="T6" fmla="*/ 102 w 103"/>
                <a:gd name="T7" fmla="*/ 22 h 23"/>
                <a:gd name="T8" fmla="*/ 0 w 103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23">
                  <a:moveTo>
                    <a:pt x="0" y="0"/>
                  </a:moveTo>
                  <a:lnTo>
                    <a:pt x="0" y="0"/>
                  </a:lnTo>
                  <a:lnTo>
                    <a:pt x="102" y="22"/>
                  </a:lnTo>
                  <a:lnTo>
                    <a:pt x="102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4" name="Freeform 4897"/>
            <p:cNvSpPr>
              <a:spLocks noChangeArrowheads="1"/>
            </p:cNvSpPr>
            <p:nvPr/>
          </p:nvSpPr>
          <p:spPr bwMode="auto">
            <a:xfrm>
              <a:off x="11811002" y="7341712"/>
              <a:ext cx="27390" cy="5955"/>
            </a:xfrm>
            <a:custGeom>
              <a:avLst/>
              <a:gdLst>
                <a:gd name="T0" fmla="*/ 0 w 103"/>
                <a:gd name="T1" fmla="*/ 0 h 23"/>
                <a:gd name="T2" fmla="*/ 0 w 103"/>
                <a:gd name="T3" fmla="*/ 0 h 23"/>
                <a:gd name="T4" fmla="*/ 102 w 103"/>
                <a:gd name="T5" fmla="*/ 22 h 23"/>
                <a:gd name="T6" fmla="*/ 102 w 103"/>
                <a:gd name="T7" fmla="*/ 22 h 23"/>
                <a:gd name="T8" fmla="*/ 0 w 103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23">
                  <a:moveTo>
                    <a:pt x="0" y="0"/>
                  </a:moveTo>
                  <a:lnTo>
                    <a:pt x="0" y="0"/>
                  </a:lnTo>
                  <a:lnTo>
                    <a:pt x="102" y="22"/>
                  </a:lnTo>
                  <a:lnTo>
                    <a:pt x="102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5" name="Freeform 4898"/>
            <p:cNvSpPr>
              <a:spLocks noChangeArrowheads="1"/>
            </p:cNvSpPr>
            <p:nvPr/>
          </p:nvSpPr>
          <p:spPr bwMode="auto">
            <a:xfrm>
              <a:off x="11811002" y="6633106"/>
              <a:ext cx="735950" cy="714561"/>
            </a:xfrm>
            <a:custGeom>
              <a:avLst/>
              <a:gdLst>
                <a:gd name="T0" fmla="*/ 2622 w 2726"/>
                <a:gd name="T1" fmla="*/ 0 h 2646"/>
                <a:gd name="T2" fmla="*/ 0 w 2726"/>
                <a:gd name="T3" fmla="*/ 2623 h 2646"/>
                <a:gd name="T4" fmla="*/ 102 w 2726"/>
                <a:gd name="T5" fmla="*/ 2645 h 2646"/>
                <a:gd name="T6" fmla="*/ 2725 w 2726"/>
                <a:gd name="T7" fmla="*/ 34 h 2646"/>
                <a:gd name="T8" fmla="*/ 2622 w 2726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46">
                  <a:moveTo>
                    <a:pt x="2622" y="0"/>
                  </a:moveTo>
                  <a:lnTo>
                    <a:pt x="0" y="2623"/>
                  </a:lnTo>
                  <a:lnTo>
                    <a:pt x="102" y="2645"/>
                  </a:lnTo>
                  <a:lnTo>
                    <a:pt x="2725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6" name="Freeform 4899"/>
            <p:cNvSpPr>
              <a:spLocks noChangeArrowheads="1"/>
            </p:cNvSpPr>
            <p:nvPr/>
          </p:nvSpPr>
          <p:spPr bwMode="auto">
            <a:xfrm>
              <a:off x="11811002" y="6633106"/>
              <a:ext cx="735950" cy="714561"/>
            </a:xfrm>
            <a:custGeom>
              <a:avLst/>
              <a:gdLst>
                <a:gd name="T0" fmla="*/ 2622 w 2726"/>
                <a:gd name="T1" fmla="*/ 0 h 2646"/>
                <a:gd name="T2" fmla="*/ 0 w 2726"/>
                <a:gd name="T3" fmla="*/ 2623 h 2646"/>
                <a:gd name="T4" fmla="*/ 102 w 2726"/>
                <a:gd name="T5" fmla="*/ 2645 h 2646"/>
                <a:gd name="T6" fmla="*/ 2725 w 2726"/>
                <a:gd name="T7" fmla="*/ 34 h 2646"/>
                <a:gd name="T8" fmla="*/ 2622 w 2726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6" h="2646">
                  <a:moveTo>
                    <a:pt x="2622" y="0"/>
                  </a:moveTo>
                  <a:lnTo>
                    <a:pt x="0" y="2623"/>
                  </a:lnTo>
                  <a:lnTo>
                    <a:pt x="102" y="2645"/>
                  </a:lnTo>
                  <a:lnTo>
                    <a:pt x="2725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7" name="Freeform 4900"/>
            <p:cNvSpPr>
              <a:spLocks noChangeArrowheads="1"/>
            </p:cNvSpPr>
            <p:nvPr/>
          </p:nvSpPr>
          <p:spPr bwMode="auto">
            <a:xfrm>
              <a:off x="11865781" y="7357196"/>
              <a:ext cx="28581" cy="5954"/>
            </a:xfrm>
            <a:custGeom>
              <a:avLst/>
              <a:gdLst>
                <a:gd name="T0" fmla="*/ 0 w 104"/>
                <a:gd name="T1" fmla="*/ 0 h 24"/>
                <a:gd name="T2" fmla="*/ 0 w 104"/>
                <a:gd name="T3" fmla="*/ 0 h 24"/>
                <a:gd name="T4" fmla="*/ 103 w 104"/>
                <a:gd name="T5" fmla="*/ 23 h 24"/>
                <a:gd name="T6" fmla="*/ 103 w 104"/>
                <a:gd name="T7" fmla="*/ 23 h 24"/>
                <a:gd name="T8" fmla="*/ 0 w 10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24">
                  <a:moveTo>
                    <a:pt x="0" y="0"/>
                  </a:moveTo>
                  <a:lnTo>
                    <a:pt x="0" y="0"/>
                  </a:lnTo>
                  <a:lnTo>
                    <a:pt x="103" y="23"/>
                  </a:lnTo>
                  <a:lnTo>
                    <a:pt x="103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8" name="Freeform 4901"/>
            <p:cNvSpPr>
              <a:spLocks noChangeArrowheads="1"/>
            </p:cNvSpPr>
            <p:nvPr/>
          </p:nvSpPr>
          <p:spPr bwMode="auto">
            <a:xfrm>
              <a:off x="11865781" y="7357196"/>
              <a:ext cx="28581" cy="5954"/>
            </a:xfrm>
            <a:custGeom>
              <a:avLst/>
              <a:gdLst>
                <a:gd name="T0" fmla="*/ 0 w 104"/>
                <a:gd name="T1" fmla="*/ 0 h 24"/>
                <a:gd name="T2" fmla="*/ 0 w 104"/>
                <a:gd name="T3" fmla="*/ 0 h 24"/>
                <a:gd name="T4" fmla="*/ 103 w 104"/>
                <a:gd name="T5" fmla="*/ 23 h 24"/>
                <a:gd name="T6" fmla="*/ 103 w 104"/>
                <a:gd name="T7" fmla="*/ 23 h 24"/>
                <a:gd name="T8" fmla="*/ 0 w 10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24">
                  <a:moveTo>
                    <a:pt x="0" y="0"/>
                  </a:moveTo>
                  <a:lnTo>
                    <a:pt x="0" y="0"/>
                  </a:lnTo>
                  <a:lnTo>
                    <a:pt x="103" y="23"/>
                  </a:lnTo>
                  <a:lnTo>
                    <a:pt x="103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09" name="Freeform 4902"/>
            <p:cNvSpPr>
              <a:spLocks noChangeArrowheads="1"/>
            </p:cNvSpPr>
            <p:nvPr/>
          </p:nvSpPr>
          <p:spPr bwMode="auto">
            <a:xfrm>
              <a:off x="11865782" y="6648588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2 h 2646"/>
                <a:gd name="T4" fmla="*/ 103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2"/>
                  </a:lnTo>
                  <a:lnTo>
                    <a:pt x="103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0" name="Freeform 4903"/>
            <p:cNvSpPr>
              <a:spLocks noChangeArrowheads="1"/>
            </p:cNvSpPr>
            <p:nvPr/>
          </p:nvSpPr>
          <p:spPr bwMode="auto">
            <a:xfrm>
              <a:off x="11865782" y="6648588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22 h 2646"/>
                <a:gd name="T4" fmla="*/ 103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22"/>
                  </a:lnTo>
                  <a:lnTo>
                    <a:pt x="103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1" name="Freeform 4904"/>
            <p:cNvSpPr>
              <a:spLocks noChangeArrowheads="1"/>
            </p:cNvSpPr>
            <p:nvPr/>
          </p:nvSpPr>
          <p:spPr bwMode="auto">
            <a:xfrm>
              <a:off x="11918180" y="7372677"/>
              <a:ext cx="30962" cy="5955"/>
            </a:xfrm>
            <a:custGeom>
              <a:avLst/>
              <a:gdLst>
                <a:gd name="T0" fmla="*/ 0 w 114"/>
                <a:gd name="T1" fmla="*/ 0 h 24"/>
                <a:gd name="T2" fmla="*/ 0 w 114"/>
                <a:gd name="T3" fmla="*/ 0 h 24"/>
                <a:gd name="T4" fmla="*/ 102 w 114"/>
                <a:gd name="T5" fmla="*/ 23 h 24"/>
                <a:gd name="T6" fmla="*/ 113 w 114"/>
                <a:gd name="T7" fmla="*/ 23 h 24"/>
                <a:gd name="T8" fmla="*/ 0 w 1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4">
                  <a:moveTo>
                    <a:pt x="0" y="0"/>
                  </a:moveTo>
                  <a:lnTo>
                    <a:pt x="0" y="0"/>
                  </a:lnTo>
                  <a:lnTo>
                    <a:pt x="102" y="23"/>
                  </a:lnTo>
                  <a:lnTo>
                    <a:pt x="113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2" name="Freeform 4905"/>
            <p:cNvSpPr>
              <a:spLocks noChangeArrowheads="1"/>
            </p:cNvSpPr>
            <p:nvPr/>
          </p:nvSpPr>
          <p:spPr bwMode="auto">
            <a:xfrm>
              <a:off x="11918180" y="7372677"/>
              <a:ext cx="30962" cy="5955"/>
            </a:xfrm>
            <a:custGeom>
              <a:avLst/>
              <a:gdLst>
                <a:gd name="T0" fmla="*/ 0 w 114"/>
                <a:gd name="T1" fmla="*/ 0 h 24"/>
                <a:gd name="T2" fmla="*/ 0 w 114"/>
                <a:gd name="T3" fmla="*/ 0 h 24"/>
                <a:gd name="T4" fmla="*/ 102 w 114"/>
                <a:gd name="T5" fmla="*/ 23 h 24"/>
                <a:gd name="T6" fmla="*/ 113 w 114"/>
                <a:gd name="T7" fmla="*/ 23 h 24"/>
                <a:gd name="T8" fmla="*/ 0 w 1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24">
                  <a:moveTo>
                    <a:pt x="0" y="0"/>
                  </a:moveTo>
                  <a:lnTo>
                    <a:pt x="0" y="0"/>
                  </a:lnTo>
                  <a:lnTo>
                    <a:pt x="102" y="23"/>
                  </a:lnTo>
                  <a:lnTo>
                    <a:pt x="113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3" name="Freeform 4906"/>
            <p:cNvSpPr>
              <a:spLocks noChangeArrowheads="1"/>
            </p:cNvSpPr>
            <p:nvPr/>
          </p:nvSpPr>
          <p:spPr bwMode="auto">
            <a:xfrm>
              <a:off x="11918179" y="6664071"/>
              <a:ext cx="735950" cy="714561"/>
            </a:xfrm>
            <a:custGeom>
              <a:avLst/>
              <a:gdLst>
                <a:gd name="T0" fmla="*/ 2622 w 2725"/>
                <a:gd name="T1" fmla="*/ 0 h 2646"/>
                <a:gd name="T2" fmla="*/ 0 w 2725"/>
                <a:gd name="T3" fmla="*/ 2622 h 2646"/>
                <a:gd name="T4" fmla="*/ 113 w 2725"/>
                <a:gd name="T5" fmla="*/ 2645 h 2646"/>
                <a:gd name="T6" fmla="*/ 2724 w 2725"/>
                <a:gd name="T7" fmla="*/ 34 h 2646"/>
                <a:gd name="T8" fmla="*/ 2622 w 272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5" h="2646">
                  <a:moveTo>
                    <a:pt x="2622" y="0"/>
                  </a:moveTo>
                  <a:lnTo>
                    <a:pt x="0" y="2622"/>
                  </a:lnTo>
                  <a:lnTo>
                    <a:pt x="113" y="2645"/>
                  </a:lnTo>
                  <a:lnTo>
                    <a:pt x="2724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4" name="Freeform 4907"/>
            <p:cNvSpPr>
              <a:spLocks noChangeArrowheads="1"/>
            </p:cNvSpPr>
            <p:nvPr/>
          </p:nvSpPr>
          <p:spPr bwMode="auto">
            <a:xfrm>
              <a:off x="11918179" y="6664071"/>
              <a:ext cx="735950" cy="714561"/>
            </a:xfrm>
            <a:custGeom>
              <a:avLst/>
              <a:gdLst>
                <a:gd name="T0" fmla="*/ 2622 w 2725"/>
                <a:gd name="T1" fmla="*/ 0 h 2646"/>
                <a:gd name="T2" fmla="*/ 0 w 2725"/>
                <a:gd name="T3" fmla="*/ 2622 h 2646"/>
                <a:gd name="T4" fmla="*/ 113 w 2725"/>
                <a:gd name="T5" fmla="*/ 2645 h 2646"/>
                <a:gd name="T6" fmla="*/ 2724 w 2725"/>
                <a:gd name="T7" fmla="*/ 34 h 2646"/>
                <a:gd name="T8" fmla="*/ 2622 w 2725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5" h="2646">
                  <a:moveTo>
                    <a:pt x="2622" y="0"/>
                  </a:moveTo>
                  <a:lnTo>
                    <a:pt x="0" y="2622"/>
                  </a:lnTo>
                  <a:lnTo>
                    <a:pt x="113" y="2645"/>
                  </a:lnTo>
                  <a:lnTo>
                    <a:pt x="2724" y="34"/>
                  </a:lnTo>
                  <a:lnTo>
                    <a:pt x="262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5" name="Freeform 4908"/>
            <p:cNvSpPr>
              <a:spLocks noChangeArrowheads="1"/>
            </p:cNvSpPr>
            <p:nvPr/>
          </p:nvSpPr>
          <p:spPr bwMode="auto">
            <a:xfrm>
              <a:off x="11972958" y="7384586"/>
              <a:ext cx="27390" cy="9527"/>
            </a:xfrm>
            <a:custGeom>
              <a:avLst/>
              <a:gdLst>
                <a:gd name="T0" fmla="*/ 0 w 103"/>
                <a:gd name="T1" fmla="*/ 0 h 34"/>
                <a:gd name="T2" fmla="*/ 0 w 103"/>
                <a:gd name="T3" fmla="*/ 11 h 34"/>
                <a:gd name="T4" fmla="*/ 102 w 103"/>
                <a:gd name="T5" fmla="*/ 33 h 34"/>
                <a:gd name="T6" fmla="*/ 102 w 103"/>
                <a:gd name="T7" fmla="*/ 33 h 34"/>
                <a:gd name="T8" fmla="*/ 0 w 103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4">
                  <a:moveTo>
                    <a:pt x="0" y="0"/>
                  </a:moveTo>
                  <a:lnTo>
                    <a:pt x="0" y="11"/>
                  </a:lnTo>
                  <a:lnTo>
                    <a:pt x="102" y="33"/>
                  </a:lnTo>
                  <a:lnTo>
                    <a:pt x="102" y="3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6" name="Freeform 4909"/>
            <p:cNvSpPr>
              <a:spLocks noChangeArrowheads="1"/>
            </p:cNvSpPr>
            <p:nvPr/>
          </p:nvSpPr>
          <p:spPr bwMode="auto">
            <a:xfrm>
              <a:off x="11972958" y="7384586"/>
              <a:ext cx="27390" cy="9527"/>
            </a:xfrm>
            <a:custGeom>
              <a:avLst/>
              <a:gdLst>
                <a:gd name="T0" fmla="*/ 0 w 103"/>
                <a:gd name="T1" fmla="*/ 0 h 34"/>
                <a:gd name="T2" fmla="*/ 0 w 103"/>
                <a:gd name="T3" fmla="*/ 11 h 34"/>
                <a:gd name="T4" fmla="*/ 102 w 103"/>
                <a:gd name="T5" fmla="*/ 33 h 34"/>
                <a:gd name="T6" fmla="*/ 102 w 103"/>
                <a:gd name="T7" fmla="*/ 33 h 34"/>
                <a:gd name="T8" fmla="*/ 0 w 103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4">
                  <a:moveTo>
                    <a:pt x="0" y="0"/>
                  </a:moveTo>
                  <a:lnTo>
                    <a:pt x="0" y="11"/>
                  </a:lnTo>
                  <a:lnTo>
                    <a:pt x="102" y="33"/>
                  </a:lnTo>
                  <a:lnTo>
                    <a:pt x="102" y="3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7" name="Freeform 4910"/>
            <p:cNvSpPr>
              <a:spLocks noChangeArrowheads="1"/>
            </p:cNvSpPr>
            <p:nvPr/>
          </p:nvSpPr>
          <p:spPr bwMode="auto">
            <a:xfrm>
              <a:off x="11972958" y="6679553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2 h 2646"/>
                <a:gd name="T4" fmla="*/ 102 w 2714"/>
                <a:gd name="T5" fmla="*/ 2645 h 2646"/>
                <a:gd name="T6" fmla="*/ 2713 w 2714"/>
                <a:gd name="T7" fmla="*/ 35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2"/>
                  </a:lnTo>
                  <a:lnTo>
                    <a:pt x="102" y="2645"/>
                  </a:lnTo>
                  <a:lnTo>
                    <a:pt x="2713" y="35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8" name="Freeform 4911"/>
            <p:cNvSpPr>
              <a:spLocks noChangeArrowheads="1"/>
            </p:cNvSpPr>
            <p:nvPr/>
          </p:nvSpPr>
          <p:spPr bwMode="auto">
            <a:xfrm>
              <a:off x="11972958" y="6679553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2 h 2646"/>
                <a:gd name="T4" fmla="*/ 102 w 2714"/>
                <a:gd name="T5" fmla="*/ 2645 h 2646"/>
                <a:gd name="T6" fmla="*/ 2713 w 2714"/>
                <a:gd name="T7" fmla="*/ 35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2"/>
                  </a:lnTo>
                  <a:lnTo>
                    <a:pt x="102" y="2645"/>
                  </a:lnTo>
                  <a:lnTo>
                    <a:pt x="2713" y="35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19" name="Freeform 4912"/>
            <p:cNvSpPr>
              <a:spLocks noChangeArrowheads="1"/>
            </p:cNvSpPr>
            <p:nvPr/>
          </p:nvSpPr>
          <p:spPr bwMode="auto">
            <a:xfrm>
              <a:off x="12025356" y="7400069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12 h 35"/>
                <a:gd name="T4" fmla="*/ 102 w 114"/>
                <a:gd name="T5" fmla="*/ 34 h 35"/>
                <a:gd name="T6" fmla="*/ 113 w 114"/>
                <a:gd name="T7" fmla="*/ 34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12"/>
                  </a:lnTo>
                  <a:lnTo>
                    <a:pt x="102" y="34"/>
                  </a:lnTo>
                  <a:lnTo>
                    <a:pt x="113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0" name="Freeform 4913"/>
            <p:cNvSpPr>
              <a:spLocks noChangeArrowheads="1"/>
            </p:cNvSpPr>
            <p:nvPr/>
          </p:nvSpPr>
          <p:spPr bwMode="auto">
            <a:xfrm>
              <a:off x="12025356" y="7400069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12 h 35"/>
                <a:gd name="T4" fmla="*/ 102 w 114"/>
                <a:gd name="T5" fmla="*/ 34 h 35"/>
                <a:gd name="T6" fmla="*/ 113 w 114"/>
                <a:gd name="T7" fmla="*/ 34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12"/>
                  </a:lnTo>
                  <a:lnTo>
                    <a:pt x="102" y="34"/>
                  </a:lnTo>
                  <a:lnTo>
                    <a:pt x="113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1" name="Freeform 4914"/>
            <p:cNvSpPr>
              <a:spLocks noChangeArrowheads="1"/>
            </p:cNvSpPr>
            <p:nvPr/>
          </p:nvSpPr>
          <p:spPr bwMode="auto">
            <a:xfrm>
              <a:off x="12027738" y="6695035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2" name="Freeform 4915"/>
            <p:cNvSpPr>
              <a:spLocks noChangeArrowheads="1"/>
            </p:cNvSpPr>
            <p:nvPr/>
          </p:nvSpPr>
          <p:spPr bwMode="auto">
            <a:xfrm>
              <a:off x="12027738" y="6695035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3" name="Freeform 4916"/>
            <p:cNvSpPr>
              <a:spLocks noChangeArrowheads="1"/>
            </p:cNvSpPr>
            <p:nvPr/>
          </p:nvSpPr>
          <p:spPr bwMode="auto">
            <a:xfrm>
              <a:off x="12080136" y="7415550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4" name="Freeform 4917"/>
            <p:cNvSpPr>
              <a:spLocks noChangeArrowheads="1"/>
            </p:cNvSpPr>
            <p:nvPr/>
          </p:nvSpPr>
          <p:spPr bwMode="auto">
            <a:xfrm>
              <a:off x="12080136" y="7415550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5" name="Freeform 4918"/>
            <p:cNvSpPr>
              <a:spLocks noChangeArrowheads="1"/>
            </p:cNvSpPr>
            <p:nvPr/>
          </p:nvSpPr>
          <p:spPr bwMode="auto">
            <a:xfrm>
              <a:off x="12080136" y="6710517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6" name="Freeform 4919"/>
            <p:cNvSpPr>
              <a:spLocks noChangeArrowheads="1"/>
            </p:cNvSpPr>
            <p:nvPr/>
          </p:nvSpPr>
          <p:spPr bwMode="auto">
            <a:xfrm>
              <a:off x="12080136" y="6710517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7" name="Freeform 4920"/>
            <p:cNvSpPr>
              <a:spLocks noChangeArrowheads="1"/>
            </p:cNvSpPr>
            <p:nvPr/>
          </p:nvSpPr>
          <p:spPr bwMode="auto">
            <a:xfrm>
              <a:off x="12132534" y="7431033"/>
              <a:ext cx="30962" cy="9527"/>
            </a:xfrm>
            <a:custGeom>
              <a:avLst/>
              <a:gdLst>
                <a:gd name="T0" fmla="*/ 11 w 115"/>
                <a:gd name="T1" fmla="*/ 0 h 35"/>
                <a:gd name="T2" fmla="*/ 0 w 115"/>
                <a:gd name="T3" fmla="*/ 11 h 35"/>
                <a:gd name="T4" fmla="*/ 102 w 115"/>
                <a:gd name="T5" fmla="*/ 34 h 35"/>
                <a:gd name="T6" fmla="*/ 114 w 115"/>
                <a:gd name="T7" fmla="*/ 34 h 35"/>
                <a:gd name="T8" fmla="*/ 11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1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14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8" name="Freeform 4921"/>
            <p:cNvSpPr>
              <a:spLocks noChangeArrowheads="1"/>
            </p:cNvSpPr>
            <p:nvPr/>
          </p:nvSpPr>
          <p:spPr bwMode="auto">
            <a:xfrm>
              <a:off x="12132534" y="7431033"/>
              <a:ext cx="30962" cy="9527"/>
            </a:xfrm>
            <a:custGeom>
              <a:avLst/>
              <a:gdLst>
                <a:gd name="T0" fmla="*/ 11 w 115"/>
                <a:gd name="T1" fmla="*/ 0 h 35"/>
                <a:gd name="T2" fmla="*/ 0 w 115"/>
                <a:gd name="T3" fmla="*/ 11 h 35"/>
                <a:gd name="T4" fmla="*/ 102 w 115"/>
                <a:gd name="T5" fmla="*/ 34 h 35"/>
                <a:gd name="T6" fmla="*/ 114 w 115"/>
                <a:gd name="T7" fmla="*/ 34 h 35"/>
                <a:gd name="T8" fmla="*/ 11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1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14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29" name="Freeform 4922"/>
            <p:cNvSpPr>
              <a:spLocks noChangeArrowheads="1"/>
            </p:cNvSpPr>
            <p:nvPr/>
          </p:nvSpPr>
          <p:spPr bwMode="auto">
            <a:xfrm>
              <a:off x="12134915" y="6725999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3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3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0" name="Freeform 4923"/>
            <p:cNvSpPr>
              <a:spLocks noChangeArrowheads="1"/>
            </p:cNvSpPr>
            <p:nvPr/>
          </p:nvSpPr>
          <p:spPr bwMode="auto">
            <a:xfrm>
              <a:off x="12134915" y="6725999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3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3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1" name="Freeform 4924"/>
            <p:cNvSpPr>
              <a:spLocks noChangeArrowheads="1"/>
            </p:cNvSpPr>
            <p:nvPr/>
          </p:nvSpPr>
          <p:spPr bwMode="auto">
            <a:xfrm>
              <a:off x="12187312" y="7446515"/>
              <a:ext cx="28581" cy="9527"/>
            </a:xfrm>
            <a:custGeom>
              <a:avLst/>
              <a:gdLst>
                <a:gd name="T0" fmla="*/ 0 w 104"/>
                <a:gd name="T1" fmla="*/ 0 h 34"/>
                <a:gd name="T2" fmla="*/ 0 w 104"/>
                <a:gd name="T3" fmla="*/ 11 h 34"/>
                <a:gd name="T4" fmla="*/ 103 w 104"/>
                <a:gd name="T5" fmla="*/ 33 h 34"/>
                <a:gd name="T6" fmla="*/ 103 w 104"/>
                <a:gd name="T7" fmla="*/ 33 h 34"/>
                <a:gd name="T8" fmla="*/ 0 w 104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4">
                  <a:moveTo>
                    <a:pt x="0" y="0"/>
                  </a:moveTo>
                  <a:lnTo>
                    <a:pt x="0" y="11"/>
                  </a:lnTo>
                  <a:lnTo>
                    <a:pt x="103" y="33"/>
                  </a:lnTo>
                  <a:lnTo>
                    <a:pt x="103" y="3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2" name="Freeform 4925"/>
            <p:cNvSpPr>
              <a:spLocks noChangeArrowheads="1"/>
            </p:cNvSpPr>
            <p:nvPr/>
          </p:nvSpPr>
          <p:spPr bwMode="auto">
            <a:xfrm>
              <a:off x="12187312" y="7446515"/>
              <a:ext cx="28581" cy="9527"/>
            </a:xfrm>
            <a:custGeom>
              <a:avLst/>
              <a:gdLst>
                <a:gd name="T0" fmla="*/ 0 w 104"/>
                <a:gd name="T1" fmla="*/ 0 h 34"/>
                <a:gd name="T2" fmla="*/ 0 w 104"/>
                <a:gd name="T3" fmla="*/ 11 h 34"/>
                <a:gd name="T4" fmla="*/ 103 w 104"/>
                <a:gd name="T5" fmla="*/ 33 h 34"/>
                <a:gd name="T6" fmla="*/ 103 w 104"/>
                <a:gd name="T7" fmla="*/ 33 h 34"/>
                <a:gd name="T8" fmla="*/ 0 w 104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4">
                  <a:moveTo>
                    <a:pt x="0" y="0"/>
                  </a:moveTo>
                  <a:lnTo>
                    <a:pt x="0" y="11"/>
                  </a:lnTo>
                  <a:lnTo>
                    <a:pt x="103" y="33"/>
                  </a:lnTo>
                  <a:lnTo>
                    <a:pt x="103" y="3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3" name="Freeform 4926"/>
            <p:cNvSpPr>
              <a:spLocks noChangeArrowheads="1"/>
            </p:cNvSpPr>
            <p:nvPr/>
          </p:nvSpPr>
          <p:spPr bwMode="auto">
            <a:xfrm>
              <a:off x="12187313" y="6741481"/>
              <a:ext cx="732377" cy="714561"/>
            </a:xfrm>
            <a:custGeom>
              <a:avLst/>
              <a:gdLst>
                <a:gd name="T0" fmla="*/ 2611 w 2714"/>
                <a:gd name="T1" fmla="*/ 0 h 2645"/>
                <a:gd name="T2" fmla="*/ 0 w 2714"/>
                <a:gd name="T3" fmla="*/ 2611 h 2645"/>
                <a:gd name="T4" fmla="*/ 103 w 2714"/>
                <a:gd name="T5" fmla="*/ 2644 h 2645"/>
                <a:gd name="T6" fmla="*/ 2713 w 2714"/>
                <a:gd name="T7" fmla="*/ 34 h 2645"/>
                <a:gd name="T8" fmla="*/ 2611 w 2714"/>
                <a:gd name="T9" fmla="*/ 0 h 2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5">
                  <a:moveTo>
                    <a:pt x="2611" y="0"/>
                  </a:moveTo>
                  <a:lnTo>
                    <a:pt x="0" y="2611"/>
                  </a:lnTo>
                  <a:lnTo>
                    <a:pt x="103" y="2644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4" name="Freeform 4927"/>
            <p:cNvSpPr>
              <a:spLocks noChangeArrowheads="1"/>
            </p:cNvSpPr>
            <p:nvPr/>
          </p:nvSpPr>
          <p:spPr bwMode="auto">
            <a:xfrm>
              <a:off x="12187313" y="6741481"/>
              <a:ext cx="732377" cy="714561"/>
            </a:xfrm>
            <a:custGeom>
              <a:avLst/>
              <a:gdLst>
                <a:gd name="T0" fmla="*/ 2611 w 2714"/>
                <a:gd name="T1" fmla="*/ 0 h 2645"/>
                <a:gd name="T2" fmla="*/ 0 w 2714"/>
                <a:gd name="T3" fmla="*/ 2611 h 2645"/>
                <a:gd name="T4" fmla="*/ 103 w 2714"/>
                <a:gd name="T5" fmla="*/ 2644 h 2645"/>
                <a:gd name="T6" fmla="*/ 2713 w 2714"/>
                <a:gd name="T7" fmla="*/ 34 h 2645"/>
                <a:gd name="T8" fmla="*/ 2611 w 2714"/>
                <a:gd name="T9" fmla="*/ 0 h 2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5">
                  <a:moveTo>
                    <a:pt x="2611" y="0"/>
                  </a:moveTo>
                  <a:lnTo>
                    <a:pt x="0" y="2611"/>
                  </a:lnTo>
                  <a:lnTo>
                    <a:pt x="103" y="2644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5" name="Freeform 4928"/>
            <p:cNvSpPr>
              <a:spLocks noChangeArrowheads="1"/>
            </p:cNvSpPr>
            <p:nvPr/>
          </p:nvSpPr>
          <p:spPr bwMode="auto">
            <a:xfrm>
              <a:off x="12239711" y="7460806"/>
              <a:ext cx="30962" cy="9527"/>
            </a:xfrm>
            <a:custGeom>
              <a:avLst/>
              <a:gdLst>
                <a:gd name="T0" fmla="*/ 12 w 115"/>
                <a:gd name="T1" fmla="*/ 0 h 36"/>
                <a:gd name="T2" fmla="*/ 0 w 115"/>
                <a:gd name="T3" fmla="*/ 12 h 36"/>
                <a:gd name="T4" fmla="*/ 102 w 115"/>
                <a:gd name="T5" fmla="*/ 35 h 36"/>
                <a:gd name="T6" fmla="*/ 114 w 115"/>
                <a:gd name="T7" fmla="*/ 35 h 36"/>
                <a:gd name="T8" fmla="*/ 12 w 115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6">
                  <a:moveTo>
                    <a:pt x="12" y="0"/>
                  </a:moveTo>
                  <a:lnTo>
                    <a:pt x="0" y="12"/>
                  </a:lnTo>
                  <a:lnTo>
                    <a:pt x="102" y="35"/>
                  </a:lnTo>
                  <a:lnTo>
                    <a:pt x="114" y="35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6" name="Freeform 4929"/>
            <p:cNvSpPr>
              <a:spLocks noChangeArrowheads="1"/>
            </p:cNvSpPr>
            <p:nvPr/>
          </p:nvSpPr>
          <p:spPr bwMode="auto">
            <a:xfrm>
              <a:off x="12239711" y="7460806"/>
              <a:ext cx="30962" cy="9527"/>
            </a:xfrm>
            <a:custGeom>
              <a:avLst/>
              <a:gdLst>
                <a:gd name="T0" fmla="*/ 12 w 115"/>
                <a:gd name="T1" fmla="*/ 0 h 36"/>
                <a:gd name="T2" fmla="*/ 0 w 115"/>
                <a:gd name="T3" fmla="*/ 12 h 36"/>
                <a:gd name="T4" fmla="*/ 102 w 115"/>
                <a:gd name="T5" fmla="*/ 35 h 36"/>
                <a:gd name="T6" fmla="*/ 114 w 115"/>
                <a:gd name="T7" fmla="*/ 35 h 36"/>
                <a:gd name="T8" fmla="*/ 12 w 115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6">
                  <a:moveTo>
                    <a:pt x="12" y="0"/>
                  </a:moveTo>
                  <a:lnTo>
                    <a:pt x="0" y="12"/>
                  </a:lnTo>
                  <a:lnTo>
                    <a:pt x="102" y="35"/>
                  </a:lnTo>
                  <a:lnTo>
                    <a:pt x="114" y="35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7" name="Freeform 4930"/>
            <p:cNvSpPr>
              <a:spLocks noChangeArrowheads="1"/>
            </p:cNvSpPr>
            <p:nvPr/>
          </p:nvSpPr>
          <p:spPr bwMode="auto">
            <a:xfrm>
              <a:off x="12243283" y="6755772"/>
              <a:ext cx="732378" cy="714561"/>
            </a:xfrm>
            <a:custGeom>
              <a:avLst/>
              <a:gdLst>
                <a:gd name="T0" fmla="*/ 2610 w 2714"/>
                <a:gd name="T1" fmla="*/ 0 h 2647"/>
                <a:gd name="T2" fmla="*/ 0 w 2714"/>
                <a:gd name="T3" fmla="*/ 2611 h 2647"/>
                <a:gd name="T4" fmla="*/ 102 w 2714"/>
                <a:gd name="T5" fmla="*/ 2646 h 2647"/>
                <a:gd name="T6" fmla="*/ 2713 w 2714"/>
                <a:gd name="T7" fmla="*/ 34 h 2647"/>
                <a:gd name="T8" fmla="*/ 2610 w 2714"/>
                <a:gd name="T9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7">
                  <a:moveTo>
                    <a:pt x="2610" y="0"/>
                  </a:moveTo>
                  <a:lnTo>
                    <a:pt x="0" y="2611"/>
                  </a:lnTo>
                  <a:lnTo>
                    <a:pt x="102" y="2646"/>
                  </a:lnTo>
                  <a:lnTo>
                    <a:pt x="2713" y="34"/>
                  </a:lnTo>
                  <a:lnTo>
                    <a:pt x="26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8" name="Freeform 4931"/>
            <p:cNvSpPr>
              <a:spLocks noChangeArrowheads="1"/>
            </p:cNvSpPr>
            <p:nvPr/>
          </p:nvSpPr>
          <p:spPr bwMode="auto">
            <a:xfrm>
              <a:off x="12243283" y="6755772"/>
              <a:ext cx="732378" cy="714561"/>
            </a:xfrm>
            <a:custGeom>
              <a:avLst/>
              <a:gdLst>
                <a:gd name="T0" fmla="*/ 2610 w 2714"/>
                <a:gd name="T1" fmla="*/ 0 h 2647"/>
                <a:gd name="T2" fmla="*/ 0 w 2714"/>
                <a:gd name="T3" fmla="*/ 2611 h 2647"/>
                <a:gd name="T4" fmla="*/ 102 w 2714"/>
                <a:gd name="T5" fmla="*/ 2646 h 2647"/>
                <a:gd name="T6" fmla="*/ 2713 w 2714"/>
                <a:gd name="T7" fmla="*/ 34 h 2647"/>
                <a:gd name="T8" fmla="*/ 2610 w 2714"/>
                <a:gd name="T9" fmla="*/ 0 h 2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7">
                  <a:moveTo>
                    <a:pt x="2610" y="0"/>
                  </a:moveTo>
                  <a:lnTo>
                    <a:pt x="0" y="2611"/>
                  </a:lnTo>
                  <a:lnTo>
                    <a:pt x="102" y="2646"/>
                  </a:lnTo>
                  <a:lnTo>
                    <a:pt x="2713" y="34"/>
                  </a:lnTo>
                  <a:lnTo>
                    <a:pt x="261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39" name="Freeform 4932"/>
            <p:cNvSpPr>
              <a:spLocks noChangeArrowheads="1"/>
            </p:cNvSpPr>
            <p:nvPr/>
          </p:nvSpPr>
          <p:spPr bwMode="auto">
            <a:xfrm>
              <a:off x="12294490" y="7476288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0" name="Freeform 4933"/>
            <p:cNvSpPr>
              <a:spLocks noChangeArrowheads="1"/>
            </p:cNvSpPr>
            <p:nvPr/>
          </p:nvSpPr>
          <p:spPr bwMode="auto">
            <a:xfrm>
              <a:off x="12294490" y="7476288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1" name="Freeform 4934"/>
            <p:cNvSpPr>
              <a:spLocks noChangeArrowheads="1"/>
            </p:cNvSpPr>
            <p:nvPr/>
          </p:nvSpPr>
          <p:spPr bwMode="auto">
            <a:xfrm>
              <a:off x="12294490" y="6771255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2" name="Freeform 4935"/>
            <p:cNvSpPr>
              <a:spLocks noChangeArrowheads="1"/>
            </p:cNvSpPr>
            <p:nvPr/>
          </p:nvSpPr>
          <p:spPr bwMode="auto">
            <a:xfrm>
              <a:off x="12294490" y="6771255"/>
              <a:ext cx="732377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3" name="Freeform 4936"/>
            <p:cNvSpPr>
              <a:spLocks noChangeArrowheads="1"/>
            </p:cNvSpPr>
            <p:nvPr/>
          </p:nvSpPr>
          <p:spPr bwMode="auto">
            <a:xfrm>
              <a:off x="12346888" y="7491770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11 h 35"/>
                <a:gd name="T4" fmla="*/ 102 w 114"/>
                <a:gd name="T5" fmla="*/ 34 h 35"/>
                <a:gd name="T6" fmla="*/ 113 w 114"/>
                <a:gd name="T7" fmla="*/ 34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13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4" name="Freeform 4937"/>
            <p:cNvSpPr>
              <a:spLocks noChangeArrowheads="1"/>
            </p:cNvSpPr>
            <p:nvPr/>
          </p:nvSpPr>
          <p:spPr bwMode="auto">
            <a:xfrm>
              <a:off x="12346888" y="7491770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11 h 35"/>
                <a:gd name="T4" fmla="*/ 102 w 114"/>
                <a:gd name="T5" fmla="*/ 34 h 35"/>
                <a:gd name="T6" fmla="*/ 113 w 114"/>
                <a:gd name="T7" fmla="*/ 34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13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5" name="Freeform 4938"/>
            <p:cNvSpPr>
              <a:spLocks noChangeArrowheads="1"/>
            </p:cNvSpPr>
            <p:nvPr/>
          </p:nvSpPr>
          <p:spPr bwMode="auto">
            <a:xfrm>
              <a:off x="12350460" y="6786737"/>
              <a:ext cx="732378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6" name="Freeform 4939"/>
            <p:cNvSpPr>
              <a:spLocks noChangeArrowheads="1"/>
            </p:cNvSpPr>
            <p:nvPr/>
          </p:nvSpPr>
          <p:spPr bwMode="auto">
            <a:xfrm>
              <a:off x="12350460" y="6786737"/>
              <a:ext cx="732378" cy="714561"/>
            </a:xfrm>
            <a:custGeom>
              <a:avLst/>
              <a:gdLst>
                <a:gd name="T0" fmla="*/ 2611 w 2714"/>
                <a:gd name="T1" fmla="*/ 0 h 2646"/>
                <a:gd name="T2" fmla="*/ 0 w 2714"/>
                <a:gd name="T3" fmla="*/ 2611 h 2646"/>
                <a:gd name="T4" fmla="*/ 102 w 2714"/>
                <a:gd name="T5" fmla="*/ 2645 h 2646"/>
                <a:gd name="T6" fmla="*/ 2713 w 2714"/>
                <a:gd name="T7" fmla="*/ 34 h 2646"/>
                <a:gd name="T8" fmla="*/ 2611 w 2714"/>
                <a:gd name="T9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4" h="2646">
                  <a:moveTo>
                    <a:pt x="2611" y="0"/>
                  </a:moveTo>
                  <a:lnTo>
                    <a:pt x="0" y="2611"/>
                  </a:lnTo>
                  <a:lnTo>
                    <a:pt x="102" y="2645"/>
                  </a:lnTo>
                  <a:lnTo>
                    <a:pt x="2713" y="34"/>
                  </a:lnTo>
                  <a:lnTo>
                    <a:pt x="26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7" name="Freeform 4940"/>
            <p:cNvSpPr>
              <a:spLocks noChangeArrowheads="1"/>
            </p:cNvSpPr>
            <p:nvPr/>
          </p:nvSpPr>
          <p:spPr bwMode="auto">
            <a:xfrm>
              <a:off x="12401667" y="7507253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8" name="Freeform 4941"/>
            <p:cNvSpPr>
              <a:spLocks noChangeArrowheads="1"/>
            </p:cNvSpPr>
            <p:nvPr/>
          </p:nvSpPr>
          <p:spPr bwMode="auto">
            <a:xfrm>
              <a:off x="12401667" y="7507253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49" name="Freeform 4942"/>
            <p:cNvSpPr>
              <a:spLocks noChangeArrowheads="1"/>
            </p:cNvSpPr>
            <p:nvPr/>
          </p:nvSpPr>
          <p:spPr bwMode="auto">
            <a:xfrm>
              <a:off x="12401667" y="6820083"/>
              <a:ext cx="689506" cy="696697"/>
            </a:xfrm>
            <a:custGeom>
              <a:avLst/>
              <a:gdLst>
                <a:gd name="T0" fmla="*/ 2554 w 2555"/>
                <a:gd name="T1" fmla="*/ 0 h 2578"/>
                <a:gd name="T2" fmla="*/ 0 w 2555"/>
                <a:gd name="T3" fmla="*/ 2543 h 2578"/>
                <a:gd name="T4" fmla="*/ 102 w 2555"/>
                <a:gd name="T5" fmla="*/ 2577 h 2578"/>
                <a:gd name="T6" fmla="*/ 2554 w 2555"/>
                <a:gd name="T7" fmla="*/ 124 h 2578"/>
                <a:gd name="T8" fmla="*/ 2554 w 2555"/>
                <a:gd name="T9" fmla="*/ 11 h 2578"/>
                <a:gd name="T10" fmla="*/ 2554 w 2555"/>
                <a:gd name="T11" fmla="*/ 22 h 2578"/>
                <a:gd name="T12" fmla="*/ 2554 w 2555"/>
                <a:gd name="T13" fmla="*/ 0 h 2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5" h="2578">
                  <a:moveTo>
                    <a:pt x="2554" y="0"/>
                  </a:moveTo>
                  <a:lnTo>
                    <a:pt x="0" y="2543"/>
                  </a:lnTo>
                  <a:lnTo>
                    <a:pt x="102" y="2577"/>
                  </a:lnTo>
                  <a:lnTo>
                    <a:pt x="2554" y="124"/>
                  </a:lnTo>
                  <a:lnTo>
                    <a:pt x="2554" y="11"/>
                  </a:lnTo>
                  <a:lnTo>
                    <a:pt x="2554" y="22"/>
                  </a:lnTo>
                  <a:lnTo>
                    <a:pt x="255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0" name="Freeform 4943"/>
            <p:cNvSpPr>
              <a:spLocks noChangeArrowheads="1"/>
            </p:cNvSpPr>
            <p:nvPr/>
          </p:nvSpPr>
          <p:spPr bwMode="auto">
            <a:xfrm>
              <a:off x="12401667" y="6820083"/>
              <a:ext cx="689506" cy="696697"/>
            </a:xfrm>
            <a:custGeom>
              <a:avLst/>
              <a:gdLst>
                <a:gd name="T0" fmla="*/ 2554 w 2555"/>
                <a:gd name="T1" fmla="*/ 0 h 2578"/>
                <a:gd name="T2" fmla="*/ 0 w 2555"/>
                <a:gd name="T3" fmla="*/ 2543 h 2578"/>
                <a:gd name="T4" fmla="*/ 102 w 2555"/>
                <a:gd name="T5" fmla="*/ 2577 h 2578"/>
                <a:gd name="T6" fmla="*/ 2554 w 2555"/>
                <a:gd name="T7" fmla="*/ 124 h 2578"/>
                <a:gd name="T8" fmla="*/ 2554 w 2555"/>
                <a:gd name="T9" fmla="*/ 11 h 2578"/>
                <a:gd name="T10" fmla="*/ 2554 w 2555"/>
                <a:gd name="T11" fmla="*/ 22 h 2578"/>
                <a:gd name="T12" fmla="*/ 2554 w 2555"/>
                <a:gd name="T13" fmla="*/ 0 h 2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5" h="2578">
                  <a:moveTo>
                    <a:pt x="2554" y="0"/>
                  </a:moveTo>
                  <a:lnTo>
                    <a:pt x="0" y="2543"/>
                  </a:lnTo>
                  <a:lnTo>
                    <a:pt x="102" y="2577"/>
                  </a:lnTo>
                  <a:lnTo>
                    <a:pt x="2554" y="124"/>
                  </a:lnTo>
                  <a:lnTo>
                    <a:pt x="2554" y="11"/>
                  </a:lnTo>
                  <a:lnTo>
                    <a:pt x="2554" y="22"/>
                  </a:lnTo>
                  <a:lnTo>
                    <a:pt x="255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1" name="Freeform 4944"/>
            <p:cNvSpPr>
              <a:spLocks noChangeArrowheads="1"/>
            </p:cNvSpPr>
            <p:nvPr/>
          </p:nvSpPr>
          <p:spPr bwMode="auto">
            <a:xfrm>
              <a:off x="12454065" y="7522735"/>
              <a:ext cx="30962" cy="9527"/>
            </a:xfrm>
            <a:custGeom>
              <a:avLst/>
              <a:gdLst>
                <a:gd name="T0" fmla="*/ 11 w 115"/>
                <a:gd name="T1" fmla="*/ 0 h 36"/>
                <a:gd name="T2" fmla="*/ 0 w 115"/>
                <a:gd name="T3" fmla="*/ 12 h 36"/>
                <a:gd name="T4" fmla="*/ 102 w 115"/>
                <a:gd name="T5" fmla="*/ 35 h 36"/>
                <a:gd name="T6" fmla="*/ 114 w 115"/>
                <a:gd name="T7" fmla="*/ 35 h 36"/>
                <a:gd name="T8" fmla="*/ 11 w 115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6">
                  <a:moveTo>
                    <a:pt x="11" y="0"/>
                  </a:moveTo>
                  <a:lnTo>
                    <a:pt x="0" y="12"/>
                  </a:lnTo>
                  <a:lnTo>
                    <a:pt x="102" y="35"/>
                  </a:lnTo>
                  <a:lnTo>
                    <a:pt x="114" y="35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2" name="Freeform 4945"/>
            <p:cNvSpPr>
              <a:spLocks noChangeArrowheads="1"/>
            </p:cNvSpPr>
            <p:nvPr/>
          </p:nvSpPr>
          <p:spPr bwMode="auto">
            <a:xfrm>
              <a:off x="12454065" y="7522735"/>
              <a:ext cx="30962" cy="9527"/>
            </a:xfrm>
            <a:custGeom>
              <a:avLst/>
              <a:gdLst>
                <a:gd name="T0" fmla="*/ 11 w 115"/>
                <a:gd name="T1" fmla="*/ 0 h 36"/>
                <a:gd name="T2" fmla="*/ 0 w 115"/>
                <a:gd name="T3" fmla="*/ 12 h 36"/>
                <a:gd name="T4" fmla="*/ 102 w 115"/>
                <a:gd name="T5" fmla="*/ 35 h 36"/>
                <a:gd name="T6" fmla="*/ 114 w 115"/>
                <a:gd name="T7" fmla="*/ 35 h 36"/>
                <a:gd name="T8" fmla="*/ 11 w 115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6">
                  <a:moveTo>
                    <a:pt x="11" y="0"/>
                  </a:moveTo>
                  <a:lnTo>
                    <a:pt x="0" y="12"/>
                  </a:lnTo>
                  <a:lnTo>
                    <a:pt x="102" y="35"/>
                  </a:lnTo>
                  <a:lnTo>
                    <a:pt x="114" y="35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3" name="Freeform 4946"/>
            <p:cNvSpPr>
              <a:spLocks noChangeArrowheads="1"/>
            </p:cNvSpPr>
            <p:nvPr/>
          </p:nvSpPr>
          <p:spPr bwMode="auto">
            <a:xfrm>
              <a:off x="12457637" y="6887967"/>
              <a:ext cx="634728" cy="644296"/>
            </a:xfrm>
            <a:custGeom>
              <a:avLst/>
              <a:gdLst>
                <a:gd name="T0" fmla="*/ 2350 w 2351"/>
                <a:gd name="T1" fmla="*/ 0 h 2386"/>
                <a:gd name="T2" fmla="*/ 0 w 2351"/>
                <a:gd name="T3" fmla="*/ 2350 h 2386"/>
                <a:gd name="T4" fmla="*/ 103 w 2351"/>
                <a:gd name="T5" fmla="*/ 2385 h 2386"/>
                <a:gd name="T6" fmla="*/ 2350 w 2351"/>
                <a:gd name="T7" fmla="*/ 125 h 2386"/>
                <a:gd name="T8" fmla="*/ 2350 w 2351"/>
                <a:gd name="T9" fmla="*/ 23 h 2386"/>
                <a:gd name="T10" fmla="*/ 2350 w 2351"/>
                <a:gd name="T11" fmla="*/ 23 h 2386"/>
                <a:gd name="T12" fmla="*/ 2350 w 2351"/>
                <a:gd name="T13" fmla="*/ 0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1" h="2386">
                  <a:moveTo>
                    <a:pt x="2350" y="0"/>
                  </a:moveTo>
                  <a:lnTo>
                    <a:pt x="0" y="2350"/>
                  </a:lnTo>
                  <a:lnTo>
                    <a:pt x="103" y="2385"/>
                  </a:lnTo>
                  <a:lnTo>
                    <a:pt x="2350" y="125"/>
                  </a:lnTo>
                  <a:lnTo>
                    <a:pt x="2350" y="23"/>
                  </a:lnTo>
                  <a:lnTo>
                    <a:pt x="2350" y="23"/>
                  </a:lnTo>
                  <a:lnTo>
                    <a:pt x="235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4" name="Freeform 4947"/>
            <p:cNvSpPr>
              <a:spLocks noChangeArrowheads="1"/>
            </p:cNvSpPr>
            <p:nvPr/>
          </p:nvSpPr>
          <p:spPr bwMode="auto">
            <a:xfrm>
              <a:off x="12457637" y="6887967"/>
              <a:ext cx="634728" cy="644296"/>
            </a:xfrm>
            <a:custGeom>
              <a:avLst/>
              <a:gdLst>
                <a:gd name="T0" fmla="*/ 2350 w 2351"/>
                <a:gd name="T1" fmla="*/ 0 h 2386"/>
                <a:gd name="T2" fmla="*/ 0 w 2351"/>
                <a:gd name="T3" fmla="*/ 2350 h 2386"/>
                <a:gd name="T4" fmla="*/ 103 w 2351"/>
                <a:gd name="T5" fmla="*/ 2385 h 2386"/>
                <a:gd name="T6" fmla="*/ 2350 w 2351"/>
                <a:gd name="T7" fmla="*/ 125 h 2386"/>
                <a:gd name="T8" fmla="*/ 2350 w 2351"/>
                <a:gd name="T9" fmla="*/ 23 h 2386"/>
                <a:gd name="T10" fmla="*/ 2350 w 2351"/>
                <a:gd name="T11" fmla="*/ 23 h 2386"/>
                <a:gd name="T12" fmla="*/ 2350 w 2351"/>
                <a:gd name="T13" fmla="*/ 0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1" h="2386">
                  <a:moveTo>
                    <a:pt x="2350" y="0"/>
                  </a:moveTo>
                  <a:lnTo>
                    <a:pt x="0" y="2350"/>
                  </a:lnTo>
                  <a:lnTo>
                    <a:pt x="103" y="2385"/>
                  </a:lnTo>
                  <a:lnTo>
                    <a:pt x="2350" y="125"/>
                  </a:lnTo>
                  <a:lnTo>
                    <a:pt x="2350" y="23"/>
                  </a:lnTo>
                  <a:lnTo>
                    <a:pt x="2350" y="23"/>
                  </a:lnTo>
                  <a:lnTo>
                    <a:pt x="235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5" name="Freeform 4948"/>
            <p:cNvSpPr>
              <a:spLocks noChangeArrowheads="1"/>
            </p:cNvSpPr>
            <p:nvPr/>
          </p:nvSpPr>
          <p:spPr bwMode="auto">
            <a:xfrm>
              <a:off x="12508844" y="7538217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6" name="Freeform 4949"/>
            <p:cNvSpPr>
              <a:spLocks noChangeArrowheads="1"/>
            </p:cNvSpPr>
            <p:nvPr/>
          </p:nvSpPr>
          <p:spPr bwMode="auto">
            <a:xfrm>
              <a:off x="12508844" y="7538217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7" name="Freeform 4950"/>
            <p:cNvSpPr>
              <a:spLocks noChangeArrowheads="1"/>
            </p:cNvSpPr>
            <p:nvPr/>
          </p:nvSpPr>
          <p:spPr bwMode="auto">
            <a:xfrm>
              <a:off x="12508845" y="6958232"/>
              <a:ext cx="582329" cy="588322"/>
            </a:xfrm>
            <a:custGeom>
              <a:avLst/>
              <a:gdLst>
                <a:gd name="T0" fmla="*/ 2157 w 2158"/>
                <a:gd name="T1" fmla="*/ 0 h 2180"/>
                <a:gd name="T2" fmla="*/ 0 w 2158"/>
                <a:gd name="T3" fmla="*/ 2145 h 2180"/>
                <a:gd name="T4" fmla="*/ 102 w 2158"/>
                <a:gd name="T5" fmla="*/ 2179 h 2180"/>
                <a:gd name="T6" fmla="*/ 2157 w 2158"/>
                <a:gd name="T7" fmla="*/ 125 h 2180"/>
                <a:gd name="T8" fmla="*/ 2157 w 2158"/>
                <a:gd name="T9" fmla="*/ 11 h 2180"/>
                <a:gd name="T10" fmla="*/ 2157 w 2158"/>
                <a:gd name="T11" fmla="*/ 22 h 2180"/>
                <a:gd name="T12" fmla="*/ 2157 w 2158"/>
                <a:gd name="T13" fmla="*/ 0 h 2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58" h="2180">
                  <a:moveTo>
                    <a:pt x="2157" y="0"/>
                  </a:moveTo>
                  <a:lnTo>
                    <a:pt x="0" y="2145"/>
                  </a:lnTo>
                  <a:lnTo>
                    <a:pt x="102" y="2179"/>
                  </a:lnTo>
                  <a:lnTo>
                    <a:pt x="2157" y="125"/>
                  </a:lnTo>
                  <a:lnTo>
                    <a:pt x="2157" y="11"/>
                  </a:lnTo>
                  <a:lnTo>
                    <a:pt x="2157" y="22"/>
                  </a:lnTo>
                  <a:lnTo>
                    <a:pt x="215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8" name="Freeform 4951"/>
            <p:cNvSpPr>
              <a:spLocks noChangeArrowheads="1"/>
            </p:cNvSpPr>
            <p:nvPr/>
          </p:nvSpPr>
          <p:spPr bwMode="auto">
            <a:xfrm>
              <a:off x="12508845" y="6958232"/>
              <a:ext cx="582329" cy="588322"/>
            </a:xfrm>
            <a:custGeom>
              <a:avLst/>
              <a:gdLst>
                <a:gd name="T0" fmla="*/ 2157 w 2158"/>
                <a:gd name="T1" fmla="*/ 0 h 2180"/>
                <a:gd name="T2" fmla="*/ 0 w 2158"/>
                <a:gd name="T3" fmla="*/ 2145 h 2180"/>
                <a:gd name="T4" fmla="*/ 102 w 2158"/>
                <a:gd name="T5" fmla="*/ 2179 h 2180"/>
                <a:gd name="T6" fmla="*/ 2157 w 2158"/>
                <a:gd name="T7" fmla="*/ 125 h 2180"/>
                <a:gd name="T8" fmla="*/ 2157 w 2158"/>
                <a:gd name="T9" fmla="*/ 11 h 2180"/>
                <a:gd name="T10" fmla="*/ 2157 w 2158"/>
                <a:gd name="T11" fmla="*/ 22 h 2180"/>
                <a:gd name="T12" fmla="*/ 2157 w 2158"/>
                <a:gd name="T13" fmla="*/ 0 h 2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58" h="2180">
                  <a:moveTo>
                    <a:pt x="2157" y="0"/>
                  </a:moveTo>
                  <a:lnTo>
                    <a:pt x="0" y="2145"/>
                  </a:lnTo>
                  <a:lnTo>
                    <a:pt x="102" y="2179"/>
                  </a:lnTo>
                  <a:lnTo>
                    <a:pt x="2157" y="125"/>
                  </a:lnTo>
                  <a:lnTo>
                    <a:pt x="2157" y="11"/>
                  </a:lnTo>
                  <a:lnTo>
                    <a:pt x="2157" y="22"/>
                  </a:lnTo>
                  <a:lnTo>
                    <a:pt x="215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59" name="Freeform 4952"/>
            <p:cNvSpPr>
              <a:spLocks noChangeArrowheads="1"/>
            </p:cNvSpPr>
            <p:nvPr/>
          </p:nvSpPr>
          <p:spPr bwMode="auto">
            <a:xfrm>
              <a:off x="12561243" y="7553699"/>
              <a:ext cx="30962" cy="9527"/>
            </a:xfrm>
            <a:custGeom>
              <a:avLst/>
              <a:gdLst>
                <a:gd name="T0" fmla="*/ 11 w 115"/>
                <a:gd name="T1" fmla="*/ 0 h 35"/>
                <a:gd name="T2" fmla="*/ 0 w 115"/>
                <a:gd name="T3" fmla="*/ 11 h 35"/>
                <a:gd name="T4" fmla="*/ 102 w 115"/>
                <a:gd name="T5" fmla="*/ 34 h 35"/>
                <a:gd name="T6" fmla="*/ 114 w 115"/>
                <a:gd name="T7" fmla="*/ 34 h 35"/>
                <a:gd name="T8" fmla="*/ 11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1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14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0" name="Freeform 4953"/>
            <p:cNvSpPr>
              <a:spLocks noChangeArrowheads="1"/>
            </p:cNvSpPr>
            <p:nvPr/>
          </p:nvSpPr>
          <p:spPr bwMode="auto">
            <a:xfrm>
              <a:off x="12561243" y="7553699"/>
              <a:ext cx="30962" cy="9527"/>
            </a:xfrm>
            <a:custGeom>
              <a:avLst/>
              <a:gdLst>
                <a:gd name="T0" fmla="*/ 11 w 115"/>
                <a:gd name="T1" fmla="*/ 0 h 35"/>
                <a:gd name="T2" fmla="*/ 0 w 115"/>
                <a:gd name="T3" fmla="*/ 11 h 35"/>
                <a:gd name="T4" fmla="*/ 102 w 115"/>
                <a:gd name="T5" fmla="*/ 34 h 35"/>
                <a:gd name="T6" fmla="*/ 114 w 115"/>
                <a:gd name="T7" fmla="*/ 34 h 35"/>
                <a:gd name="T8" fmla="*/ 11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1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14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1" name="Freeform 4954"/>
            <p:cNvSpPr>
              <a:spLocks noChangeArrowheads="1"/>
            </p:cNvSpPr>
            <p:nvPr/>
          </p:nvSpPr>
          <p:spPr bwMode="auto">
            <a:xfrm>
              <a:off x="12564814" y="7026115"/>
              <a:ext cx="527550" cy="537111"/>
            </a:xfrm>
            <a:custGeom>
              <a:avLst/>
              <a:gdLst>
                <a:gd name="T0" fmla="*/ 1953 w 1954"/>
                <a:gd name="T1" fmla="*/ 0 h 1988"/>
                <a:gd name="T2" fmla="*/ 0 w 1954"/>
                <a:gd name="T3" fmla="*/ 1953 h 1988"/>
                <a:gd name="T4" fmla="*/ 103 w 1954"/>
                <a:gd name="T5" fmla="*/ 1987 h 1988"/>
                <a:gd name="T6" fmla="*/ 1953 w 1954"/>
                <a:gd name="T7" fmla="*/ 125 h 1988"/>
                <a:gd name="T8" fmla="*/ 1953 w 1954"/>
                <a:gd name="T9" fmla="*/ 23 h 1988"/>
                <a:gd name="T10" fmla="*/ 1953 w 1954"/>
                <a:gd name="T11" fmla="*/ 23 h 1988"/>
                <a:gd name="T12" fmla="*/ 1953 w 1954"/>
                <a:gd name="T13" fmla="*/ 0 h 1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4" h="1988">
                  <a:moveTo>
                    <a:pt x="1953" y="0"/>
                  </a:moveTo>
                  <a:lnTo>
                    <a:pt x="0" y="1953"/>
                  </a:lnTo>
                  <a:lnTo>
                    <a:pt x="103" y="1987"/>
                  </a:lnTo>
                  <a:lnTo>
                    <a:pt x="1953" y="125"/>
                  </a:lnTo>
                  <a:lnTo>
                    <a:pt x="1953" y="23"/>
                  </a:lnTo>
                  <a:lnTo>
                    <a:pt x="1953" y="23"/>
                  </a:lnTo>
                  <a:lnTo>
                    <a:pt x="195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2" name="Freeform 4955"/>
            <p:cNvSpPr>
              <a:spLocks noChangeArrowheads="1"/>
            </p:cNvSpPr>
            <p:nvPr/>
          </p:nvSpPr>
          <p:spPr bwMode="auto">
            <a:xfrm>
              <a:off x="12564814" y="7026115"/>
              <a:ext cx="527550" cy="537111"/>
            </a:xfrm>
            <a:custGeom>
              <a:avLst/>
              <a:gdLst>
                <a:gd name="T0" fmla="*/ 1953 w 1954"/>
                <a:gd name="T1" fmla="*/ 0 h 1988"/>
                <a:gd name="T2" fmla="*/ 0 w 1954"/>
                <a:gd name="T3" fmla="*/ 1953 h 1988"/>
                <a:gd name="T4" fmla="*/ 103 w 1954"/>
                <a:gd name="T5" fmla="*/ 1987 h 1988"/>
                <a:gd name="T6" fmla="*/ 1953 w 1954"/>
                <a:gd name="T7" fmla="*/ 125 h 1988"/>
                <a:gd name="T8" fmla="*/ 1953 w 1954"/>
                <a:gd name="T9" fmla="*/ 23 h 1988"/>
                <a:gd name="T10" fmla="*/ 1953 w 1954"/>
                <a:gd name="T11" fmla="*/ 23 h 1988"/>
                <a:gd name="T12" fmla="*/ 1953 w 1954"/>
                <a:gd name="T13" fmla="*/ 0 h 1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4" h="1988">
                  <a:moveTo>
                    <a:pt x="1953" y="0"/>
                  </a:moveTo>
                  <a:lnTo>
                    <a:pt x="0" y="1953"/>
                  </a:lnTo>
                  <a:lnTo>
                    <a:pt x="103" y="1987"/>
                  </a:lnTo>
                  <a:lnTo>
                    <a:pt x="1953" y="125"/>
                  </a:lnTo>
                  <a:lnTo>
                    <a:pt x="1953" y="23"/>
                  </a:lnTo>
                  <a:lnTo>
                    <a:pt x="1953" y="23"/>
                  </a:lnTo>
                  <a:lnTo>
                    <a:pt x="195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3" name="Freeform 4956"/>
            <p:cNvSpPr>
              <a:spLocks noChangeArrowheads="1"/>
            </p:cNvSpPr>
            <p:nvPr/>
          </p:nvSpPr>
          <p:spPr bwMode="auto">
            <a:xfrm>
              <a:off x="12617212" y="7569181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4" name="Freeform 4957"/>
            <p:cNvSpPr>
              <a:spLocks noChangeArrowheads="1"/>
            </p:cNvSpPr>
            <p:nvPr/>
          </p:nvSpPr>
          <p:spPr bwMode="auto">
            <a:xfrm>
              <a:off x="12617212" y="7569181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11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11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5" name="Freeform 4958"/>
            <p:cNvSpPr>
              <a:spLocks noChangeArrowheads="1"/>
            </p:cNvSpPr>
            <p:nvPr/>
          </p:nvSpPr>
          <p:spPr bwMode="auto">
            <a:xfrm>
              <a:off x="12617213" y="7096380"/>
              <a:ext cx="475153" cy="482329"/>
            </a:xfrm>
            <a:custGeom>
              <a:avLst/>
              <a:gdLst>
                <a:gd name="T0" fmla="*/ 1759 w 1760"/>
                <a:gd name="T1" fmla="*/ 0 h 1784"/>
                <a:gd name="T2" fmla="*/ 0 w 1760"/>
                <a:gd name="T3" fmla="*/ 1749 h 1784"/>
                <a:gd name="T4" fmla="*/ 102 w 1760"/>
                <a:gd name="T5" fmla="*/ 1783 h 1784"/>
                <a:gd name="T6" fmla="*/ 1759 w 1760"/>
                <a:gd name="T7" fmla="*/ 125 h 1784"/>
                <a:gd name="T8" fmla="*/ 1759 w 1760"/>
                <a:gd name="T9" fmla="*/ 12 h 1784"/>
                <a:gd name="T10" fmla="*/ 1759 w 1760"/>
                <a:gd name="T11" fmla="*/ 23 h 1784"/>
                <a:gd name="T12" fmla="*/ 1759 w 1760"/>
                <a:gd name="T13" fmla="*/ 0 h 1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0" h="1784">
                  <a:moveTo>
                    <a:pt x="1759" y="0"/>
                  </a:moveTo>
                  <a:lnTo>
                    <a:pt x="0" y="1749"/>
                  </a:lnTo>
                  <a:lnTo>
                    <a:pt x="102" y="1783"/>
                  </a:lnTo>
                  <a:lnTo>
                    <a:pt x="1759" y="125"/>
                  </a:lnTo>
                  <a:lnTo>
                    <a:pt x="1759" y="12"/>
                  </a:lnTo>
                  <a:lnTo>
                    <a:pt x="1759" y="23"/>
                  </a:lnTo>
                  <a:lnTo>
                    <a:pt x="175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6" name="Freeform 4959"/>
            <p:cNvSpPr>
              <a:spLocks noChangeArrowheads="1"/>
            </p:cNvSpPr>
            <p:nvPr/>
          </p:nvSpPr>
          <p:spPr bwMode="auto">
            <a:xfrm>
              <a:off x="12617213" y="7096380"/>
              <a:ext cx="475153" cy="482329"/>
            </a:xfrm>
            <a:custGeom>
              <a:avLst/>
              <a:gdLst>
                <a:gd name="T0" fmla="*/ 1759 w 1760"/>
                <a:gd name="T1" fmla="*/ 0 h 1784"/>
                <a:gd name="T2" fmla="*/ 0 w 1760"/>
                <a:gd name="T3" fmla="*/ 1749 h 1784"/>
                <a:gd name="T4" fmla="*/ 102 w 1760"/>
                <a:gd name="T5" fmla="*/ 1783 h 1784"/>
                <a:gd name="T6" fmla="*/ 1759 w 1760"/>
                <a:gd name="T7" fmla="*/ 125 h 1784"/>
                <a:gd name="T8" fmla="*/ 1759 w 1760"/>
                <a:gd name="T9" fmla="*/ 12 h 1784"/>
                <a:gd name="T10" fmla="*/ 1759 w 1760"/>
                <a:gd name="T11" fmla="*/ 23 h 1784"/>
                <a:gd name="T12" fmla="*/ 1759 w 1760"/>
                <a:gd name="T13" fmla="*/ 0 h 1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0" h="1784">
                  <a:moveTo>
                    <a:pt x="1759" y="0"/>
                  </a:moveTo>
                  <a:lnTo>
                    <a:pt x="0" y="1749"/>
                  </a:lnTo>
                  <a:lnTo>
                    <a:pt x="102" y="1783"/>
                  </a:lnTo>
                  <a:lnTo>
                    <a:pt x="1759" y="125"/>
                  </a:lnTo>
                  <a:lnTo>
                    <a:pt x="1759" y="12"/>
                  </a:lnTo>
                  <a:lnTo>
                    <a:pt x="1759" y="23"/>
                  </a:lnTo>
                  <a:lnTo>
                    <a:pt x="175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7" name="Freeform 4960"/>
            <p:cNvSpPr>
              <a:spLocks noChangeArrowheads="1"/>
            </p:cNvSpPr>
            <p:nvPr/>
          </p:nvSpPr>
          <p:spPr bwMode="auto">
            <a:xfrm>
              <a:off x="12668419" y="7583473"/>
              <a:ext cx="30962" cy="9527"/>
            </a:xfrm>
            <a:custGeom>
              <a:avLst/>
              <a:gdLst>
                <a:gd name="T0" fmla="*/ 11 w 114"/>
                <a:gd name="T1" fmla="*/ 0 h 36"/>
                <a:gd name="T2" fmla="*/ 0 w 114"/>
                <a:gd name="T3" fmla="*/ 12 h 36"/>
                <a:gd name="T4" fmla="*/ 102 w 114"/>
                <a:gd name="T5" fmla="*/ 35 h 36"/>
                <a:gd name="T6" fmla="*/ 113 w 114"/>
                <a:gd name="T7" fmla="*/ 35 h 36"/>
                <a:gd name="T8" fmla="*/ 11 w 114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6">
                  <a:moveTo>
                    <a:pt x="11" y="0"/>
                  </a:moveTo>
                  <a:lnTo>
                    <a:pt x="0" y="12"/>
                  </a:lnTo>
                  <a:lnTo>
                    <a:pt x="102" y="35"/>
                  </a:lnTo>
                  <a:lnTo>
                    <a:pt x="113" y="35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8" name="Freeform 4961"/>
            <p:cNvSpPr>
              <a:spLocks noChangeArrowheads="1"/>
            </p:cNvSpPr>
            <p:nvPr/>
          </p:nvSpPr>
          <p:spPr bwMode="auto">
            <a:xfrm>
              <a:off x="12668419" y="7583473"/>
              <a:ext cx="30962" cy="9527"/>
            </a:xfrm>
            <a:custGeom>
              <a:avLst/>
              <a:gdLst>
                <a:gd name="T0" fmla="*/ 11 w 114"/>
                <a:gd name="T1" fmla="*/ 0 h 36"/>
                <a:gd name="T2" fmla="*/ 0 w 114"/>
                <a:gd name="T3" fmla="*/ 12 h 36"/>
                <a:gd name="T4" fmla="*/ 102 w 114"/>
                <a:gd name="T5" fmla="*/ 35 h 36"/>
                <a:gd name="T6" fmla="*/ 113 w 114"/>
                <a:gd name="T7" fmla="*/ 35 h 36"/>
                <a:gd name="T8" fmla="*/ 11 w 114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6">
                  <a:moveTo>
                    <a:pt x="11" y="0"/>
                  </a:moveTo>
                  <a:lnTo>
                    <a:pt x="0" y="12"/>
                  </a:lnTo>
                  <a:lnTo>
                    <a:pt x="102" y="35"/>
                  </a:lnTo>
                  <a:lnTo>
                    <a:pt x="113" y="35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69" name="Freeform 4962"/>
            <p:cNvSpPr>
              <a:spLocks noChangeArrowheads="1"/>
            </p:cNvSpPr>
            <p:nvPr/>
          </p:nvSpPr>
          <p:spPr bwMode="auto">
            <a:xfrm>
              <a:off x="12671992" y="7164264"/>
              <a:ext cx="420373" cy="429927"/>
            </a:xfrm>
            <a:custGeom>
              <a:avLst/>
              <a:gdLst>
                <a:gd name="T0" fmla="*/ 1555 w 1556"/>
                <a:gd name="T1" fmla="*/ 0 h 1591"/>
                <a:gd name="T2" fmla="*/ 0 w 1556"/>
                <a:gd name="T3" fmla="*/ 1555 h 1591"/>
                <a:gd name="T4" fmla="*/ 102 w 1556"/>
                <a:gd name="T5" fmla="*/ 1590 h 1591"/>
                <a:gd name="T6" fmla="*/ 1555 w 1556"/>
                <a:gd name="T7" fmla="*/ 125 h 1591"/>
                <a:gd name="T8" fmla="*/ 1555 w 1556"/>
                <a:gd name="T9" fmla="*/ 23 h 1591"/>
                <a:gd name="T10" fmla="*/ 1555 w 1556"/>
                <a:gd name="T11" fmla="*/ 23 h 1591"/>
                <a:gd name="T12" fmla="*/ 1555 w 1556"/>
                <a:gd name="T13" fmla="*/ 0 h 1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6" h="1591">
                  <a:moveTo>
                    <a:pt x="1555" y="0"/>
                  </a:moveTo>
                  <a:lnTo>
                    <a:pt x="0" y="1555"/>
                  </a:lnTo>
                  <a:lnTo>
                    <a:pt x="102" y="1590"/>
                  </a:lnTo>
                  <a:lnTo>
                    <a:pt x="1555" y="125"/>
                  </a:lnTo>
                  <a:lnTo>
                    <a:pt x="1555" y="23"/>
                  </a:lnTo>
                  <a:lnTo>
                    <a:pt x="1555" y="23"/>
                  </a:lnTo>
                  <a:lnTo>
                    <a:pt x="155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0" name="Freeform 4963"/>
            <p:cNvSpPr>
              <a:spLocks noChangeArrowheads="1"/>
            </p:cNvSpPr>
            <p:nvPr/>
          </p:nvSpPr>
          <p:spPr bwMode="auto">
            <a:xfrm>
              <a:off x="12671992" y="7164264"/>
              <a:ext cx="420373" cy="429927"/>
            </a:xfrm>
            <a:custGeom>
              <a:avLst/>
              <a:gdLst>
                <a:gd name="T0" fmla="*/ 1555 w 1556"/>
                <a:gd name="T1" fmla="*/ 0 h 1591"/>
                <a:gd name="T2" fmla="*/ 0 w 1556"/>
                <a:gd name="T3" fmla="*/ 1555 h 1591"/>
                <a:gd name="T4" fmla="*/ 102 w 1556"/>
                <a:gd name="T5" fmla="*/ 1590 h 1591"/>
                <a:gd name="T6" fmla="*/ 1555 w 1556"/>
                <a:gd name="T7" fmla="*/ 125 h 1591"/>
                <a:gd name="T8" fmla="*/ 1555 w 1556"/>
                <a:gd name="T9" fmla="*/ 23 h 1591"/>
                <a:gd name="T10" fmla="*/ 1555 w 1556"/>
                <a:gd name="T11" fmla="*/ 23 h 1591"/>
                <a:gd name="T12" fmla="*/ 1555 w 1556"/>
                <a:gd name="T13" fmla="*/ 0 h 1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6" h="1591">
                  <a:moveTo>
                    <a:pt x="1555" y="0"/>
                  </a:moveTo>
                  <a:lnTo>
                    <a:pt x="0" y="1555"/>
                  </a:lnTo>
                  <a:lnTo>
                    <a:pt x="102" y="1590"/>
                  </a:lnTo>
                  <a:lnTo>
                    <a:pt x="1555" y="125"/>
                  </a:lnTo>
                  <a:lnTo>
                    <a:pt x="1555" y="23"/>
                  </a:lnTo>
                  <a:lnTo>
                    <a:pt x="1555" y="23"/>
                  </a:lnTo>
                  <a:lnTo>
                    <a:pt x="155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1" name="Freeform 4964"/>
            <p:cNvSpPr>
              <a:spLocks noChangeArrowheads="1"/>
            </p:cNvSpPr>
            <p:nvPr/>
          </p:nvSpPr>
          <p:spPr bwMode="auto">
            <a:xfrm>
              <a:off x="12724389" y="7598954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2" name="Freeform 4965"/>
            <p:cNvSpPr>
              <a:spLocks noChangeArrowheads="1"/>
            </p:cNvSpPr>
            <p:nvPr/>
          </p:nvSpPr>
          <p:spPr bwMode="auto">
            <a:xfrm>
              <a:off x="12724389" y="7598954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3" name="Freeform 4966"/>
            <p:cNvSpPr>
              <a:spLocks noChangeArrowheads="1"/>
            </p:cNvSpPr>
            <p:nvPr/>
          </p:nvSpPr>
          <p:spPr bwMode="auto">
            <a:xfrm>
              <a:off x="12724389" y="7234529"/>
              <a:ext cx="367975" cy="373954"/>
            </a:xfrm>
            <a:custGeom>
              <a:avLst/>
              <a:gdLst>
                <a:gd name="T0" fmla="*/ 1362 w 1363"/>
                <a:gd name="T1" fmla="*/ 0 h 1386"/>
                <a:gd name="T2" fmla="*/ 0 w 1363"/>
                <a:gd name="T3" fmla="*/ 1351 h 1386"/>
                <a:gd name="T4" fmla="*/ 102 w 1363"/>
                <a:gd name="T5" fmla="*/ 1385 h 1386"/>
                <a:gd name="T6" fmla="*/ 1362 w 1363"/>
                <a:gd name="T7" fmla="*/ 125 h 1386"/>
                <a:gd name="T8" fmla="*/ 1362 w 1363"/>
                <a:gd name="T9" fmla="*/ 12 h 1386"/>
                <a:gd name="T10" fmla="*/ 1362 w 1363"/>
                <a:gd name="T11" fmla="*/ 23 h 1386"/>
                <a:gd name="T12" fmla="*/ 1362 w 1363"/>
                <a:gd name="T13" fmla="*/ 0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3" h="1386">
                  <a:moveTo>
                    <a:pt x="1362" y="0"/>
                  </a:moveTo>
                  <a:lnTo>
                    <a:pt x="0" y="1351"/>
                  </a:lnTo>
                  <a:lnTo>
                    <a:pt x="102" y="1385"/>
                  </a:lnTo>
                  <a:lnTo>
                    <a:pt x="1362" y="125"/>
                  </a:lnTo>
                  <a:lnTo>
                    <a:pt x="1362" y="12"/>
                  </a:lnTo>
                  <a:lnTo>
                    <a:pt x="1362" y="23"/>
                  </a:lnTo>
                  <a:lnTo>
                    <a:pt x="136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4" name="Freeform 4967"/>
            <p:cNvSpPr>
              <a:spLocks noChangeArrowheads="1"/>
            </p:cNvSpPr>
            <p:nvPr/>
          </p:nvSpPr>
          <p:spPr bwMode="auto">
            <a:xfrm>
              <a:off x="12724389" y="7234529"/>
              <a:ext cx="367975" cy="373954"/>
            </a:xfrm>
            <a:custGeom>
              <a:avLst/>
              <a:gdLst>
                <a:gd name="T0" fmla="*/ 1362 w 1363"/>
                <a:gd name="T1" fmla="*/ 0 h 1386"/>
                <a:gd name="T2" fmla="*/ 0 w 1363"/>
                <a:gd name="T3" fmla="*/ 1351 h 1386"/>
                <a:gd name="T4" fmla="*/ 102 w 1363"/>
                <a:gd name="T5" fmla="*/ 1385 h 1386"/>
                <a:gd name="T6" fmla="*/ 1362 w 1363"/>
                <a:gd name="T7" fmla="*/ 125 h 1386"/>
                <a:gd name="T8" fmla="*/ 1362 w 1363"/>
                <a:gd name="T9" fmla="*/ 12 h 1386"/>
                <a:gd name="T10" fmla="*/ 1362 w 1363"/>
                <a:gd name="T11" fmla="*/ 23 h 1386"/>
                <a:gd name="T12" fmla="*/ 1362 w 1363"/>
                <a:gd name="T13" fmla="*/ 0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3" h="1386">
                  <a:moveTo>
                    <a:pt x="1362" y="0"/>
                  </a:moveTo>
                  <a:lnTo>
                    <a:pt x="0" y="1351"/>
                  </a:lnTo>
                  <a:lnTo>
                    <a:pt x="102" y="1385"/>
                  </a:lnTo>
                  <a:lnTo>
                    <a:pt x="1362" y="125"/>
                  </a:lnTo>
                  <a:lnTo>
                    <a:pt x="1362" y="12"/>
                  </a:lnTo>
                  <a:lnTo>
                    <a:pt x="1362" y="23"/>
                  </a:lnTo>
                  <a:lnTo>
                    <a:pt x="136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5" name="Freeform 4968"/>
            <p:cNvSpPr>
              <a:spLocks noChangeArrowheads="1"/>
            </p:cNvSpPr>
            <p:nvPr/>
          </p:nvSpPr>
          <p:spPr bwMode="auto">
            <a:xfrm>
              <a:off x="12775597" y="7614437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0 h 35"/>
                <a:gd name="T4" fmla="*/ 102 w 114"/>
                <a:gd name="T5" fmla="*/ 34 h 35"/>
                <a:gd name="T6" fmla="*/ 113 w 114"/>
                <a:gd name="T7" fmla="*/ 34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13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6" name="Freeform 4969"/>
            <p:cNvSpPr>
              <a:spLocks noChangeArrowheads="1"/>
            </p:cNvSpPr>
            <p:nvPr/>
          </p:nvSpPr>
          <p:spPr bwMode="auto">
            <a:xfrm>
              <a:off x="12775597" y="7614437"/>
              <a:ext cx="30962" cy="9527"/>
            </a:xfrm>
            <a:custGeom>
              <a:avLst/>
              <a:gdLst>
                <a:gd name="T0" fmla="*/ 11 w 114"/>
                <a:gd name="T1" fmla="*/ 0 h 35"/>
                <a:gd name="T2" fmla="*/ 0 w 114"/>
                <a:gd name="T3" fmla="*/ 0 h 35"/>
                <a:gd name="T4" fmla="*/ 102 w 114"/>
                <a:gd name="T5" fmla="*/ 34 h 35"/>
                <a:gd name="T6" fmla="*/ 113 w 114"/>
                <a:gd name="T7" fmla="*/ 34 h 35"/>
                <a:gd name="T8" fmla="*/ 11 w 11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35">
                  <a:moveTo>
                    <a:pt x="11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13" y="34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7" name="Freeform 4970"/>
            <p:cNvSpPr>
              <a:spLocks noChangeArrowheads="1"/>
            </p:cNvSpPr>
            <p:nvPr/>
          </p:nvSpPr>
          <p:spPr bwMode="auto">
            <a:xfrm>
              <a:off x="12779169" y="7302412"/>
              <a:ext cx="313196" cy="322743"/>
            </a:xfrm>
            <a:custGeom>
              <a:avLst/>
              <a:gdLst>
                <a:gd name="T0" fmla="*/ 1158 w 1159"/>
                <a:gd name="T1" fmla="*/ 0 h 1193"/>
                <a:gd name="T2" fmla="*/ 0 w 1159"/>
                <a:gd name="T3" fmla="*/ 1158 h 1193"/>
                <a:gd name="T4" fmla="*/ 102 w 1159"/>
                <a:gd name="T5" fmla="*/ 1192 h 1193"/>
                <a:gd name="T6" fmla="*/ 1158 w 1159"/>
                <a:gd name="T7" fmla="*/ 125 h 1193"/>
                <a:gd name="T8" fmla="*/ 1158 w 1159"/>
                <a:gd name="T9" fmla="*/ 23 h 1193"/>
                <a:gd name="T10" fmla="*/ 1158 w 1159"/>
                <a:gd name="T11" fmla="*/ 23 h 1193"/>
                <a:gd name="T12" fmla="*/ 1158 w 1159"/>
                <a:gd name="T13" fmla="*/ 0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9" h="1193">
                  <a:moveTo>
                    <a:pt x="1158" y="0"/>
                  </a:moveTo>
                  <a:lnTo>
                    <a:pt x="0" y="1158"/>
                  </a:lnTo>
                  <a:lnTo>
                    <a:pt x="102" y="1192"/>
                  </a:lnTo>
                  <a:lnTo>
                    <a:pt x="1158" y="125"/>
                  </a:lnTo>
                  <a:lnTo>
                    <a:pt x="1158" y="23"/>
                  </a:lnTo>
                  <a:lnTo>
                    <a:pt x="1158" y="23"/>
                  </a:lnTo>
                  <a:lnTo>
                    <a:pt x="115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8" name="Freeform 4971"/>
            <p:cNvSpPr>
              <a:spLocks noChangeArrowheads="1"/>
            </p:cNvSpPr>
            <p:nvPr/>
          </p:nvSpPr>
          <p:spPr bwMode="auto">
            <a:xfrm>
              <a:off x="12779169" y="7302412"/>
              <a:ext cx="313196" cy="322743"/>
            </a:xfrm>
            <a:custGeom>
              <a:avLst/>
              <a:gdLst>
                <a:gd name="T0" fmla="*/ 1158 w 1159"/>
                <a:gd name="T1" fmla="*/ 0 h 1193"/>
                <a:gd name="T2" fmla="*/ 0 w 1159"/>
                <a:gd name="T3" fmla="*/ 1158 h 1193"/>
                <a:gd name="T4" fmla="*/ 102 w 1159"/>
                <a:gd name="T5" fmla="*/ 1192 h 1193"/>
                <a:gd name="T6" fmla="*/ 1158 w 1159"/>
                <a:gd name="T7" fmla="*/ 125 h 1193"/>
                <a:gd name="T8" fmla="*/ 1158 w 1159"/>
                <a:gd name="T9" fmla="*/ 23 h 1193"/>
                <a:gd name="T10" fmla="*/ 1158 w 1159"/>
                <a:gd name="T11" fmla="*/ 23 h 1193"/>
                <a:gd name="T12" fmla="*/ 1158 w 1159"/>
                <a:gd name="T13" fmla="*/ 0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9" h="1193">
                  <a:moveTo>
                    <a:pt x="1158" y="0"/>
                  </a:moveTo>
                  <a:lnTo>
                    <a:pt x="0" y="1158"/>
                  </a:lnTo>
                  <a:lnTo>
                    <a:pt x="102" y="1192"/>
                  </a:lnTo>
                  <a:lnTo>
                    <a:pt x="1158" y="125"/>
                  </a:lnTo>
                  <a:lnTo>
                    <a:pt x="1158" y="23"/>
                  </a:lnTo>
                  <a:lnTo>
                    <a:pt x="1158" y="23"/>
                  </a:lnTo>
                  <a:lnTo>
                    <a:pt x="115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79" name="Freeform 4972"/>
            <p:cNvSpPr>
              <a:spLocks noChangeArrowheads="1"/>
            </p:cNvSpPr>
            <p:nvPr/>
          </p:nvSpPr>
          <p:spPr bwMode="auto">
            <a:xfrm>
              <a:off x="12831567" y="7629919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0" name="Freeform 4973"/>
            <p:cNvSpPr>
              <a:spLocks noChangeArrowheads="1"/>
            </p:cNvSpPr>
            <p:nvPr/>
          </p:nvSpPr>
          <p:spPr bwMode="auto">
            <a:xfrm>
              <a:off x="12831567" y="7629919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1" name="Freeform 4974"/>
            <p:cNvSpPr>
              <a:spLocks noChangeArrowheads="1"/>
            </p:cNvSpPr>
            <p:nvPr/>
          </p:nvSpPr>
          <p:spPr bwMode="auto">
            <a:xfrm>
              <a:off x="12831567" y="7372677"/>
              <a:ext cx="260798" cy="266769"/>
            </a:xfrm>
            <a:custGeom>
              <a:avLst/>
              <a:gdLst>
                <a:gd name="T0" fmla="*/ 965 w 966"/>
                <a:gd name="T1" fmla="*/ 0 h 989"/>
                <a:gd name="T2" fmla="*/ 0 w 966"/>
                <a:gd name="T3" fmla="*/ 954 h 989"/>
                <a:gd name="T4" fmla="*/ 102 w 966"/>
                <a:gd name="T5" fmla="*/ 988 h 989"/>
                <a:gd name="T6" fmla="*/ 965 w 966"/>
                <a:gd name="T7" fmla="*/ 125 h 989"/>
                <a:gd name="T8" fmla="*/ 965 w 966"/>
                <a:gd name="T9" fmla="*/ 12 h 989"/>
                <a:gd name="T10" fmla="*/ 965 w 966"/>
                <a:gd name="T11" fmla="*/ 23 h 989"/>
                <a:gd name="T12" fmla="*/ 965 w 966"/>
                <a:gd name="T13" fmla="*/ 0 h 9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6" h="989">
                  <a:moveTo>
                    <a:pt x="965" y="0"/>
                  </a:moveTo>
                  <a:lnTo>
                    <a:pt x="0" y="954"/>
                  </a:lnTo>
                  <a:lnTo>
                    <a:pt x="102" y="988"/>
                  </a:lnTo>
                  <a:lnTo>
                    <a:pt x="965" y="125"/>
                  </a:lnTo>
                  <a:lnTo>
                    <a:pt x="965" y="12"/>
                  </a:lnTo>
                  <a:lnTo>
                    <a:pt x="965" y="23"/>
                  </a:lnTo>
                  <a:lnTo>
                    <a:pt x="96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2" name="Freeform 4975"/>
            <p:cNvSpPr>
              <a:spLocks noChangeArrowheads="1"/>
            </p:cNvSpPr>
            <p:nvPr/>
          </p:nvSpPr>
          <p:spPr bwMode="auto">
            <a:xfrm>
              <a:off x="12831567" y="7372677"/>
              <a:ext cx="260798" cy="266769"/>
            </a:xfrm>
            <a:custGeom>
              <a:avLst/>
              <a:gdLst>
                <a:gd name="T0" fmla="*/ 965 w 966"/>
                <a:gd name="T1" fmla="*/ 0 h 989"/>
                <a:gd name="T2" fmla="*/ 0 w 966"/>
                <a:gd name="T3" fmla="*/ 954 h 989"/>
                <a:gd name="T4" fmla="*/ 102 w 966"/>
                <a:gd name="T5" fmla="*/ 988 h 989"/>
                <a:gd name="T6" fmla="*/ 965 w 966"/>
                <a:gd name="T7" fmla="*/ 125 h 989"/>
                <a:gd name="T8" fmla="*/ 965 w 966"/>
                <a:gd name="T9" fmla="*/ 12 h 989"/>
                <a:gd name="T10" fmla="*/ 965 w 966"/>
                <a:gd name="T11" fmla="*/ 23 h 989"/>
                <a:gd name="T12" fmla="*/ 965 w 966"/>
                <a:gd name="T13" fmla="*/ 0 h 9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6" h="989">
                  <a:moveTo>
                    <a:pt x="965" y="0"/>
                  </a:moveTo>
                  <a:lnTo>
                    <a:pt x="0" y="954"/>
                  </a:lnTo>
                  <a:lnTo>
                    <a:pt x="102" y="988"/>
                  </a:lnTo>
                  <a:lnTo>
                    <a:pt x="965" y="125"/>
                  </a:lnTo>
                  <a:lnTo>
                    <a:pt x="965" y="12"/>
                  </a:lnTo>
                  <a:lnTo>
                    <a:pt x="965" y="23"/>
                  </a:lnTo>
                  <a:lnTo>
                    <a:pt x="96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3" name="Freeform 4976"/>
            <p:cNvSpPr>
              <a:spLocks noChangeArrowheads="1"/>
            </p:cNvSpPr>
            <p:nvPr/>
          </p:nvSpPr>
          <p:spPr bwMode="auto">
            <a:xfrm>
              <a:off x="12883965" y="7645401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3 w 115"/>
                <a:gd name="T5" fmla="*/ 34 h 35"/>
                <a:gd name="T6" fmla="*/ 114 w 115"/>
                <a:gd name="T7" fmla="*/ 34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14" y="34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4" name="Freeform 4977"/>
            <p:cNvSpPr>
              <a:spLocks noChangeArrowheads="1"/>
            </p:cNvSpPr>
            <p:nvPr/>
          </p:nvSpPr>
          <p:spPr bwMode="auto">
            <a:xfrm>
              <a:off x="12883965" y="7645401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3 w 115"/>
                <a:gd name="T5" fmla="*/ 34 h 35"/>
                <a:gd name="T6" fmla="*/ 114 w 115"/>
                <a:gd name="T7" fmla="*/ 34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14" y="34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5" name="Freeform 4978"/>
            <p:cNvSpPr>
              <a:spLocks noChangeArrowheads="1"/>
            </p:cNvSpPr>
            <p:nvPr/>
          </p:nvSpPr>
          <p:spPr bwMode="auto">
            <a:xfrm>
              <a:off x="12886346" y="7439369"/>
              <a:ext cx="206019" cy="215560"/>
            </a:xfrm>
            <a:custGeom>
              <a:avLst/>
              <a:gdLst>
                <a:gd name="T0" fmla="*/ 760 w 761"/>
                <a:gd name="T1" fmla="*/ 0 h 796"/>
                <a:gd name="T2" fmla="*/ 0 w 761"/>
                <a:gd name="T3" fmla="*/ 761 h 796"/>
                <a:gd name="T4" fmla="*/ 102 w 761"/>
                <a:gd name="T5" fmla="*/ 795 h 796"/>
                <a:gd name="T6" fmla="*/ 760 w 761"/>
                <a:gd name="T7" fmla="*/ 125 h 796"/>
                <a:gd name="T8" fmla="*/ 760 w 761"/>
                <a:gd name="T9" fmla="*/ 23 h 796"/>
                <a:gd name="T10" fmla="*/ 760 w 761"/>
                <a:gd name="T11" fmla="*/ 23 h 796"/>
                <a:gd name="T12" fmla="*/ 760 w 761"/>
                <a:gd name="T13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1" h="796">
                  <a:moveTo>
                    <a:pt x="760" y="0"/>
                  </a:moveTo>
                  <a:lnTo>
                    <a:pt x="0" y="761"/>
                  </a:lnTo>
                  <a:lnTo>
                    <a:pt x="102" y="795"/>
                  </a:lnTo>
                  <a:lnTo>
                    <a:pt x="760" y="125"/>
                  </a:lnTo>
                  <a:lnTo>
                    <a:pt x="760" y="23"/>
                  </a:lnTo>
                  <a:lnTo>
                    <a:pt x="760" y="23"/>
                  </a:lnTo>
                  <a:lnTo>
                    <a:pt x="76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6" name="Freeform 4979"/>
            <p:cNvSpPr>
              <a:spLocks noChangeArrowheads="1"/>
            </p:cNvSpPr>
            <p:nvPr/>
          </p:nvSpPr>
          <p:spPr bwMode="auto">
            <a:xfrm>
              <a:off x="12886346" y="7439369"/>
              <a:ext cx="206019" cy="215560"/>
            </a:xfrm>
            <a:custGeom>
              <a:avLst/>
              <a:gdLst>
                <a:gd name="T0" fmla="*/ 760 w 761"/>
                <a:gd name="T1" fmla="*/ 0 h 796"/>
                <a:gd name="T2" fmla="*/ 0 w 761"/>
                <a:gd name="T3" fmla="*/ 761 h 796"/>
                <a:gd name="T4" fmla="*/ 102 w 761"/>
                <a:gd name="T5" fmla="*/ 795 h 796"/>
                <a:gd name="T6" fmla="*/ 760 w 761"/>
                <a:gd name="T7" fmla="*/ 125 h 796"/>
                <a:gd name="T8" fmla="*/ 760 w 761"/>
                <a:gd name="T9" fmla="*/ 23 h 796"/>
                <a:gd name="T10" fmla="*/ 760 w 761"/>
                <a:gd name="T11" fmla="*/ 23 h 796"/>
                <a:gd name="T12" fmla="*/ 760 w 761"/>
                <a:gd name="T13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1" h="796">
                  <a:moveTo>
                    <a:pt x="760" y="0"/>
                  </a:moveTo>
                  <a:lnTo>
                    <a:pt x="0" y="761"/>
                  </a:lnTo>
                  <a:lnTo>
                    <a:pt x="102" y="795"/>
                  </a:lnTo>
                  <a:lnTo>
                    <a:pt x="760" y="125"/>
                  </a:lnTo>
                  <a:lnTo>
                    <a:pt x="760" y="23"/>
                  </a:lnTo>
                  <a:lnTo>
                    <a:pt x="760" y="23"/>
                  </a:lnTo>
                  <a:lnTo>
                    <a:pt x="76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7" name="Freeform 4980"/>
            <p:cNvSpPr>
              <a:spLocks noChangeArrowheads="1"/>
            </p:cNvSpPr>
            <p:nvPr/>
          </p:nvSpPr>
          <p:spPr bwMode="auto">
            <a:xfrm>
              <a:off x="12938744" y="7660883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8" name="Freeform 4981"/>
            <p:cNvSpPr>
              <a:spLocks noChangeArrowheads="1"/>
            </p:cNvSpPr>
            <p:nvPr/>
          </p:nvSpPr>
          <p:spPr bwMode="auto">
            <a:xfrm>
              <a:off x="12938744" y="7660883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89" name="Freeform 4982"/>
            <p:cNvSpPr>
              <a:spLocks noChangeArrowheads="1"/>
            </p:cNvSpPr>
            <p:nvPr/>
          </p:nvSpPr>
          <p:spPr bwMode="auto">
            <a:xfrm>
              <a:off x="12938743" y="7510826"/>
              <a:ext cx="153621" cy="159585"/>
            </a:xfrm>
            <a:custGeom>
              <a:avLst/>
              <a:gdLst>
                <a:gd name="T0" fmla="*/ 567 w 568"/>
                <a:gd name="T1" fmla="*/ 0 h 591"/>
                <a:gd name="T2" fmla="*/ 0 w 568"/>
                <a:gd name="T3" fmla="*/ 556 h 591"/>
                <a:gd name="T4" fmla="*/ 102 w 568"/>
                <a:gd name="T5" fmla="*/ 590 h 591"/>
                <a:gd name="T6" fmla="*/ 567 w 568"/>
                <a:gd name="T7" fmla="*/ 113 h 591"/>
                <a:gd name="T8" fmla="*/ 567 w 568"/>
                <a:gd name="T9" fmla="*/ 11 h 591"/>
                <a:gd name="T10" fmla="*/ 567 w 568"/>
                <a:gd name="T11" fmla="*/ 23 h 591"/>
                <a:gd name="T12" fmla="*/ 567 w 568"/>
                <a:gd name="T13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8" h="591">
                  <a:moveTo>
                    <a:pt x="567" y="0"/>
                  </a:moveTo>
                  <a:lnTo>
                    <a:pt x="0" y="556"/>
                  </a:lnTo>
                  <a:lnTo>
                    <a:pt x="102" y="590"/>
                  </a:lnTo>
                  <a:lnTo>
                    <a:pt x="567" y="113"/>
                  </a:lnTo>
                  <a:lnTo>
                    <a:pt x="567" y="11"/>
                  </a:lnTo>
                  <a:lnTo>
                    <a:pt x="567" y="23"/>
                  </a:lnTo>
                  <a:lnTo>
                    <a:pt x="56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0" name="Freeform 4983"/>
            <p:cNvSpPr>
              <a:spLocks noChangeArrowheads="1"/>
            </p:cNvSpPr>
            <p:nvPr/>
          </p:nvSpPr>
          <p:spPr bwMode="auto">
            <a:xfrm>
              <a:off x="12938743" y="7510826"/>
              <a:ext cx="153621" cy="159585"/>
            </a:xfrm>
            <a:custGeom>
              <a:avLst/>
              <a:gdLst>
                <a:gd name="T0" fmla="*/ 567 w 568"/>
                <a:gd name="T1" fmla="*/ 0 h 591"/>
                <a:gd name="T2" fmla="*/ 0 w 568"/>
                <a:gd name="T3" fmla="*/ 556 h 591"/>
                <a:gd name="T4" fmla="*/ 102 w 568"/>
                <a:gd name="T5" fmla="*/ 590 h 591"/>
                <a:gd name="T6" fmla="*/ 567 w 568"/>
                <a:gd name="T7" fmla="*/ 113 h 591"/>
                <a:gd name="T8" fmla="*/ 567 w 568"/>
                <a:gd name="T9" fmla="*/ 11 h 591"/>
                <a:gd name="T10" fmla="*/ 567 w 568"/>
                <a:gd name="T11" fmla="*/ 23 h 591"/>
                <a:gd name="T12" fmla="*/ 567 w 568"/>
                <a:gd name="T13" fmla="*/ 0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8" h="591">
                  <a:moveTo>
                    <a:pt x="567" y="0"/>
                  </a:moveTo>
                  <a:lnTo>
                    <a:pt x="0" y="556"/>
                  </a:lnTo>
                  <a:lnTo>
                    <a:pt x="102" y="590"/>
                  </a:lnTo>
                  <a:lnTo>
                    <a:pt x="567" y="113"/>
                  </a:lnTo>
                  <a:lnTo>
                    <a:pt x="567" y="11"/>
                  </a:lnTo>
                  <a:lnTo>
                    <a:pt x="567" y="23"/>
                  </a:lnTo>
                  <a:lnTo>
                    <a:pt x="56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1" name="Freeform 4984"/>
            <p:cNvSpPr>
              <a:spLocks noChangeArrowheads="1"/>
            </p:cNvSpPr>
            <p:nvPr/>
          </p:nvSpPr>
          <p:spPr bwMode="auto">
            <a:xfrm>
              <a:off x="12991141" y="7676366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3 w 115"/>
                <a:gd name="T5" fmla="*/ 34 h 35"/>
                <a:gd name="T6" fmla="*/ 114 w 115"/>
                <a:gd name="T7" fmla="*/ 34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14" y="34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2" name="Freeform 4985"/>
            <p:cNvSpPr>
              <a:spLocks noChangeArrowheads="1"/>
            </p:cNvSpPr>
            <p:nvPr/>
          </p:nvSpPr>
          <p:spPr bwMode="auto">
            <a:xfrm>
              <a:off x="12991141" y="7676366"/>
              <a:ext cx="30962" cy="9527"/>
            </a:xfrm>
            <a:custGeom>
              <a:avLst/>
              <a:gdLst>
                <a:gd name="T0" fmla="*/ 12 w 115"/>
                <a:gd name="T1" fmla="*/ 0 h 35"/>
                <a:gd name="T2" fmla="*/ 0 w 115"/>
                <a:gd name="T3" fmla="*/ 0 h 35"/>
                <a:gd name="T4" fmla="*/ 103 w 115"/>
                <a:gd name="T5" fmla="*/ 34 h 35"/>
                <a:gd name="T6" fmla="*/ 114 w 115"/>
                <a:gd name="T7" fmla="*/ 34 h 35"/>
                <a:gd name="T8" fmla="*/ 12 w 11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35">
                  <a:moveTo>
                    <a:pt x="12" y="0"/>
                  </a:moveTo>
                  <a:lnTo>
                    <a:pt x="0" y="0"/>
                  </a:lnTo>
                  <a:lnTo>
                    <a:pt x="103" y="34"/>
                  </a:lnTo>
                  <a:lnTo>
                    <a:pt x="114" y="34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3" name="Freeform 4986"/>
            <p:cNvSpPr>
              <a:spLocks noChangeArrowheads="1"/>
            </p:cNvSpPr>
            <p:nvPr/>
          </p:nvSpPr>
          <p:spPr bwMode="auto">
            <a:xfrm>
              <a:off x="12993523" y="7577518"/>
              <a:ext cx="98841" cy="107184"/>
            </a:xfrm>
            <a:custGeom>
              <a:avLst/>
              <a:gdLst>
                <a:gd name="T0" fmla="*/ 363 w 364"/>
                <a:gd name="T1" fmla="*/ 0 h 398"/>
                <a:gd name="T2" fmla="*/ 0 w 364"/>
                <a:gd name="T3" fmla="*/ 363 h 398"/>
                <a:gd name="T4" fmla="*/ 102 w 364"/>
                <a:gd name="T5" fmla="*/ 397 h 398"/>
                <a:gd name="T6" fmla="*/ 363 w 364"/>
                <a:gd name="T7" fmla="*/ 125 h 398"/>
                <a:gd name="T8" fmla="*/ 363 w 364"/>
                <a:gd name="T9" fmla="*/ 22 h 398"/>
                <a:gd name="T10" fmla="*/ 363 w 364"/>
                <a:gd name="T11" fmla="*/ 22 h 398"/>
                <a:gd name="T12" fmla="*/ 363 w 364"/>
                <a:gd name="T13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4" h="398">
                  <a:moveTo>
                    <a:pt x="363" y="0"/>
                  </a:moveTo>
                  <a:lnTo>
                    <a:pt x="0" y="363"/>
                  </a:lnTo>
                  <a:lnTo>
                    <a:pt x="102" y="397"/>
                  </a:lnTo>
                  <a:lnTo>
                    <a:pt x="363" y="125"/>
                  </a:lnTo>
                  <a:lnTo>
                    <a:pt x="363" y="22"/>
                  </a:lnTo>
                  <a:lnTo>
                    <a:pt x="363" y="22"/>
                  </a:lnTo>
                  <a:lnTo>
                    <a:pt x="36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4" name="Freeform 4987"/>
            <p:cNvSpPr>
              <a:spLocks noChangeArrowheads="1"/>
            </p:cNvSpPr>
            <p:nvPr/>
          </p:nvSpPr>
          <p:spPr bwMode="auto">
            <a:xfrm>
              <a:off x="12993523" y="7577518"/>
              <a:ext cx="98841" cy="107184"/>
            </a:xfrm>
            <a:custGeom>
              <a:avLst/>
              <a:gdLst>
                <a:gd name="T0" fmla="*/ 363 w 364"/>
                <a:gd name="T1" fmla="*/ 0 h 398"/>
                <a:gd name="T2" fmla="*/ 0 w 364"/>
                <a:gd name="T3" fmla="*/ 363 h 398"/>
                <a:gd name="T4" fmla="*/ 102 w 364"/>
                <a:gd name="T5" fmla="*/ 397 h 398"/>
                <a:gd name="T6" fmla="*/ 363 w 364"/>
                <a:gd name="T7" fmla="*/ 125 h 398"/>
                <a:gd name="T8" fmla="*/ 363 w 364"/>
                <a:gd name="T9" fmla="*/ 22 h 398"/>
                <a:gd name="T10" fmla="*/ 363 w 364"/>
                <a:gd name="T11" fmla="*/ 22 h 398"/>
                <a:gd name="T12" fmla="*/ 363 w 364"/>
                <a:gd name="T13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4" h="398">
                  <a:moveTo>
                    <a:pt x="363" y="0"/>
                  </a:moveTo>
                  <a:lnTo>
                    <a:pt x="0" y="363"/>
                  </a:lnTo>
                  <a:lnTo>
                    <a:pt x="102" y="397"/>
                  </a:lnTo>
                  <a:lnTo>
                    <a:pt x="363" y="125"/>
                  </a:lnTo>
                  <a:lnTo>
                    <a:pt x="363" y="22"/>
                  </a:lnTo>
                  <a:lnTo>
                    <a:pt x="363" y="22"/>
                  </a:lnTo>
                  <a:lnTo>
                    <a:pt x="36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5" name="Freeform 4988"/>
            <p:cNvSpPr>
              <a:spLocks noChangeArrowheads="1"/>
            </p:cNvSpPr>
            <p:nvPr/>
          </p:nvSpPr>
          <p:spPr bwMode="auto">
            <a:xfrm>
              <a:off x="13045921" y="7691847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6" name="Freeform 4989"/>
            <p:cNvSpPr>
              <a:spLocks noChangeArrowheads="1"/>
            </p:cNvSpPr>
            <p:nvPr/>
          </p:nvSpPr>
          <p:spPr bwMode="auto">
            <a:xfrm>
              <a:off x="13045921" y="7691847"/>
              <a:ext cx="27390" cy="9527"/>
            </a:xfrm>
            <a:custGeom>
              <a:avLst/>
              <a:gdLst>
                <a:gd name="T0" fmla="*/ 0 w 103"/>
                <a:gd name="T1" fmla="*/ 0 h 35"/>
                <a:gd name="T2" fmla="*/ 0 w 103"/>
                <a:gd name="T3" fmla="*/ 0 h 35"/>
                <a:gd name="T4" fmla="*/ 102 w 103"/>
                <a:gd name="T5" fmla="*/ 34 h 35"/>
                <a:gd name="T6" fmla="*/ 102 w 103"/>
                <a:gd name="T7" fmla="*/ 34 h 35"/>
                <a:gd name="T8" fmla="*/ 0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0" y="0"/>
                  </a:moveTo>
                  <a:lnTo>
                    <a:pt x="0" y="0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7" name="Freeform 4990"/>
            <p:cNvSpPr>
              <a:spLocks noChangeArrowheads="1"/>
            </p:cNvSpPr>
            <p:nvPr/>
          </p:nvSpPr>
          <p:spPr bwMode="auto">
            <a:xfrm>
              <a:off x="13045921" y="7647783"/>
              <a:ext cx="46444" cy="52401"/>
            </a:xfrm>
            <a:custGeom>
              <a:avLst/>
              <a:gdLst>
                <a:gd name="T0" fmla="*/ 170 w 171"/>
                <a:gd name="T1" fmla="*/ 0 h 194"/>
                <a:gd name="T2" fmla="*/ 0 w 171"/>
                <a:gd name="T3" fmla="*/ 159 h 194"/>
                <a:gd name="T4" fmla="*/ 102 w 171"/>
                <a:gd name="T5" fmla="*/ 193 h 194"/>
                <a:gd name="T6" fmla="*/ 170 w 171"/>
                <a:gd name="T7" fmla="*/ 113 h 194"/>
                <a:gd name="T8" fmla="*/ 170 w 171"/>
                <a:gd name="T9" fmla="*/ 11 h 194"/>
                <a:gd name="T10" fmla="*/ 170 w 171"/>
                <a:gd name="T11" fmla="*/ 23 h 194"/>
                <a:gd name="T12" fmla="*/ 170 w 171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194">
                  <a:moveTo>
                    <a:pt x="170" y="0"/>
                  </a:moveTo>
                  <a:lnTo>
                    <a:pt x="0" y="159"/>
                  </a:lnTo>
                  <a:lnTo>
                    <a:pt x="102" y="193"/>
                  </a:lnTo>
                  <a:lnTo>
                    <a:pt x="170" y="113"/>
                  </a:lnTo>
                  <a:lnTo>
                    <a:pt x="170" y="11"/>
                  </a:lnTo>
                  <a:lnTo>
                    <a:pt x="170" y="23"/>
                  </a:lnTo>
                  <a:lnTo>
                    <a:pt x="17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8" name="Freeform 4991"/>
            <p:cNvSpPr>
              <a:spLocks noChangeArrowheads="1"/>
            </p:cNvSpPr>
            <p:nvPr/>
          </p:nvSpPr>
          <p:spPr bwMode="auto">
            <a:xfrm>
              <a:off x="13045921" y="7647783"/>
              <a:ext cx="46444" cy="52401"/>
            </a:xfrm>
            <a:custGeom>
              <a:avLst/>
              <a:gdLst>
                <a:gd name="T0" fmla="*/ 170 w 171"/>
                <a:gd name="T1" fmla="*/ 0 h 194"/>
                <a:gd name="T2" fmla="*/ 0 w 171"/>
                <a:gd name="T3" fmla="*/ 159 h 194"/>
                <a:gd name="T4" fmla="*/ 102 w 171"/>
                <a:gd name="T5" fmla="*/ 193 h 194"/>
                <a:gd name="T6" fmla="*/ 170 w 171"/>
                <a:gd name="T7" fmla="*/ 113 h 194"/>
                <a:gd name="T8" fmla="*/ 170 w 171"/>
                <a:gd name="T9" fmla="*/ 11 h 194"/>
                <a:gd name="T10" fmla="*/ 170 w 171"/>
                <a:gd name="T11" fmla="*/ 23 h 194"/>
                <a:gd name="T12" fmla="*/ 170 w 171"/>
                <a:gd name="T1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194">
                  <a:moveTo>
                    <a:pt x="170" y="0"/>
                  </a:moveTo>
                  <a:lnTo>
                    <a:pt x="0" y="159"/>
                  </a:lnTo>
                  <a:lnTo>
                    <a:pt x="102" y="193"/>
                  </a:lnTo>
                  <a:lnTo>
                    <a:pt x="170" y="113"/>
                  </a:lnTo>
                  <a:lnTo>
                    <a:pt x="170" y="11"/>
                  </a:lnTo>
                  <a:lnTo>
                    <a:pt x="170" y="23"/>
                  </a:lnTo>
                  <a:lnTo>
                    <a:pt x="17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599" name="Freeform 4992"/>
            <p:cNvSpPr>
              <a:spLocks noChangeArrowheads="1"/>
            </p:cNvSpPr>
            <p:nvPr/>
          </p:nvSpPr>
          <p:spPr bwMode="auto">
            <a:xfrm>
              <a:off x="13092365" y="6796265"/>
              <a:ext cx="3572" cy="27392"/>
            </a:xfrm>
            <a:custGeom>
              <a:avLst/>
              <a:gdLst>
                <a:gd name="T0" fmla="*/ 11 w 12"/>
                <a:gd name="T1" fmla="*/ 0 h 103"/>
                <a:gd name="T2" fmla="*/ 11 w 12"/>
                <a:gd name="T3" fmla="*/ 0 h 103"/>
                <a:gd name="T4" fmla="*/ 11 w 12"/>
                <a:gd name="T5" fmla="*/ 0 h 103"/>
                <a:gd name="T6" fmla="*/ 0 w 12"/>
                <a:gd name="T7" fmla="*/ 11 h 103"/>
                <a:gd name="T8" fmla="*/ 0 w 12"/>
                <a:gd name="T9" fmla="*/ 91 h 103"/>
                <a:gd name="T10" fmla="*/ 0 w 12"/>
                <a:gd name="T11" fmla="*/ 79 h 103"/>
                <a:gd name="T12" fmla="*/ 0 w 12"/>
                <a:gd name="T13" fmla="*/ 102 h 103"/>
                <a:gd name="T14" fmla="*/ 11 w 12"/>
                <a:gd name="T15" fmla="*/ 102 h 103"/>
                <a:gd name="T16" fmla="*/ 11 w 12"/>
                <a:gd name="T17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11" y="0"/>
                  </a:lnTo>
                  <a:lnTo>
                    <a:pt x="11" y="0"/>
                  </a:lnTo>
                  <a:lnTo>
                    <a:pt x="0" y="11"/>
                  </a:lnTo>
                  <a:lnTo>
                    <a:pt x="0" y="91"/>
                  </a:lnTo>
                  <a:lnTo>
                    <a:pt x="0" y="79"/>
                  </a:lnTo>
                  <a:lnTo>
                    <a:pt x="0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0" name="Freeform 4993"/>
            <p:cNvSpPr>
              <a:spLocks noChangeArrowheads="1"/>
            </p:cNvSpPr>
            <p:nvPr/>
          </p:nvSpPr>
          <p:spPr bwMode="auto">
            <a:xfrm>
              <a:off x="13092365" y="6796265"/>
              <a:ext cx="3572" cy="27392"/>
            </a:xfrm>
            <a:custGeom>
              <a:avLst/>
              <a:gdLst>
                <a:gd name="T0" fmla="*/ 11 w 12"/>
                <a:gd name="T1" fmla="*/ 0 h 103"/>
                <a:gd name="T2" fmla="*/ 11 w 12"/>
                <a:gd name="T3" fmla="*/ 0 h 103"/>
                <a:gd name="T4" fmla="*/ 11 w 12"/>
                <a:gd name="T5" fmla="*/ 0 h 103"/>
                <a:gd name="T6" fmla="*/ 0 w 12"/>
                <a:gd name="T7" fmla="*/ 11 h 103"/>
                <a:gd name="T8" fmla="*/ 0 w 12"/>
                <a:gd name="T9" fmla="*/ 91 h 103"/>
                <a:gd name="T10" fmla="*/ 0 w 12"/>
                <a:gd name="T11" fmla="*/ 79 h 103"/>
                <a:gd name="T12" fmla="*/ 0 w 12"/>
                <a:gd name="T13" fmla="*/ 102 h 103"/>
                <a:gd name="T14" fmla="*/ 11 w 12"/>
                <a:gd name="T15" fmla="*/ 102 h 103"/>
                <a:gd name="T16" fmla="*/ 11 w 12"/>
                <a:gd name="T17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11" y="0"/>
                  </a:lnTo>
                  <a:lnTo>
                    <a:pt x="11" y="0"/>
                  </a:lnTo>
                  <a:lnTo>
                    <a:pt x="0" y="11"/>
                  </a:lnTo>
                  <a:lnTo>
                    <a:pt x="0" y="91"/>
                  </a:lnTo>
                  <a:lnTo>
                    <a:pt x="0" y="79"/>
                  </a:lnTo>
                  <a:lnTo>
                    <a:pt x="0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1" name="Freeform 4994"/>
            <p:cNvSpPr>
              <a:spLocks noChangeArrowheads="1"/>
            </p:cNvSpPr>
            <p:nvPr/>
          </p:nvSpPr>
          <p:spPr bwMode="auto">
            <a:xfrm>
              <a:off x="13094746" y="6786737"/>
              <a:ext cx="36916" cy="36919"/>
            </a:xfrm>
            <a:custGeom>
              <a:avLst/>
              <a:gdLst>
                <a:gd name="T0" fmla="*/ 136 w 137"/>
                <a:gd name="T1" fmla="*/ 0 h 137"/>
                <a:gd name="T2" fmla="*/ 0 w 137"/>
                <a:gd name="T3" fmla="*/ 34 h 137"/>
                <a:gd name="T4" fmla="*/ 0 w 137"/>
                <a:gd name="T5" fmla="*/ 34 h 137"/>
                <a:gd name="T6" fmla="*/ 0 w 137"/>
                <a:gd name="T7" fmla="*/ 136 h 137"/>
                <a:gd name="T8" fmla="*/ 136 w 137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137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0" y="136"/>
                  </a:lnTo>
                  <a:lnTo>
                    <a:pt x="1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2" name="Freeform 4995"/>
            <p:cNvSpPr>
              <a:spLocks noChangeArrowheads="1"/>
            </p:cNvSpPr>
            <p:nvPr/>
          </p:nvSpPr>
          <p:spPr bwMode="auto">
            <a:xfrm>
              <a:off x="13094746" y="6786737"/>
              <a:ext cx="36916" cy="36919"/>
            </a:xfrm>
            <a:custGeom>
              <a:avLst/>
              <a:gdLst>
                <a:gd name="T0" fmla="*/ 136 w 137"/>
                <a:gd name="T1" fmla="*/ 0 h 137"/>
                <a:gd name="T2" fmla="*/ 0 w 137"/>
                <a:gd name="T3" fmla="*/ 34 h 137"/>
                <a:gd name="T4" fmla="*/ 0 w 137"/>
                <a:gd name="T5" fmla="*/ 34 h 137"/>
                <a:gd name="T6" fmla="*/ 0 w 137"/>
                <a:gd name="T7" fmla="*/ 136 h 137"/>
                <a:gd name="T8" fmla="*/ 136 w 137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137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0" y="136"/>
                  </a:lnTo>
                  <a:lnTo>
                    <a:pt x="1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3" name="Freeform 4996"/>
            <p:cNvSpPr>
              <a:spLocks noChangeArrowheads="1"/>
            </p:cNvSpPr>
            <p:nvPr/>
          </p:nvSpPr>
          <p:spPr bwMode="auto">
            <a:xfrm>
              <a:off x="13094746" y="6786737"/>
              <a:ext cx="36916" cy="9527"/>
            </a:xfrm>
            <a:custGeom>
              <a:avLst/>
              <a:gdLst>
                <a:gd name="T0" fmla="*/ 136 w 137"/>
                <a:gd name="T1" fmla="*/ 0 h 35"/>
                <a:gd name="T2" fmla="*/ 0 w 137"/>
                <a:gd name="T3" fmla="*/ 34 h 35"/>
                <a:gd name="T4" fmla="*/ 0 w 137"/>
                <a:gd name="T5" fmla="*/ 34 h 35"/>
                <a:gd name="T6" fmla="*/ 0 w 137"/>
                <a:gd name="T7" fmla="*/ 34 h 35"/>
                <a:gd name="T8" fmla="*/ 136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4" name="Freeform 4997"/>
            <p:cNvSpPr>
              <a:spLocks noChangeArrowheads="1"/>
            </p:cNvSpPr>
            <p:nvPr/>
          </p:nvSpPr>
          <p:spPr bwMode="auto">
            <a:xfrm>
              <a:off x="13094746" y="6786737"/>
              <a:ext cx="36916" cy="9527"/>
            </a:xfrm>
            <a:custGeom>
              <a:avLst/>
              <a:gdLst>
                <a:gd name="T0" fmla="*/ 136 w 137"/>
                <a:gd name="T1" fmla="*/ 0 h 35"/>
                <a:gd name="T2" fmla="*/ 0 w 137"/>
                <a:gd name="T3" fmla="*/ 34 h 35"/>
                <a:gd name="T4" fmla="*/ 0 w 137"/>
                <a:gd name="T5" fmla="*/ 34 h 35"/>
                <a:gd name="T6" fmla="*/ 0 w 137"/>
                <a:gd name="T7" fmla="*/ 34 h 35"/>
                <a:gd name="T8" fmla="*/ 136 w 137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35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5" name="Freeform 4998"/>
            <p:cNvSpPr>
              <a:spLocks noChangeArrowheads="1"/>
            </p:cNvSpPr>
            <p:nvPr/>
          </p:nvSpPr>
          <p:spPr bwMode="auto">
            <a:xfrm>
              <a:off x="13092365" y="6817701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6" name="Freeform 4999"/>
            <p:cNvSpPr>
              <a:spLocks noChangeArrowheads="1"/>
            </p:cNvSpPr>
            <p:nvPr/>
          </p:nvSpPr>
          <p:spPr bwMode="auto">
            <a:xfrm>
              <a:off x="13092365" y="6817701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7" name="Freeform 5000"/>
            <p:cNvSpPr>
              <a:spLocks noChangeArrowheads="1"/>
            </p:cNvSpPr>
            <p:nvPr/>
          </p:nvSpPr>
          <p:spPr bwMode="auto">
            <a:xfrm>
              <a:off x="13092365" y="6857002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13 h 137"/>
                <a:gd name="T6" fmla="*/ 0 w 12"/>
                <a:gd name="T7" fmla="*/ 113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8" name="Freeform 5001"/>
            <p:cNvSpPr>
              <a:spLocks noChangeArrowheads="1"/>
            </p:cNvSpPr>
            <p:nvPr/>
          </p:nvSpPr>
          <p:spPr bwMode="auto">
            <a:xfrm>
              <a:off x="13092365" y="6857002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13 h 137"/>
                <a:gd name="T6" fmla="*/ 0 w 12"/>
                <a:gd name="T7" fmla="*/ 113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09" name="Freeform 5002"/>
            <p:cNvSpPr>
              <a:spLocks noChangeArrowheads="1"/>
            </p:cNvSpPr>
            <p:nvPr/>
          </p:nvSpPr>
          <p:spPr bwMode="auto">
            <a:xfrm>
              <a:off x="13094746" y="6759346"/>
              <a:ext cx="132185" cy="132193"/>
            </a:xfrm>
            <a:custGeom>
              <a:avLst/>
              <a:gdLst>
                <a:gd name="T0" fmla="*/ 487 w 488"/>
                <a:gd name="T1" fmla="*/ 0 h 489"/>
                <a:gd name="T2" fmla="*/ 306 w 488"/>
                <a:gd name="T3" fmla="*/ 56 h 489"/>
                <a:gd name="T4" fmla="*/ 0 w 488"/>
                <a:gd name="T5" fmla="*/ 363 h 489"/>
                <a:gd name="T6" fmla="*/ 0 w 488"/>
                <a:gd name="T7" fmla="*/ 488 h 489"/>
                <a:gd name="T8" fmla="*/ 487 w 488"/>
                <a:gd name="T9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489">
                  <a:moveTo>
                    <a:pt x="487" y="0"/>
                  </a:moveTo>
                  <a:lnTo>
                    <a:pt x="306" y="56"/>
                  </a:lnTo>
                  <a:lnTo>
                    <a:pt x="0" y="363"/>
                  </a:lnTo>
                  <a:lnTo>
                    <a:pt x="0" y="488"/>
                  </a:lnTo>
                  <a:lnTo>
                    <a:pt x="48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0" name="Freeform 5003"/>
            <p:cNvSpPr>
              <a:spLocks noChangeArrowheads="1"/>
            </p:cNvSpPr>
            <p:nvPr/>
          </p:nvSpPr>
          <p:spPr bwMode="auto">
            <a:xfrm>
              <a:off x="13094746" y="6759346"/>
              <a:ext cx="132185" cy="132193"/>
            </a:xfrm>
            <a:custGeom>
              <a:avLst/>
              <a:gdLst>
                <a:gd name="T0" fmla="*/ 487 w 488"/>
                <a:gd name="T1" fmla="*/ 0 h 489"/>
                <a:gd name="T2" fmla="*/ 306 w 488"/>
                <a:gd name="T3" fmla="*/ 56 h 489"/>
                <a:gd name="T4" fmla="*/ 0 w 488"/>
                <a:gd name="T5" fmla="*/ 363 h 489"/>
                <a:gd name="T6" fmla="*/ 0 w 488"/>
                <a:gd name="T7" fmla="*/ 488 h 489"/>
                <a:gd name="T8" fmla="*/ 487 w 488"/>
                <a:gd name="T9" fmla="*/ 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489">
                  <a:moveTo>
                    <a:pt x="487" y="0"/>
                  </a:moveTo>
                  <a:lnTo>
                    <a:pt x="306" y="56"/>
                  </a:lnTo>
                  <a:lnTo>
                    <a:pt x="0" y="363"/>
                  </a:lnTo>
                  <a:lnTo>
                    <a:pt x="0" y="488"/>
                  </a:lnTo>
                  <a:lnTo>
                    <a:pt x="48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1" name="Freeform 5004"/>
            <p:cNvSpPr>
              <a:spLocks noChangeArrowheads="1"/>
            </p:cNvSpPr>
            <p:nvPr/>
          </p:nvSpPr>
          <p:spPr bwMode="auto">
            <a:xfrm>
              <a:off x="13176915" y="6759346"/>
              <a:ext cx="48826" cy="15482"/>
            </a:xfrm>
            <a:custGeom>
              <a:avLst/>
              <a:gdLst>
                <a:gd name="T0" fmla="*/ 181 w 182"/>
                <a:gd name="T1" fmla="*/ 0 h 57"/>
                <a:gd name="T2" fmla="*/ 0 w 182"/>
                <a:gd name="T3" fmla="*/ 56 h 57"/>
                <a:gd name="T4" fmla="*/ 0 w 182"/>
                <a:gd name="T5" fmla="*/ 56 h 57"/>
                <a:gd name="T6" fmla="*/ 181 w 182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7">
                  <a:moveTo>
                    <a:pt x="181" y="0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2" name="Freeform 5005"/>
            <p:cNvSpPr>
              <a:spLocks noChangeArrowheads="1"/>
            </p:cNvSpPr>
            <p:nvPr/>
          </p:nvSpPr>
          <p:spPr bwMode="auto">
            <a:xfrm>
              <a:off x="13176915" y="6759346"/>
              <a:ext cx="48826" cy="15482"/>
            </a:xfrm>
            <a:custGeom>
              <a:avLst/>
              <a:gdLst>
                <a:gd name="T0" fmla="*/ 181 w 182"/>
                <a:gd name="T1" fmla="*/ 0 h 57"/>
                <a:gd name="T2" fmla="*/ 0 w 182"/>
                <a:gd name="T3" fmla="*/ 56 h 57"/>
                <a:gd name="T4" fmla="*/ 0 w 182"/>
                <a:gd name="T5" fmla="*/ 56 h 57"/>
                <a:gd name="T6" fmla="*/ 181 w 182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7">
                  <a:moveTo>
                    <a:pt x="181" y="0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3" name="Freeform 5006"/>
            <p:cNvSpPr>
              <a:spLocks noChangeArrowheads="1"/>
            </p:cNvSpPr>
            <p:nvPr/>
          </p:nvSpPr>
          <p:spPr bwMode="auto">
            <a:xfrm>
              <a:off x="13092365" y="6887967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0 h 24"/>
                <a:gd name="T4" fmla="*/ 0 w 1"/>
                <a:gd name="T5" fmla="*/ 23 h 24"/>
                <a:gd name="T6" fmla="*/ 0 w 1"/>
                <a:gd name="T7" fmla="*/ 23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4" name="Freeform 5007"/>
            <p:cNvSpPr>
              <a:spLocks noChangeArrowheads="1"/>
            </p:cNvSpPr>
            <p:nvPr/>
          </p:nvSpPr>
          <p:spPr bwMode="auto">
            <a:xfrm>
              <a:off x="13092365" y="6887967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0 h 24"/>
                <a:gd name="T4" fmla="*/ 0 w 1"/>
                <a:gd name="T5" fmla="*/ 23 h 24"/>
                <a:gd name="T6" fmla="*/ 0 w 1"/>
                <a:gd name="T7" fmla="*/ 23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5" name="Freeform 5008"/>
            <p:cNvSpPr>
              <a:spLocks noChangeArrowheads="1"/>
            </p:cNvSpPr>
            <p:nvPr/>
          </p:nvSpPr>
          <p:spPr bwMode="auto">
            <a:xfrm>
              <a:off x="13092365" y="6924886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5 h 137"/>
                <a:gd name="T6" fmla="*/ 0 w 12"/>
                <a:gd name="T7" fmla="*/ 113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5"/>
                  </a:lnTo>
                  <a:lnTo>
                    <a:pt x="0" y="113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6" name="Freeform 5009"/>
            <p:cNvSpPr>
              <a:spLocks noChangeArrowheads="1"/>
            </p:cNvSpPr>
            <p:nvPr/>
          </p:nvSpPr>
          <p:spPr bwMode="auto">
            <a:xfrm>
              <a:off x="13092365" y="6924886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5 h 137"/>
                <a:gd name="T6" fmla="*/ 0 w 12"/>
                <a:gd name="T7" fmla="*/ 113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5"/>
                  </a:lnTo>
                  <a:lnTo>
                    <a:pt x="0" y="113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7" name="Freeform 5010"/>
            <p:cNvSpPr>
              <a:spLocks noChangeArrowheads="1"/>
            </p:cNvSpPr>
            <p:nvPr/>
          </p:nvSpPr>
          <p:spPr bwMode="auto">
            <a:xfrm>
              <a:off x="13094746" y="6731954"/>
              <a:ext cx="226263" cy="229851"/>
            </a:xfrm>
            <a:custGeom>
              <a:avLst/>
              <a:gdLst>
                <a:gd name="T0" fmla="*/ 839 w 840"/>
                <a:gd name="T1" fmla="*/ 0 h 853"/>
                <a:gd name="T2" fmla="*/ 658 w 840"/>
                <a:gd name="T3" fmla="*/ 57 h 853"/>
                <a:gd name="T4" fmla="*/ 0 w 840"/>
                <a:gd name="T5" fmla="*/ 716 h 853"/>
                <a:gd name="T6" fmla="*/ 0 w 840"/>
                <a:gd name="T7" fmla="*/ 852 h 853"/>
                <a:gd name="T8" fmla="*/ 839 w 840"/>
                <a:gd name="T9" fmla="*/ 0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0" h="853">
                  <a:moveTo>
                    <a:pt x="839" y="0"/>
                  </a:moveTo>
                  <a:lnTo>
                    <a:pt x="658" y="57"/>
                  </a:lnTo>
                  <a:lnTo>
                    <a:pt x="0" y="716"/>
                  </a:lnTo>
                  <a:lnTo>
                    <a:pt x="0" y="852"/>
                  </a:lnTo>
                  <a:lnTo>
                    <a:pt x="83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8" name="Freeform 5011"/>
            <p:cNvSpPr>
              <a:spLocks noChangeArrowheads="1"/>
            </p:cNvSpPr>
            <p:nvPr/>
          </p:nvSpPr>
          <p:spPr bwMode="auto">
            <a:xfrm>
              <a:off x="13094746" y="6731954"/>
              <a:ext cx="226263" cy="229851"/>
            </a:xfrm>
            <a:custGeom>
              <a:avLst/>
              <a:gdLst>
                <a:gd name="T0" fmla="*/ 839 w 840"/>
                <a:gd name="T1" fmla="*/ 0 h 853"/>
                <a:gd name="T2" fmla="*/ 658 w 840"/>
                <a:gd name="T3" fmla="*/ 57 h 853"/>
                <a:gd name="T4" fmla="*/ 0 w 840"/>
                <a:gd name="T5" fmla="*/ 716 h 853"/>
                <a:gd name="T6" fmla="*/ 0 w 840"/>
                <a:gd name="T7" fmla="*/ 852 h 853"/>
                <a:gd name="T8" fmla="*/ 839 w 840"/>
                <a:gd name="T9" fmla="*/ 0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0" h="853">
                  <a:moveTo>
                    <a:pt x="839" y="0"/>
                  </a:moveTo>
                  <a:lnTo>
                    <a:pt x="658" y="57"/>
                  </a:lnTo>
                  <a:lnTo>
                    <a:pt x="0" y="716"/>
                  </a:lnTo>
                  <a:lnTo>
                    <a:pt x="0" y="852"/>
                  </a:lnTo>
                  <a:lnTo>
                    <a:pt x="83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19" name="Freeform 5012"/>
            <p:cNvSpPr>
              <a:spLocks noChangeArrowheads="1"/>
            </p:cNvSpPr>
            <p:nvPr/>
          </p:nvSpPr>
          <p:spPr bwMode="auto">
            <a:xfrm>
              <a:off x="13272184" y="6731954"/>
              <a:ext cx="52397" cy="15483"/>
            </a:xfrm>
            <a:custGeom>
              <a:avLst/>
              <a:gdLst>
                <a:gd name="T0" fmla="*/ 193 w 194"/>
                <a:gd name="T1" fmla="*/ 0 h 58"/>
                <a:gd name="T2" fmla="*/ 0 w 194"/>
                <a:gd name="T3" fmla="*/ 57 h 58"/>
                <a:gd name="T4" fmla="*/ 0 w 194"/>
                <a:gd name="T5" fmla="*/ 57 h 58"/>
                <a:gd name="T6" fmla="*/ 181 w 194"/>
                <a:gd name="T7" fmla="*/ 0 h 58"/>
                <a:gd name="T8" fmla="*/ 193 w 194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0" name="Freeform 5013"/>
            <p:cNvSpPr>
              <a:spLocks noChangeArrowheads="1"/>
            </p:cNvSpPr>
            <p:nvPr/>
          </p:nvSpPr>
          <p:spPr bwMode="auto">
            <a:xfrm>
              <a:off x="13272184" y="6731954"/>
              <a:ext cx="52397" cy="15483"/>
            </a:xfrm>
            <a:custGeom>
              <a:avLst/>
              <a:gdLst>
                <a:gd name="T0" fmla="*/ 193 w 194"/>
                <a:gd name="T1" fmla="*/ 0 h 58"/>
                <a:gd name="T2" fmla="*/ 0 w 194"/>
                <a:gd name="T3" fmla="*/ 57 h 58"/>
                <a:gd name="T4" fmla="*/ 0 w 194"/>
                <a:gd name="T5" fmla="*/ 57 h 58"/>
                <a:gd name="T6" fmla="*/ 181 w 194"/>
                <a:gd name="T7" fmla="*/ 0 h 58"/>
                <a:gd name="T8" fmla="*/ 193 w 194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1" name="Freeform 5014"/>
            <p:cNvSpPr>
              <a:spLocks noChangeArrowheads="1"/>
            </p:cNvSpPr>
            <p:nvPr/>
          </p:nvSpPr>
          <p:spPr bwMode="auto">
            <a:xfrm>
              <a:off x="13092365" y="6955849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2" name="Freeform 5015"/>
            <p:cNvSpPr>
              <a:spLocks noChangeArrowheads="1"/>
            </p:cNvSpPr>
            <p:nvPr/>
          </p:nvSpPr>
          <p:spPr bwMode="auto">
            <a:xfrm>
              <a:off x="13092365" y="6955849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3" name="Freeform 5016"/>
            <p:cNvSpPr>
              <a:spLocks noChangeArrowheads="1"/>
            </p:cNvSpPr>
            <p:nvPr/>
          </p:nvSpPr>
          <p:spPr bwMode="auto">
            <a:xfrm>
              <a:off x="13092365" y="6995151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13 h 137"/>
                <a:gd name="T6" fmla="*/ 0 w 12"/>
                <a:gd name="T7" fmla="*/ 102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4" name="Freeform 5017"/>
            <p:cNvSpPr>
              <a:spLocks noChangeArrowheads="1"/>
            </p:cNvSpPr>
            <p:nvPr/>
          </p:nvSpPr>
          <p:spPr bwMode="auto">
            <a:xfrm>
              <a:off x="13092365" y="6995151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13 h 137"/>
                <a:gd name="T6" fmla="*/ 0 w 12"/>
                <a:gd name="T7" fmla="*/ 102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5" name="Freeform 5018"/>
            <p:cNvSpPr>
              <a:spLocks noChangeArrowheads="1"/>
            </p:cNvSpPr>
            <p:nvPr/>
          </p:nvSpPr>
          <p:spPr bwMode="auto">
            <a:xfrm>
              <a:off x="13094746" y="6703371"/>
              <a:ext cx="325104" cy="325126"/>
            </a:xfrm>
            <a:custGeom>
              <a:avLst/>
              <a:gdLst>
                <a:gd name="T0" fmla="*/ 1203 w 1204"/>
                <a:gd name="T1" fmla="*/ 0 h 1205"/>
                <a:gd name="T2" fmla="*/ 1021 w 1204"/>
                <a:gd name="T3" fmla="*/ 57 h 1205"/>
                <a:gd name="T4" fmla="*/ 0 w 1204"/>
                <a:gd name="T5" fmla="*/ 1079 h 1205"/>
                <a:gd name="T6" fmla="*/ 0 w 1204"/>
                <a:gd name="T7" fmla="*/ 1204 h 1205"/>
                <a:gd name="T8" fmla="*/ 1203 w 1204"/>
                <a:gd name="T9" fmla="*/ 0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4" h="1205">
                  <a:moveTo>
                    <a:pt x="1203" y="0"/>
                  </a:moveTo>
                  <a:lnTo>
                    <a:pt x="1021" y="57"/>
                  </a:lnTo>
                  <a:lnTo>
                    <a:pt x="0" y="1079"/>
                  </a:lnTo>
                  <a:lnTo>
                    <a:pt x="0" y="1204"/>
                  </a:lnTo>
                  <a:lnTo>
                    <a:pt x="12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6" name="Freeform 5019"/>
            <p:cNvSpPr>
              <a:spLocks noChangeArrowheads="1"/>
            </p:cNvSpPr>
            <p:nvPr/>
          </p:nvSpPr>
          <p:spPr bwMode="auto">
            <a:xfrm>
              <a:off x="13094746" y="6703371"/>
              <a:ext cx="325104" cy="325126"/>
            </a:xfrm>
            <a:custGeom>
              <a:avLst/>
              <a:gdLst>
                <a:gd name="T0" fmla="*/ 1203 w 1204"/>
                <a:gd name="T1" fmla="*/ 0 h 1205"/>
                <a:gd name="T2" fmla="*/ 1021 w 1204"/>
                <a:gd name="T3" fmla="*/ 57 h 1205"/>
                <a:gd name="T4" fmla="*/ 0 w 1204"/>
                <a:gd name="T5" fmla="*/ 1079 h 1205"/>
                <a:gd name="T6" fmla="*/ 0 w 1204"/>
                <a:gd name="T7" fmla="*/ 1204 h 1205"/>
                <a:gd name="T8" fmla="*/ 1203 w 1204"/>
                <a:gd name="T9" fmla="*/ 0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4" h="1205">
                  <a:moveTo>
                    <a:pt x="1203" y="0"/>
                  </a:moveTo>
                  <a:lnTo>
                    <a:pt x="1021" y="57"/>
                  </a:lnTo>
                  <a:lnTo>
                    <a:pt x="0" y="1079"/>
                  </a:lnTo>
                  <a:lnTo>
                    <a:pt x="0" y="1204"/>
                  </a:lnTo>
                  <a:lnTo>
                    <a:pt x="12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7" name="Freeform 5020"/>
            <p:cNvSpPr>
              <a:spLocks noChangeArrowheads="1"/>
            </p:cNvSpPr>
            <p:nvPr/>
          </p:nvSpPr>
          <p:spPr bwMode="auto">
            <a:xfrm>
              <a:off x="13371025" y="6703371"/>
              <a:ext cx="48825" cy="15483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8" name="Freeform 5021"/>
            <p:cNvSpPr>
              <a:spLocks noChangeArrowheads="1"/>
            </p:cNvSpPr>
            <p:nvPr/>
          </p:nvSpPr>
          <p:spPr bwMode="auto">
            <a:xfrm>
              <a:off x="13371025" y="6703371"/>
              <a:ext cx="48825" cy="15483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29" name="Freeform 5022"/>
            <p:cNvSpPr>
              <a:spLocks noChangeArrowheads="1"/>
            </p:cNvSpPr>
            <p:nvPr/>
          </p:nvSpPr>
          <p:spPr bwMode="auto">
            <a:xfrm>
              <a:off x="13092365" y="7022542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0" name="Freeform 5023"/>
            <p:cNvSpPr>
              <a:spLocks noChangeArrowheads="1"/>
            </p:cNvSpPr>
            <p:nvPr/>
          </p:nvSpPr>
          <p:spPr bwMode="auto">
            <a:xfrm>
              <a:off x="13092365" y="7022542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1" name="Freeform 5024"/>
            <p:cNvSpPr>
              <a:spLocks noChangeArrowheads="1"/>
            </p:cNvSpPr>
            <p:nvPr/>
          </p:nvSpPr>
          <p:spPr bwMode="auto">
            <a:xfrm>
              <a:off x="13092365" y="7063034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25 h 138"/>
                <a:gd name="T6" fmla="*/ 0 w 12"/>
                <a:gd name="T7" fmla="*/ 114 h 138"/>
                <a:gd name="T8" fmla="*/ 0 w 12"/>
                <a:gd name="T9" fmla="*/ 137 h 138"/>
                <a:gd name="T10" fmla="*/ 11 w 12"/>
                <a:gd name="T11" fmla="*/ 137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7"/>
                  </a:lnTo>
                  <a:lnTo>
                    <a:pt x="11" y="137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2" name="Freeform 5025"/>
            <p:cNvSpPr>
              <a:spLocks noChangeArrowheads="1"/>
            </p:cNvSpPr>
            <p:nvPr/>
          </p:nvSpPr>
          <p:spPr bwMode="auto">
            <a:xfrm>
              <a:off x="13092365" y="7063034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25 h 138"/>
                <a:gd name="T6" fmla="*/ 0 w 12"/>
                <a:gd name="T7" fmla="*/ 114 h 138"/>
                <a:gd name="T8" fmla="*/ 0 w 12"/>
                <a:gd name="T9" fmla="*/ 137 h 138"/>
                <a:gd name="T10" fmla="*/ 11 w 12"/>
                <a:gd name="T11" fmla="*/ 137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7"/>
                  </a:lnTo>
                  <a:lnTo>
                    <a:pt x="11" y="137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3" name="Freeform 5026"/>
            <p:cNvSpPr>
              <a:spLocks noChangeArrowheads="1"/>
            </p:cNvSpPr>
            <p:nvPr/>
          </p:nvSpPr>
          <p:spPr bwMode="auto">
            <a:xfrm>
              <a:off x="13094746" y="6675980"/>
              <a:ext cx="420372" cy="423973"/>
            </a:xfrm>
            <a:custGeom>
              <a:avLst/>
              <a:gdLst>
                <a:gd name="T0" fmla="*/ 1555 w 1556"/>
                <a:gd name="T1" fmla="*/ 0 h 1568"/>
                <a:gd name="T2" fmla="*/ 1373 w 1556"/>
                <a:gd name="T3" fmla="*/ 57 h 1568"/>
                <a:gd name="T4" fmla="*/ 0 w 1556"/>
                <a:gd name="T5" fmla="*/ 1430 h 1568"/>
                <a:gd name="T6" fmla="*/ 0 w 1556"/>
                <a:gd name="T7" fmla="*/ 1567 h 1568"/>
                <a:gd name="T8" fmla="*/ 1555 w 1556"/>
                <a:gd name="T9" fmla="*/ 0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6" h="1568">
                  <a:moveTo>
                    <a:pt x="1555" y="0"/>
                  </a:moveTo>
                  <a:lnTo>
                    <a:pt x="1373" y="57"/>
                  </a:lnTo>
                  <a:lnTo>
                    <a:pt x="0" y="1430"/>
                  </a:lnTo>
                  <a:lnTo>
                    <a:pt x="0" y="1567"/>
                  </a:lnTo>
                  <a:lnTo>
                    <a:pt x="155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4" name="Freeform 5027"/>
            <p:cNvSpPr>
              <a:spLocks noChangeArrowheads="1"/>
            </p:cNvSpPr>
            <p:nvPr/>
          </p:nvSpPr>
          <p:spPr bwMode="auto">
            <a:xfrm>
              <a:off x="13094746" y="6675980"/>
              <a:ext cx="420372" cy="423973"/>
            </a:xfrm>
            <a:custGeom>
              <a:avLst/>
              <a:gdLst>
                <a:gd name="T0" fmla="*/ 1555 w 1556"/>
                <a:gd name="T1" fmla="*/ 0 h 1568"/>
                <a:gd name="T2" fmla="*/ 1373 w 1556"/>
                <a:gd name="T3" fmla="*/ 57 h 1568"/>
                <a:gd name="T4" fmla="*/ 0 w 1556"/>
                <a:gd name="T5" fmla="*/ 1430 h 1568"/>
                <a:gd name="T6" fmla="*/ 0 w 1556"/>
                <a:gd name="T7" fmla="*/ 1567 h 1568"/>
                <a:gd name="T8" fmla="*/ 1555 w 1556"/>
                <a:gd name="T9" fmla="*/ 0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6" h="1568">
                  <a:moveTo>
                    <a:pt x="1555" y="0"/>
                  </a:moveTo>
                  <a:lnTo>
                    <a:pt x="1373" y="57"/>
                  </a:lnTo>
                  <a:lnTo>
                    <a:pt x="0" y="1430"/>
                  </a:lnTo>
                  <a:lnTo>
                    <a:pt x="0" y="1567"/>
                  </a:lnTo>
                  <a:lnTo>
                    <a:pt x="155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5" name="Freeform 5028"/>
            <p:cNvSpPr>
              <a:spLocks noChangeArrowheads="1"/>
            </p:cNvSpPr>
            <p:nvPr/>
          </p:nvSpPr>
          <p:spPr bwMode="auto">
            <a:xfrm>
              <a:off x="13465102" y="6675981"/>
              <a:ext cx="48826" cy="15482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6" name="Freeform 5029"/>
            <p:cNvSpPr>
              <a:spLocks noChangeArrowheads="1"/>
            </p:cNvSpPr>
            <p:nvPr/>
          </p:nvSpPr>
          <p:spPr bwMode="auto">
            <a:xfrm>
              <a:off x="13465102" y="6675981"/>
              <a:ext cx="48826" cy="15482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7" name="Freeform 5030"/>
            <p:cNvSpPr>
              <a:spLocks noChangeArrowheads="1"/>
            </p:cNvSpPr>
            <p:nvPr/>
          </p:nvSpPr>
          <p:spPr bwMode="auto">
            <a:xfrm>
              <a:off x="13092365" y="7092807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8" name="Freeform 5031"/>
            <p:cNvSpPr>
              <a:spLocks noChangeArrowheads="1"/>
            </p:cNvSpPr>
            <p:nvPr/>
          </p:nvSpPr>
          <p:spPr bwMode="auto">
            <a:xfrm>
              <a:off x="13092365" y="7092807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39" name="Freeform 5032"/>
            <p:cNvSpPr>
              <a:spLocks noChangeArrowheads="1"/>
            </p:cNvSpPr>
            <p:nvPr/>
          </p:nvSpPr>
          <p:spPr bwMode="auto">
            <a:xfrm>
              <a:off x="13092365" y="7133299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13 h 137"/>
                <a:gd name="T6" fmla="*/ 0 w 12"/>
                <a:gd name="T7" fmla="*/ 102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0" name="Freeform 5033"/>
            <p:cNvSpPr>
              <a:spLocks noChangeArrowheads="1"/>
            </p:cNvSpPr>
            <p:nvPr/>
          </p:nvSpPr>
          <p:spPr bwMode="auto">
            <a:xfrm>
              <a:off x="13092365" y="7133299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13 h 137"/>
                <a:gd name="T6" fmla="*/ 0 w 12"/>
                <a:gd name="T7" fmla="*/ 102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1" name="Freeform 5034"/>
            <p:cNvSpPr>
              <a:spLocks noChangeArrowheads="1"/>
            </p:cNvSpPr>
            <p:nvPr/>
          </p:nvSpPr>
          <p:spPr bwMode="auto">
            <a:xfrm>
              <a:off x="13094746" y="6648589"/>
              <a:ext cx="518023" cy="518057"/>
            </a:xfrm>
            <a:custGeom>
              <a:avLst/>
              <a:gdLst>
                <a:gd name="T0" fmla="*/ 1918 w 1919"/>
                <a:gd name="T1" fmla="*/ 0 h 1920"/>
                <a:gd name="T2" fmla="*/ 1725 w 1919"/>
                <a:gd name="T3" fmla="*/ 57 h 1920"/>
                <a:gd name="T4" fmla="*/ 0 w 1919"/>
                <a:gd name="T5" fmla="*/ 1794 h 1920"/>
                <a:gd name="T6" fmla="*/ 0 w 1919"/>
                <a:gd name="T7" fmla="*/ 1919 h 1920"/>
                <a:gd name="T8" fmla="*/ 1918 w 1919"/>
                <a:gd name="T9" fmla="*/ 0 h 1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9" h="1920">
                  <a:moveTo>
                    <a:pt x="1918" y="0"/>
                  </a:moveTo>
                  <a:lnTo>
                    <a:pt x="1725" y="57"/>
                  </a:lnTo>
                  <a:lnTo>
                    <a:pt x="0" y="1794"/>
                  </a:lnTo>
                  <a:lnTo>
                    <a:pt x="0" y="1919"/>
                  </a:lnTo>
                  <a:lnTo>
                    <a:pt x="191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2" name="Freeform 5035"/>
            <p:cNvSpPr>
              <a:spLocks noChangeArrowheads="1"/>
            </p:cNvSpPr>
            <p:nvPr/>
          </p:nvSpPr>
          <p:spPr bwMode="auto">
            <a:xfrm>
              <a:off x="13094746" y="6648589"/>
              <a:ext cx="518023" cy="518057"/>
            </a:xfrm>
            <a:custGeom>
              <a:avLst/>
              <a:gdLst>
                <a:gd name="T0" fmla="*/ 1918 w 1919"/>
                <a:gd name="T1" fmla="*/ 0 h 1920"/>
                <a:gd name="T2" fmla="*/ 1725 w 1919"/>
                <a:gd name="T3" fmla="*/ 57 h 1920"/>
                <a:gd name="T4" fmla="*/ 0 w 1919"/>
                <a:gd name="T5" fmla="*/ 1794 h 1920"/>
                <a:gd name="T6" fmla="*/ 0 w 1919"/>
                <a:gd name="T7" fmla="*/ 1919 h 1920"/>
                <a:gd name="T8" fmla="*/ 1918 w 1919"/>
                <a:gd name="T9" fmla="*/ 0 h 1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9" h="1920">
                  <a:moveTo>
                    <a:pt x="1918" y="0"/>
                  </a:moveTo>
                  <a:lnTo>
                    <a:pt x="1725" y="57"/>
                  </a:lnTo>
                  <a:lnTo>
                    <a:pt x="0" y="1794"/>
                  </a:lnTo>
                  <a:lnTo>
                    <a:pt x="0" y="1919"/>
                  </a:lnTo>
                  <a:lnTo>
                    <a:pt x="191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3" name="Freeform 5036"/>
            <p:cNvSpPr>
              <a:spLocks noChangeArrowheads="1"/>
            </p:cNvSpPr>
            <p:nvPr/>
          </p:nvSpPr>
          <p:spPr bwMode="auto">
            <a:xfrm>
              <a:off x="13560371" y="6648588"/>
              <a:ext cx="52397" cy="15483"/>
            </a:xfrm>
            <a:custGeom>
              <a:avLst/>
              <a:gdLst>
                <a:gd name="T0" fmla="*/ 193 w 194"/>
                <a:gd name="T1" fmla="*/ 0 h 58"/>
                <a:gd name="T2" fmla="*/ 11 w 194"/>
                <a:gd name="T3" fmla="*/ 57 h 58"/>
                <a:gd name="T4" fmla="*/ 0 w 194"/>
                <a:gd name="T5" fmla="*/ 57 h 58"/>
                <a:gd name="T6" fmla="*/ 193 w 194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11" y="57"/>
                  </a:lnTo>
                  <a:lnTo>
                    <a:pt x="0" y="57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4" name="Freeform 5037"/>
            <p:cNvSpPr>
              <a:spLocks noChangeArrowheads="1"/>
            </p:cNvSpPr>
            <p:nvPr/>
          </p:nvSpPr>
          <p:spPr bwMode="auto">
            <a:xfrm>
              <a:off x="13560371" y="6648588"/>
              <a:ext cx="52397" cy="15483"/>
            </a:xfrm>
            <a:custGeom>
              <a:avLst/>
              <a:gdLst>
                <a:gd name="T0" fmla="*/ 193 w 194"/>
                <a:gd name="T1" fmla="*/ 0 h 58"/>
                <a:gd name="T2" fmla="*/ 11 w 194"/>
                <a:gd name="T3" fmla="*/ 57 h 58"/>
                <a:gd name="T4" fmla="*/ 0 w 194"/>
                <a:gd name="T5" fmla="*/ 57 h 58"/>
                <a:gd name="T6" fmla="*/ 193 w 194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11" y="57"/>
                  </a:lnTo>
                  <a:lnTo>
                    <a:pt x="0" y="57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5" name="Freeform 5038"/>
            <p:cNvSpPr>
              <a:spLocks noChangeArrowheads="1"/>
            </p:cNvSpPr>
            <p:nvPr/>
          </p:nvSpPr>
          <p:spPr bwMode="auto">
            <a:xfrm>
              <a:off x="13092365" y="7160690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6" name="Freeform 5039"/>
            <p:cNvSpPr>
              <a:spLocks noChangeArrowheads="1"/>
            </p:cNvSpPr>
            <p:nvPr/>
          </p:nvSpPr>
          <p:spPr bwMode="auto">
            <a:xfrm>
              <a:off x="13092365" y="7160690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7" name="Freeform 5040"/>
            <p:cNvSpPr>
              <a:spLocks noChangeArrowheads="1"/>
            </p:cNvSpPr>
            <p:nvPr/>
          </p:nvSpPr>
          <p:spPr bwMode="auto">
            <a:xfrm>
              <a:off x="13092365" y="7201183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4 h 137"/>
                <a:gd name="T6" fmla="*/ 0 w 12"/>
                <a:gd name="T7" fmla="*/ 113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4"/>
                  </a:lnTo>
                  <a:lnTo>
                    <a:pt x="0" y="113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8" name="Freeform 5041"/>
            <p:cNvSpPr>
              <a:spLocks noChangeArrowheads="1"/>
            </p:cNvSpPr>
            <p:nvPr/>
          </p:nvSpPr>
          <p:spPr bwMode="auto">
            <a:xfrm>
              <a:off x="13092365" y="7201183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4 h 137"/>
                <a:gd name="T6" fmla="*/ 0 w 12"/>
                <a:gd name="T7" fmla="*/ 113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4"/>
                  </a:lnTo>
                  <a:lnTo>
                    <a:pt x="0" y="113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49" name="Freeform 5042"/>
            <p:cNvSpPr>
              <a:spLocks noChangeArrowheads="1"/>
            </p:cNvSpPr>
            <p:nvPr/>
          </p:nvSpPr>
          <p:spPr bwMode="auto">
            <a:xfrm>
              <a:off x="13094746" y="6624770"/>
              <a:ext cx="613291" cy="613332"/>
            </a:xfrm>
            <a:custGeom>
              <a:avLst/>
              <a:gdLst>
                <a:gd name="T0" fmla="*/ 2270 w 2271"/>
                <a:gd name="T1" fmla="*/ 0 h 2272"/>
                <a:gd name="T2" fmla="*/ 2088 w 2271"/>
                <a:gd name="T3" fmla="*/ 46 h 2272"/>
                <a:gd name="T4" fmla="*/ 0 w 2271"/>
                <a:gd name="T5" fmla="*/ 2135 h 2272"/>
                <a:gd name="T6" fmla="*/ 0 w 2271"/>
                <a:gd name="T7" fmla="*/ 2271 h 2272"/>
                <a:gd name="T8" fmla="*/ 2270 w 2271"/>
                <a:gd name="T9" fmla="*/ 0 h 2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1" h="2272">
                  <a:moveTo>
                    <a:pt x="2270" y="0"/>
                  </a:moveTo>
                  <a:lnTo>
                    <a:pt x="2088" y="46"/>
                  </a:lnTo>
                  <a:lnTo>
                    <a:pt x="0" y="2135"/>
                  </a:lnTo>
                  <a:lnTo>
                    <a:pt x="0" y="2271"/>
                  </a:lnTo>
                  <a:lnTo>
                    <a:pt x="22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0" name="Freeform 5043"/>
            <p:cNvSpPr>
              <a:spLocks noChangeArrowheads="1"/>
            </p:cNvSpPr>
            <p:nvPr/>
          </p:nvSpPr>
          <p:spPr bwMode="auto">
            <a:xfrm>
              <a:off x="13094746" y="6624770"/>
              <a:ext cx="613291" cy="613332"/>
            </a:xfrm>
            <a:custGeom>
              <a:avLst/>
              <a:gdLst>
                <a:gd name="T0" fmla="*/ 2270 w 2271"/>
                <a:gd name="T1" fmla="*/ 0 h 2272"/>
                <a:gd name="T2" fmla="*/ 2088 w 2271"/>
                <a:gd name="T3" fmla="*/ 46 h 2272"/>
                <a:gd name="T4" fmla="*/ 0 w 2271"/>
                <a:gd name="T5" fmla="*/ 2135 h 2272"/>
                <a:gd name="T6" fmla="*/ 0 w 2271"/>
                <a:gd name="T7" fmla="*/ 2271 h 2272"/>
                <a:gd name="T8" fmla="*/ 2270 w 2271"/>
                <a:gd name="T9" fmla="*/ 0 h 2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1" h="2272">
                  <a:moveTo>
                    <a:pt x="2270" y="0"/>
                  </a:moveTo>
                  <a:lnTo>
                    <a:pt x="2088" y="46"/>
                  </a:lnTo>
                  <a:lnTo>
                    <a:pt x="0" y="2135"/>
                  </a:lnTo>
                  <a:lnTo>
                    <a:pt x="0" y="2271"/>
                  </a:lnTo>
                  <a:lnTo>
                    <a:pt x="22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1" name="Freeform 5044"/>
            <p:cNvSpPr>
              <a:spLocks noChangeArrowheads="1"/>
            </p:cNvSpPr>
            <p:nvPr/>
          </p:nvSpPr>
          <p:spPr bwMode="auto">
            <a:xfrm>
              <a:off x="13659213" y="6621198"/>
              <a:ext cx="48825" cy="15482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11 h 58"/>
                <a:gd name="T8" fmla="*/ 182 w 183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11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2" name="Freeform 5045"/>
            <p:cNvSpPr>
              <a:spLocks noChangeArrowheads="1"/>
            </p:cNvSpPr>
            <p:nvPr/>
          </p:nvSpPr>
          <p:spPr bwMode="auto">
            <a:xfrm>
              <a:off x="13659213" y="6621198"/>
              <a:ext cx="48825" cy="15482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11 h 58"/>
                <a:gd name="T8" fmla="*/ 182 w 183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11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3" name="Freeform 5046"/>
            <p:cNvSpPr>
              <a:spLocks noChangeArrowheads="1"/>
            </p:cNvSpPr>
            <p:nvPr/>
          </p:nvSpPr>
          <p:spPr bwMode="auto">
            <a:xfrm>
              <a:off x="13092365" y="7230956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4" name="Freeform 5047"/>
            <p:cNvSpPr>
              <a:spLocks noChangeArrowheads="1"/>
            </p:cNvSpPr>
            <p:nvPr/>
          </p:nvSpPr>
          <p:spPr bwMode="auto">
            <a:xfrm>
              <a:off x="13092365" y="7230956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5" name="Freeform 5048"/>
            <p:cNvSpPr>
              <a:spLocks noChangeArrowheads="1"/>
            </p:cNvSpPr>
            <p:nvPr/>
          </p:nvSpPr>
          <p:spPr bwMode="auto">
            <a:xfrm>
              <a:off x="13092365" y="7271448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14 h 138"/>
                <a:gd name="T6" fmla="*/ 0 w 12"/>
                <a:gd name="T7" fmla="*/ 103 h 138"/>
                <a:gd name="T8" fmla="*/ 0 w 12"/>
                <a:gd name="T9" fmla="*/ 137 h 138"/>
                <a:gd name="T10" fmla="*/ 11 w 12"/>
                <a:gd name="T11" fmla="*/ 125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0" y="103"/>
                  </a:lnTo>
                  <a:lnTo>
                    <a:pt x="0" y="137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6" name="Freeform 5049"/>
            <p:cNvSpPr>
              <a:spLocks noChangeArrowheads="1"/>
            </p:cNvSpPr>
            <p:nvPr/>
          </p:nvSpPr>
          <p:spPr bwMode="auto">
            <a:xfrm>
              <a:off x="13092365" y="7271448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14 h 138"/>
                <a:gd name="T6" fmla="*/ 0 w 12"/>
                <a:gd name="T7" fmla="*/ 103 h 138"/>
                <a:gd name="T8" fmla="*/ 0 w 12"/>
                <a:gd name="T9" fmla="*/ 137 h 138"/>
                <a:gd name="T10" fmla="*/ 11 w 12"/>
                <a:gd name="T11" fmla="*/ 125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0" y="103"/>
                  </a:lnTo>
                  <a:lnTo>
                    <a:pt x="0" y="137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7" name="Freeform 5050"/>
            <p:cNvSpPr>
              <a:spLocks noChangeArrowheads="1"/>
            </p:cNvSpPr>
            <p:nvPr/>
          </p:nvSpPr>
          <p:spPr bwMode="auto">
            <a:xfrm>
              <a:off x="13094746" y="6596188"/>
              <a:ext cx="708560" cy="708607"/>
            </a:xfrm>
            <a:custGeom>
              <a:avLst/>
              <a:gdLst>
                <a:gd name="T0" fmla="*/ 2622 w 2623"/>
                <a:gd name="T1" fmla="*/ 0 h 2623"/>
                <a:gd name="T2" fmla="*/ 2440 w 2623"/>
                <a:gd name="T3" fmla="*/ 45 h 2623"/>
                <a:gd name="T4" fmla="*/ 0 w 2623"/>
                <a:gd name="T5" fmla="*/ 2497 h 2623"/>
                <a:gd name="T6" fmla="*/ 0 w 2623"/>
                <a:gd name="T7" fmla="*/ 2622 h 2623"/>
                <a:gd name="T8" fmla="*/ 2622 w 2623"/>
                <a:gd name="T9" fmla="*/ 0 h 2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3" h="2623">
                  <a:moveTo>
                    <a:pt x="2622" y="0"/>
                  </a:moveTo>
                  <a:lnTo>
                    <a:pt x="2440" y="45"/>
                  </a:lnTo>
                  <a:lnTo>
                    <a:pt x="0" y="2497"/>
                  </a:lnTo>
                  <a:lnTo>
                    <a:pt x="0" y="2622"/>
                  </a:lnTo>
                  <a:lnTo>
                    <a:pt x="262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8" name="Freeform 5051"/>
            <p:cNvSpPr>
              <a:spLocks noChangeArrowheads="1"/>
            </p:cNvSpPr>
            <p:nvPr/>
          </p:nvSpPr>
          <p:spPr bwMode="auto">
            <a:xfrm>
              <a:off x="13094746" y="6596188"/>
              <a:ext cx="708560" cy="708607"/>
            </a:xfrm>
            <a:custGeom>
              <a:avLst/>
              <a:gdLst>
                <a:gd name="T0" fmla="*/ 2622 w 2623"/>
                <a:gd name="T1" fmla="*/ 0 h 2623"/>
                <a:gd name="T2" fmla="*/ 2440 w 2623"/>
                <a:gd name="T3" fmla="*/ 45 h 2623"/>
                <a:gd name="T4" fmla="*/ 0 w 2623"/>
                <a:gd name="T5" fmla="*/ 2497 h 2623"/>
                <a:gd name="T6" fmla="*/ 0 w 2623"/>
                <a:gd name="T7" fmla="*/ 2622 h 2623"/>
                <a:gd name="T8" fmla="*/ 2622 w 2623"/>
                <a:gd name="T9" fmla="*/ 0 h 2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3" h="2623">
                  <a:moveTo>
                    <a:pt x="2622" y="0"/>
                  </a:moveTo>
                  <a:lnTo>
                    <a:pt x="2440" y="45"/>
                  </a:lnTo>
                  <a:lnTo>
                    <a:pt x="0" y="2497"/>
                  </a:lnTo>
                  <a:lnTo>
                    <a:pt x="0" y="2622"/>
                  </a:lnTo>
                  <a:lnTo>
                    <a:pt x="262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59" name="Freeform 5052"/>
            <p:cNvSpPr>
              <a:spLocks noChangeArrowheads="1"/>
            </p:cNvSpPr>
            <p:nvPr/>
          </p:nvSpPr>
          <p:spPr bwMode="auto">
            <a:xfrm>
              <a:off x="13753290" y="6593805"/>
              <a:ext cx="52397" cy="15483"/>
            </a:xfrm>
            <a:custGeom>
              <a:avLst/>
              <a:gdLst>
                <a:gd name="T0" fmla="*/ 193 w 194"/>
                <a:gd name="T1" fmla="*/ 0 h 57"/>
                <a:gd name="T2" fmla="*/ 0 w 194"/>
                <a:gd name="T3" fmla="*/ 56 h 57"/>
                <a:gd name="T4" fmla="*/ 0 w 194"/>
                <a:gd name="T5" fmla="*/ 56 h 57"/>
                <a:gd name="T6" fmla="*/ 182 w 194"/>
                <a:gd name="T7" fmla="*/ 11 h 57"/>
                <a:gd name="T8" fmla="*/ 193 w 194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57">
                  <a:moveTo>
                    <a:pt x="193" y="0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182" y="11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0" name="Freeform 5053"/>
            <p:cNvSpPr>
              <a:spLocks noChangeArrowheads="1"/>
            </p:cNvSpPr>
            <p:nvPr/>
          </p:nvSpPr>
          <p:spPr bwMode="auto">
            <a:xfrm>
              <a:off x="13753290" y="6593805"/>
              <a:ext cx="52397" cy="15483"/>
            </a:xfrm>
            <a:custGeom>
              <a:avLst/>
              <a:gdLst>
                <a:gd name="T0" fmla="*/ 193 w 194"/>
                <a:gd name="T1" fmla="*/ 0 h 57"/>
                <a:gd name="T2" fmla="*/ 0 w 194"/>
                <a:gd name="T3" fmla="*/ 56 h 57"/>
                <a:gd name="T4" fmla="*/ 0 w 194"/>
                <a:gd name="T5" fmla="*/ 56 h 57"/>
                <a:gd name="T6" fmla="*/ 182 w 194"/>
                <a:gd name="T7" fmla="*/ 11 h 57"/>
                <a:gd name="T8" fmla="*/ 193 w 194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57">
                  <a:moveTo>
                    <a:pt x="193" y="0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182" y="11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1" name="Freeform 5054"/>
            <p:cNvSpPr>
              <a:spLocks noChangeArrowheads="1"/>
            </p:cNvSpPr>
            <p:nvPr/>
          </p:nvSpPr>
          <p:spPr bwMode="auto">
            <a:xfrm>
              <a:off x="13092365" y="7298839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2" name="Freeform 5055"/>
            <p:cNvSpPr>
              <a:spLocks noChangeArrowheads="1"/>
            </p:cNvSpPr>
            <p:nvPr/>
          </p:nvSpPr>
          <p:spPr bwMode="auto">
            <a:xfrm>
              <a:off x="13092365" y="7298839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3" name="Freeform 5056"/>
            <p:cNvSpPr>
              <a:spLocks noChangeArrowheads="1"/>
            </p:cNvSpPr>
            <p:nvPr/>
          </p:nvSpPr>
          <p:spPr bwMode="auto">
            <a:xfrm>
              <a:off x="13092365" y="7338140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25 h 138"/>
                <a:gd name="T6" fmla="*/ 0 w 12"/>
                <a:gd name="T7" fmla="*/ 114 h 138"/>
                <a:gd name="T8" fmla="*/ 0 w 12"/>
                <a:gd name="T9" fmla="*/ 137 h 138"/>
                <a:gd name="T10" fmla="*/ 11 w 12"/>
                <a:gd name="T11" fmla="*/ 137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7"/>
                  </a:lnTo>
                  <a:lnTo>
                    <a:pt x="11" y="137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4" name="Freeform 5057"/>
            <p:cNvSpPr>
              <a:spLocks noChangeArrowheads="1"/>
            </p:cNvSpPr>
            <p:nvPr/>
          </p:nvSpPr>
          <p:spPr bwMode="auto">
            <a:xfrm>
              <a:off x="13092365" y="7338140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25 h 138"/>
                <a:gd name="T6" fmla="*/ 0 w 12"/>
                <a:gd name="T7" fmla="*/ 114 h 138"/>
                <a:gd name="T8" fmla="*/ 0 w 12"/>
                <a:gd name="T9" fmla="*/ 137 h 138"/>
                <a:gd name="T10" fmla="*/ 11 w 12"/>
                <a:gd name="T11" fmla="*/ 137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7"/>
                  </a:lnTo>
                  <a:lnTo>
                    <a:pt x="11" y="137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5" name="Freeform 5058"/>
            <p:cNvSpPr>
              <a:spLocks noChangeArrowheads="1"/>
            </p:cNvSpPr>
            <p:nvPr/>
          </p:nvSpPr>
          <p:spPr bwMode="auto">
            <a:xfrm>
              <a:off x="13094746" y="6568797"/>
              <a:ext cx="806210" cy="806263"/>
            </a:xfrm>
            <a:custGeom>
              <a:avLst/>
              <a:gdLst>
                <a:gd name="T0" fmla="*/ 2985 w 2986"/>
                <a:gd name="T1" fmla="*/ 0 h 2987"/>
                <a:gd name="T2" fmla="*/ 2803 w 2986"/>
                <a:gd name="T3" fmla="*/ 45 h 2987"/>
                <a:gd name="T4" fmla="*/ 0 w 2986"/>
                <a:gd name="T5" fmla="*/ 2849 h 2987"/>
                <a:gd name="T6" fmla="*/ 0 w 2986"/>
                <a:gd name="T7" fmla="*/ 2986 h 2987"/>
                <a:gd name="T8" fmla="*/ 2985 w 2986"/>
                <a:gd name="T9" fmla="*/ 0 h 2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6" h="2987">
                  <a:moveTo>
                    <a:pt x="2985" y="0"/>
                  </a:moveTo>
                  <a:lnTo>
                    <a:pt x="2803" y="45"/>
                  </a:lnTo>
                  <a:lnTo>
                    <a:pt x="0" y="2849"/>
                  </a:lnTo>
                  <a:lnTo>
                    <a:pt x="0" y="2986"/>
                  </a:lnTo>
                  <a:lnTo>
                    <a:pt x="298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6" name="Freeform 5059"/>
            <p:cNvSpPr>
              <a:spLocks noChangeArrowheads="1"/>
            </p:cNvSpPr>
            <p:nvPr/>
          </p:nvSpPr>
          <p:spPr bwMode="auto">
            <a:xfrm>
              <a:off x="13094746" y="6568797"/>
              <a:ext cx="806210" cy="806263"/>
            </a:xfrm>
            <a:custGeom>
              <a:avLst/>
              <a:gdLst>
                <a:gd name="T0" fmla="*/ 2985 w 2986"/>
                <a:gd name="T1" fmla="*/ 0 h 2987"/>
                <a:gd name="T2" fmla="*/ 2803 w 2986"/>
                <a:gd name="T3" fmla="*/ 45 h 2987"/>
                <a:gd name="T4" fmla="*/ 0 w 2986"/>
                <a:gd name="T5" fmla="*/ 2849 h 2987"/>
                <a:gd name="T6" fmla="*/ 0 w 2986"/>
                <a:gd name="T7" fmla="*/ 2986 h 2987"/>
                <a:gd name="T8" fmla="*/ 2985 w 2986"/>
                <a:gd name="T9" fmla="*/ 0 h 2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6" h="2987">
                  <a:moveTo>
                    <a:pt x="2985" y="0"/>
                  </a:moveTo>
                  <a:lnTo>
                    <a:pt x="2803" y="45"/>
                  </a:lnTo>
                  <a:lnTo>
                    <a:pt x="0" y="2849"/>
                  </a:lnTo>
                  <a:lnTo>
                    <a:pt x="0" y="2986"/>
                  </a:lnTo>
                  <a:lnTo>
                    <a:pt x="298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7" name="Freeform 5060"/>
            <p:cNvSpPr>
              <a:spLocks noChangeArrowheads="1"/>
            </p:cNvSpPr>
            <p:nvPr/>
          </p:nvSpPr>
          <p:spPr bwMode="auto">
            <a:xfrm>
              <a:off x="13852132" y="6568797"/>
              <a:ext cx="48825" cy="11909"/>
            </a:xfrm>
            <a:custGeom>
              <a:avLst/>
              <a:gdLst>
                <a:gd name="T0" fmla="*/ 182 w 183"/>
                <a:gd name="T1" fmla="*/ 0 h 46"/>
                <a:gd name="T2" fmla="*/ 0 w 183"/>
                <a:gd name="T3" fmla="*/ 45 h 46"/>
                <a:gd name="T4" fmla="*/ 0 w 183"/>
                <a:gd name="T5" fmla="*/ 45 h 46"/>
                <a:gd name="T6" fmla="*/ 182 w 18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46">
                  <a:moveTo>
                    <a:pt x="182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8" name="Freeform 5061"/>
            <p:cNvSpPr>
              <a:spLocks noChangeArrowheads="1"/>
            </p:cNvSpPr>
            <p:nvPr/>
          </p:nvSpPr>
          <p:spPr bwMode="auto">
            <a:xfrm>
              <a:off x="13852132" y="6568797"/>
              <a:ext cx="48825" cy="11909"/>
            </a:xfrm>
            <a:custGeom>
              <a:avLst/>
              <a:gdLst>
                <a:gd name="T0" fmla="*/ 182 w 183"/>
                <a:gd name="T1" fmla="*/ 0 h 46"/>
                <a:gd name="T2" fmla="*/ 0 w 183"/>
                <a:gd name="T3" fmla="*/ 45 h 46"/>
                <a:gd name="T4" fmla="*/ 0 w 183"/>
                <a:gd name="T5" fmla="*/ 45 h 46"/>
                <a:gd name="T6" fmla="*/ 182 w 18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46">
                  <a:moveTo>
                    <a:pt x="182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69" name="Freeform 5062"/>
            <p:cNvSpPr>
              <a:spLocks noChangeArrowheads="1"/>
            </p:cNvSpPr>
            <p:nvPr/>
          </p:nvSpPr>
          <p:spPr bwMode="auto">
            <a:xfrm>
              <a:off x="13092365" y="7369104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0" name="Freeform 5063"/>
            <p:cNvSpPr>
              <a:spLocks noChangeArrowheads="1"/>
            </p:cNvSpPr>
            <p:nvPr/>
          </p:nvSpPr>
          <p:spPr bwMode="auto">
            <a:xfrm>
              <a:off x="13092365" y="7369104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3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1" name="Freeform 5064"/>
            <p:cNvSpPr>
              <a:spLocks noChangeArrowheads="1"/>
            </p:cNvSpPr>
            <p:nvPr/>
          </p:nvSpPr>
          <p:spPr bwMode="auto">
            <a:xfrm>
              <a:off x="13092365" y="7409596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14 h 138"/>
                <a:gd name="T6" fmla="*/ 0 w 12"/>
                <a:gd name="T7" fmla="*/ 103 h 138"/>
                <a:gd name="T8" fmla="*/ 0 w 12"/>
                <a:gd name="T9" fmla="*/ 137 h 138"/>
                <a:gd name="T10" fmla="*/ 11 w 12"/>
                <a:gd name="T11" fmla="*/ 125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0" y="103"/>
                  </a:lnTo>
                  <a:lnTo>
                    <a:pt x="0" y="137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2" name="Freeform 5065"/>
            <p:cNvSpPr>
              <a:spLocks noChangeArrowheads="1"/>
            </p:cNvSpPr>
            <p:nvPr/>
          </p:nvSpPr>
          <p:spPr bwMode="auto">
            <a:xfrm>
              <a:off x="13092365" y="7409596"/>
              <a:ext cx="3572" cy="36919"/>
            </a:xfrm>
            <a:custGeom>
              <a:avLst/>
              <a:gdLst>
                <a:gd name="T0" fmla="*/ 11 w 12"/>
                <a:gd name="T1" fmla="*/ 0 h 138"/>
                <a:gd name="T2" fmla="*/ 0 w 12"/>
                <a:gd name="T3" fmla="*/ 12 h 138"/>
                <a:gd name="T4" fmla="*/ 0 w 12"/>
                <a:gd name="T5" fmla="*/ 114 h 138"/>
                <a:gd name="T6" fmla="*/ 0 w 12"/>
                <a:gd name="T7" fmla="*/ 103 h 138"/>
                <a:gd name="T8" fmla="*/ 0 w 12"/>
                <a:gd name="T9" fmla="*/ 137 h 138"/>
                <a:gd name="T10" fmla="*/ 11 w 12"/>
                <a:gd name="T11" fmla="*/ 125 h 138"/>
                <a:gd name="T12" fmla="*/ 11 w 12"/>
                <a:gd name="T1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8">
                  <a:moveTo>
                    <a:pt x="11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0" y="103"/>
                  </a:lnTo>
                  <a:lnTo>
                    <a:pt x="0" y="137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3" name="Freeform 5066"/>
            <p:cNvSpPr>
              <a:spLocks noChangeArrowheads="1"/>
            </p:cNvSpPr>
            <p:nvPr/>
          </p:nvSpPr>
          <p:spPr bwMode="auto">
            <a:xfrm>
              <a:off x="13094746" y="6541404"/>
              <a:ext cx="901479" cy="901538"/>
            </a:xfrm>
            <a:custGeom>
              <a:avLst/>
              <a:gdLst>
                <a:gd name="T0" fmla="*/ 3337 w 3338"/>
                <a:gd name="T1" fmla="*/ 0 h 3338"/>
                <a:gd name="T2" fmla="*/ 3155 w 3338"/>
                <a:gd name="T3" fmla="*/ 45 h 3338"/>
                <a:gd name="T4" fmla="*/ 0 w 3338"/>
                <a:gd name="T5" fmla="*/ 3212 h 3338"/>
                <a:gd name="T6" fmla="*/ 0 w 3338"/>
                <a:gd name="T7" fmla="*/ 3337 h 3338"/>
                <a:gd name="T8" fmla="*/ 3337 w 3338"/>
                <a:gd name="T9" fmla="*/ 0 h 3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8" h="3338">
                  <a:moveTo>
                    <a:pt x="3337" y="0"/>
                  </a:moveTo>
                  <a:lnTo>
                    <a:pt x="3155" y="45"/>
                  </a:lnTo>
                  <a:lnTo>
                    <a:pt x="0" y="3212"/>
                  </a:lnTo>
                  <a:lnTo>
                    <a:pt x="0" y="3337"/>
                  </a:lnTo>
                  <a:lnTo>
                    <a:pt x="333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4" name="Freeform 5067"/>
            <p:cNvSpPr>
              <a:spLocks noChangeArrowheads="1"/>
            </p:cNvSpPr>
            <p:nvPr/>
          </p:nvSpPr>
          <p:spPr bwMode="auto">
            <a:xfrm>
              <a:off x="13094746" y="6541404"/>
              <a:ext cx="901479" cy="901538"/>
            </a:xfrm>
            <a:custGeom>
              <a:avLst/>
              <a:gdLst>
                <a:gd name="T0" fmla="*/ 3337 w 3338"/>
                <a:gd name="T1" fmla="*/ 0 h 3338"/>
                <a:gd name="T2" fmla="*/ 3155 w 3338"/>
                <a:gd name="T3" fmla="*/ 45 h 3338"/>
                <a:gd name="T4" fmla="*/ 0 w 3338"/>
                <a:gd name="T5" fmla="*/ 3212 h 3338"/>
                <a:gd name="T6" fmla="*/ 0 w 3338"/>
                <a:gd name="T7" fmla="*/ 3337 h 3338"/>
                <a:gd name="T8" fmla="*/ 3337 w 3338"/>
                <a:gd name="T9" fmla="*/ 0 h 3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8" h="3338">
                  <a:moveTo>
                    <a:pt x="3337" y="0"/>
                  </a:moveTo>
                  <a:lnTo>
                    <a:pt x="3155" y="45"/>
                  </a:lnTo>
                  <a:lnTo>
                    <a:pt x="0" y="3212"/>
                  </a:lnTo>
                  <a:lnTo>
                    <a:pt x="0" y="3337"/>
                  </a:lnTo>
                  <a:lnTo>
                    <a:pt x="333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5" name="Freeform 5068"/>
            <p:cNvSpPr>
              <a:spLocks noChangeArrowheads="1"/>
            </p:cNvSpPr>
            <p:nvPr/>
          </p:nvSpPr>
          <p:spPr bwMode="auto">
            <a:xfrm>
              <a:off x="13947401" y="6541405"/>
              <a:ext cx="48825" cy="11909"/>
            </a:xfrm>
            <a:custGeom>
              <a:avLst/>
              <a:gdLst>
                <a:gd name="T0" fmla="*/ 182 w 183"/>
                <a:gd name="T1" fmla="*/ 0 h 46"/>
                <a:gd name="T2" fmla="*/ 0 w 183"/>
                <a:gd name="T3" fmla="*/ 45 h 46"/>
                <a:gd name="T4" fmla="*/ 0 w 183"/>
                <a:gd name="T5" fmla="*/ 45 h 46"/>
                <a:gd name="T6" fmla="*/ 182 w 18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46">
                  <a:moveTo>
                    <a:pt x="182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6" name="Freeform 5069"/>
            <p:cNvSpPr>
              <a:spLocks noChangeArrowheads="1"/>
            </p:cNvSpPr>
            <p:nvPr/>
          </p:nvSpPr>
          <p:spPr bwMode="auto">
            <a:xfrm>
              <a:off x="13947401" y="6541405"/>
              <a:ext cx="48825" cy="11909"/>
            </a:xfrm>
            <a:custGeom>
              <a:avLst/>
              <a:gdLst>
                <a:gd name="T0" fmla="*/ 182 w 183"/>
                <a:gd name="T1" fmla="*/ 0 h 46"/>
                <a:gd name="T2" fmla="*/ 0 w 183"/>
                <a:gd name="T3" fmla="*/ 45 h 46"/>
                <a:gd name="T4" fmla="*/ 0 w 183"/>
                <a:gd name="T5" fmla="*/ 45 h 46"/>
                <a:gd name="T6" fmla="*/ 182 w 183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46">
                  <a:moveTo>
                    <a:pt x="182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7" name="Freeform 5070"/>
            <p:cNvSpPr>
              <a:spLocks noChangeArrowheads="1"/>
            </p:cNvSpPr>
            <p:nvPr/>
          </p:nvSpPr>
          <p:spPr bwMode="auto">
            <a:xfrm>
              <a:off x="13092365" y="7436987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8" name="Freeform 5071"/>
            <p:cNvSpPr>
              <a:spLocks noChangeArrowheads="1"/>
            </p:cNvSpPr>
            <p:nvPr/>
          </p:nvSpPr>
          <p:spPr bwMode="auto">
            <a:xfrm>
              <a:off x="13092365" y="7436987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79" name="Freeform 5072"/>
            <p:cNvSpPr>
              <a:spLocks noChangeArrowheads="1"/>
            </p:cNvSpPr>
            <p:nvPr/>
          </p:nvSpPr>
          <p:spPr bwMode="auto">
            <a:xfrm>
              <a:off x="13092365" y="7476288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5 h 137"/>
                <a:gd name="T6" fmla="*/ 0 w 12"/>
                <a:gd name="T7" fmla="*/ 114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0" name="Freeform 5073"/>
            <p:cNvSpPr>
              <a:spLocks noChangeArrowheads="1"/>
            </p:cNvSpPr>
            <p:nvPr/>
          </p:nvSpPr>
          <p:spPr bwMode="auto">
            <a:xfrm>
              <a:off x="13092365" y="7476288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5 h 137"/>
                <a:gd name="T6" fmla="*/ 0 w 12"/>
                <a:gd name="T7" fmla="*/ 114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1" name="Freeform 5074"/>
            <p:cNvSpPr>
              <a:spLocks noChangeArrowheads="1"/>
            </p:cNvSpPr>
            <p:nvPr/>
          </p:nvSpPr>
          <p:spPr bwMode="auto">
            <a:xfrm>
              <a:off x="13094746" y="6514013"/>
              <a:ext cx="999129" cy="999194"/>
            </a:xfrm>
            <a:custGeom>
              <a:avLst/>
              <a:gdLst>
                <a:gd name="T0" fmla="*/ 3700 w 3701"/>
                <a:gd name="T1" fmla="*/ 0 h 3701"/>
                <a:gd name="T2" fmla="*/ 3507 w 3701"/>
                <a:gd name="T3" fmla="*/ 45 h 3701"/>
                <a:gd name="T4" fmla="*/ 0 w 3701"/>
                <a:gd name="T5" fmla="*/ 3564 h 3701"/>
                <a:gd name="T6" fmla="*/ 0 w 3701"/>
                <a:gd name="T7" fmla="*/ 3700 h 3701"/>
                <a:gd name="T8" fmla="*/ 3700 w 3701"/>
                <a:gd name="T9" fmla="*/ 0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01" h="3701">
                  <a:moveTo>
                    <a:pt x="3700" y="0"/>
                  </a:moveTo>
                  <a:lnTo>
                    <a:pt x="3507" y="45"/>
                  </a:lnTo>
                  <a:lnTo>
                    <a:pt x="0" y="3564"/>
                  </a:lnTo>
                  <a:lnTo>
                    <a:pt x="0" y="3700"/>
                  </a:lnTo>
                  <a:lnTo>
                    <a:pt x="370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2" name="Freeform 5075"/>
            <p:cNvSpPr>
              <a:spLocks noChangeArrowheads="1"/>
            </p:cNvSpPr>
            <p:nvPr/>
          </p:nvSpPr>
          <p:spPr bwMode="auto">
            <a:xfrm>
              <a:off x="13094746" y="6514013"/>
              <a:ext cx="999129" cy="999194"/>
            </a:xfrm>
            <a:custGeom>
              <a:avLst/>
              <a:gdLst>
                <a:gd name="T0" fmla="*/ 3700 w 3701"/>
                <a:gd name="T1" fmla="*/ 0 h 3701"/>
                <a:gd name="T2" fmla="*/ 3507 w 3701"/>
                <a:gd name="T3" fmla="*/ 45 h 3701"/>
                <a:gd name="T4" fmla="*/ 0 w 3701"/>
                <a:gd name="T5" fmla="*/ 3564 h 3701"/>
                <a:gd name="T6" fmla="*/ 0 w 3701"/>
                <a:gd name="T7" fmla="*/ 3700 h 3701"/>
                <a:gd name="T8" fmla="*/ 3700 w 3701"/>
                <a:gd name="T9" fmla="*/ 0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01" h="3701">
                  <a:moveTo>
                    <a:pt x="3700" y="0"/>
                  </a:moveTo>
                  <a:lnTo>
                    <a:pt x="3507" y="45"/>
                  </a:lnTo>
                  <a:lnTo>
                    <a:pt x="0" y="3564"/>
                  </a:lnTo>
                  <a:lnTo>
                    <a:pt x="0" y="3700"/>
                  </a:lnTo>
                  <a:lnTo>
                    <a:pt x="370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3" name="Freeform 5076"/>
            <p:cNvSpPr>
              <a:spLocks noChangeArrowheads="1"/>
            </p:cNvSpPr>
            <p:nvPr/>
          </p:nvSpPr>
          <p:spPr bwMode="auto">
            <a:xfrm>
              <a:off x="14041478" y="6514014"/>
              <a:ext cx="52397" cy="11909"/>
            </a:xfrm>
            <a:custGeom>
              <a:avLst/>
              <a:gdLst>
                <a:gd name="T0" fmla="*/ 193 w 194"/>
                <a:gd name="T1" fmla="*/ 0 h 46"/>
                <a:gd name="T2" fmla="*/ 12 w 194"/>
                <a:gd name="T3" fmla="*/ 45 h 46"/>
                <a:gd name="T4" fmla="*/ 0 w 194"/>
                <a:gd name="T5" fmla="*/ 45 h 46"/>
                <a:gd name="T6" fmla="*/ 193 w 194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46">
                  <a:moveTo>
                    <a:pt x="193" y="0"/>
                  </a:moveTo>
                  <a:lnTo>
                    <a:pt x="12" y="45"/>
                  </a:lnTo>
                  <a:lnTo>
                    <a:pt x="0" y="45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4" name="Freeform 5077"/>
            <p:cNvSpPr>
              <a:spLocks noChangeArrowheads="1"/>
            </p:cNvSpPr>
            <p:nvPr/>
          </p:nvSpPr>
          <p:spPr bwMode="auto">
            <a:xfrm>
              <a:off x="14041478" y="6514014"/>
              <a:ext cx="52397" cy="11909"/>
            </a:xfrm>
            <a:custGeom>
              <a:avLst/>
              <a:gdLst>
                <a:gd name="T0" fmla="*/ 193 w 194"/>
                <a:gd name="T1" fmla="*/ 0 h 46"/>
                <a:gd name="T2" fmla="*/ 12 w 194"/>
                <a:gd name="T3" fmla="*/ 45 h 46"/>
                <a:gd name="T4" fmla="*/ 0 w 194"/>
                <a:gd name="T5" fmla="*/ 45 h 46"/>
                <a:gd name="T6" fmla="*/ 193 w 194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46">
                  <a:moveTo>
                    <a:pt x="193" y="0"/>
                  </a:moveTo>
                  <a:lnTo>
                    <a:pt x="12" y="45"/>
                  </a:lnTo>
                  <a:lnTo>
                    <a:pt x="0" y="45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5" name="Freeform 5078"/>
            <p:cNvSpPr>
              <a:spLocks noChangeArrowheads="1"/>
            </p:cNvSpPr>
            <p:nvPr/>
          </p:nvSpPr>
          <p:spPr bwMode="auto">
            <a:xfrm>
              <a:off x="13092365" y="7507253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2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6" name="Freeform 5079"/>
            <p:cNvSpPr>
              <a:spLocks noChangeArrowheads="1"/>
            </p:cNvSpPr>
            <p:nvPr/>
          </p:nvSpPr>
          <p:spPr bwMode="auto">
            <a:xfrm>
              <a:off x="13092365" y="7507253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2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7" name="Freeform 5080"/>
            <p:cNvSpPr>
              <a:spLocks noChangeArrowheads="1"/>
            </p:cNvSpPr>
            <p:nvPr/>
          </p:nvSpPr>
          <p:spPr bwMode="auto">
            <a:xfrm>
              <a:off x="13092365" y="7546554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2 h 137"/>
                <a:gd name="T4" fmla="*/ 0 w 12"/>
                <a:gd name="T5" fmla="*/ 114 h 137"/>
                <a:gd name="T6" fmla="*/ 0 w 12"/>
                <a:gd name="T7" fmla="*/ 102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8" name="Freeform 5081"/>
            <p:cNvSpPr>
              <a:spLocks noChangeArrowheads="1"/>
            </p:cNvSpPr>
            <p:nvPr/>
          </p:nvSpPr>
          <p:spPr bwMode="auto">
            <a:xfrm>
              <a:off x="13092365" y="7546554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2 h 137"/>
                <a:gd name="T4" fmla="*/ 0 w 12"/>
                <a:gd name="T5" fmla="*/ 114 h 137"/>
                <a:gd name="T6" fmla="*/ 0 w 12"/>
                <a:gd name="T7" fmla="*/ 102 h 137"/>
                <a:gd name="T8" fmla="*/ 0 w 12"/>
                <a:gd name="T9" fmla="*/ 136 h 137"/>
                <a:gd name="T10" fmla="*/ 11 w 12"/>
                <a:gd name="T11" fmla="*/ 125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11" y="125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89" name="Freeform 5082"/>
            <p:cNvSpPr>
              <a:spLocks noChangeArrowheads="1"/>
            </p:cNvSpPr>
            <p:nvPr/>
          </p:nvSpPr>
          <p:spPr bwMode="auto">
            <a:xfrm>
              <a:off x="13094746" y="6486622"/>
              <a:ext cx="1094398" cy="1094470"/>
            </a:xfrm>
            <a:custGeom>
              <a:avLst/>
              <a:gdLst>
                <a:gd name="T0" fmla="*/ 4052 w 4053"/>
                <a:gd name="T1" fmla="*/ 0 h 4054"/>
                <a:gd name="T2" fmla="*/ 3871 w 4053"/>
                <a:gd name="T3" fmla="*/ 57 h 4054"/>
                <a:gd name="T4" fmla="*/ 0 w 4053"/>
                <a:gd name="T5" fmla="*/ 3928 h 4054"/>
                <a:gd name="T6" fmla="*/ 0 w 4053"/>
                <a:gd name="T7" fmla="*/ 4053 h 4054"/>
                <a:gd name="T8" fmla="*/ 4052 w 4053"/>
                <a:gd name="T9" fmla="*/ 0 h 4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53" h="4054">
                  <a:moveTo>
                    <a:pt x="4052" y="0"/>
                  </a:moveTo>
                  <a:lnTo>
                    <a:pt x="3871" y="57"/>
                  </a:lnTo>
                  <a:lnTo>
                    <a:pt x="0" y="3928"/>
                  </a:lnTo>
                  <a:lnTo>
                    <a:pt x="0" y="4053"/>
                  </a:lnTo>
                  <a:lnTo>
                    <a:pt x="405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0" name="Freeform 5083"/>
            <p:cNvSpPr>
              <a:spLocks noChangeArrowheads="1"/>
            </p:cNvSpPr>
            <p:nvPr/>
          </p:nvSpPr>
          <p:spPr bwMode="auto">
            <a:xfrm>
              <a:off x="13094746" y="6486622"/>
              <a:ext cx="1094398" cy="1094470"/>
            </a:xfrm>
            <a:custGeom>
              <a:avLst/>
              <a:gdLst>
                <a:gd name="T0" fmla="*/ 4052 w 4053"/>
                <a:gd name="T1" fmla="*/ 0 h 4054"/>
                <a:gd name="T2" fmla="*/ 3871 w 4053"/>
                <a:gd name="T3" fmla="*/ 57 h 4054"/>
                <a:gd name="T4" fmla="*/ 0 w 4053"/>
                <a:gd name="T5" fmla="*/ 3928 h 4054"/>
                <a:gd name="T6" fmla="*/ 0 w 4053"/>
                <a:gd name="T7" fmla="*/ 4053 h 4054"/>
                <a:gd name="T8" fmla="*/ 4052 w 4053"/>
                <a:gd name="T9" fmla="*/ 0 h 4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53" h="4054">
                  <a:moveTo>
                    <a:pt x="4052" y="0"/>
                  </a:moveTo>
                  <a:lnTo>
                    <a:pt x="3871" y="57"/>
                  </a:lnTo>
                  <a:lnTo>
                    <a:pt x="0" y="3928"/>
                  </a:lnTo>
                  <a:lnTo>
                    <a:pt x="0" y="4053"/>
                  </a:lnTo>
                  <a:lnTo>
                    <a:pt x="405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1" name="Freeform 5084"/>
            <p:cNvSpPr>
              <a:spLocks noChangeArrowheads="1"/>
            </p:cNvSpPr>
            <p:nvPr/>
          </p:nvSpPr>
          <p:spPr bwMode="auto">
            <a:xfrm>
              <a:off x="14140319" y="6486621"/>
              <a:ext cx="48825" cy="15483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46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46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2" name="Freeform 5085"/>
            <p:cNvSpPr>
              <a:spLocks noChangeArrowheads="1"/>
            </p:cNvSpPr>
            <p:nvPr/>
          </p:nvSpPr>
          <p:spPr bwMode="auto">
            <a:xfrm>
              <a:off x="14140319" y="6486621"/>
              <a:ext cx="48825" cy="15483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46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46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3" name="Freeform 5086"/>
            <p:cNvSpPr>
              <a:spLocks noChangeArrowheads="1"/>
            </p:cNvSpPr>
            <p:nvPr/>
          </p:nvSpPr>
          <p:spPr bwMode="auto">
            <a:xfrm>
              <a:off x="13092365" y="7575136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4" name="Freeform 5087"/>
            <p:cNvSpPr>
              <a:spLocks noChangeArrowheads="1"/>
            </p:cNvSpPr>
            <p:nvPr/>
          </p:nvSpPr>
          <p:spPr bwMode="auto">
            <a:xfrm>
              <a:off x="13092365" y="7575136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2 h 35"/>
                <a:gd name="T4" fmla="*/ 0 w 1"/>
                <a:gd name="T5" fmla="*/ 34 h 35"/>
                <a:gd name="T6" fmla="*/ 0 w 1"/>
                <a:gd name="T7" fmla="*/ 34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5" name="Freeform 5088"/>
            <p:cNvSpPr>
              <a:spLocks noChangeArrowheads="1"/>
            </p:cNvSpPr>
            <p:nvPr/>
          </p:nvSpPr>
          <p:spPr bwMode="auto">
            <a:xfrm>
              <a:off x="13092365" y="7614437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5 h 137"/>
                <a:gd name="T6" fmla="*/ 0 w 12"/>
                <a:gd name="T7" fmla="*/ 114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6" name="Freeform 5089"/>
            <p:cNvSpPr>
              <a:spLocks noChangeArrowheads="1"/>
            </p:cNvSpPr>
            <p:nvPr/>
          </p:nvSpPr>
          <p:spPr bwMode="auto">
            <a:xfrm>
              <a:off x="13092365" y="7614437"/>
              <a:ext cx="3572" cy="36919"/>
            </a:xfrm>
            <a:custGeom>
              <a:avLst/>
              <a:gdLst>
                <a:gd name="T0" fmla="*/ 11 w 12"/>
                <a:gd name="T1" fmla="*/ 0 h 137"/>
                <a:gd name="T2" fmla="*/ 0 w 12"/>
                <a:gd name="T3" fmla="*/ 11 h 137"/>
                <a:gd name="T4" fmla="*/ 0 w 12"/>
                <a:gd name="T5" fmla="*/ 125 h 137"/>
                <a:gd name="T6" fmla="*/ 0 w 12"/>
                <a:gd name="T7" fmla="*/ 114 h 137"/>
                <a:gd name="T8" fmla="*/ 0 w 12"/>
                <a:gd name="T9" fmla="*/ 136 h 137"/>
                <a:gd name="T10" fmla="*/ 11 w 12"/>
                <a:gd name="T11" fmla="*/ 136 h 137"/>
                <a:gd name="T12" fmla="*/ 11 w 12"/>
                <a:gd name="T1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37">
                  <a:moveTo>
                    <a:pt x="11" y="0"/>
                  </a:moveTo>
                  <a:lnTo>
                    <a:pt x="0" y="11"/>
                  </a:lnTo>
                  <a:lnTo>
                    <a:pt x="0" y="125"/>
                  </a:lnTo>
                  <a:lnTo>
                    <a:pt x="0" y="114"/>
                  </a:lnTo>
                  <a:lnTo>
                    <a:pt x="0" y="136"/>
                  </a:lnTo>
                  <a:lnTo>
                    <a:pt x="11" y="136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7" name="Freeform 5090"/>
            <p:cNvSpPr>
              <a:spLocks noChangeArrowheads="1"/>
            </p:cNvSpPr>
            <p:nvPr/>
          </p:nvSpPr>
          <p:spPr bwMode="auto">
            <a:xfrm>
              <a:off x="13094746" y="6459231"/>
              <a:ext cx="1189667" cy="1193317"/>
            </a:xfrm>
            <a:custGeom>
              <a:avLst/>
              <a:gdLst>
                <a:gd name="T0" fmla="*/ 4404 w 4405"/>
                <a:gd name="T1" fmla="*/ 0 h 4417"/>
                <a:gd name="T2" fmla="*/ 4223 w 4405"/>
                <a:gd name="T3" fmla="*/ 57 h 4417"/>
                <a:gd name="T4" fmla="*/ 0 w 4405"/>
                <a:gd name="T5" fmla="*/ 4280 h 4417"/>
                <a:gd name="T6" fmla="*/ 0 w 4405"/>
                <a:gd name="T7" fmla="*/ 4416 h 4417"/>
                <a:gd name="T8" fmla="*/ 4404 w 4405"/>
                <a:gd name="T9" fmla="*/ 0 h 4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4417">
                  <a:moveTo>
                    <a:pt x="4404" y="0"/>
                  </a:moveTo>
                  <a:lnTo>
                    <a:pt x="4223" y="57"/>
                  </a:lnTo>
                  <a:lnTo>
                    <a:pt x="0" y="4280"/>
                  </a:lnTo>
                  <a:lnTo>
                    <a:pt x="0" y="4416"/>
                  </a:lnTo>
                  <a:lnTo>
                    <a:pt x="440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8" name="Freeform 5091"/>
            <p:cNvSpPr>
              <a:spLocks noChangeArrowheads="1"/>
            </p:cNvSpPr>
            <p:nvPr/>
          </p:nvSpPr>
          <p:spPr bwMode="auto">
            <a:xfrm>
              <a:off x="13094746" y="6459231"/>
              <a:ext cx="1189667" cy="1193317"/>
            </a:xfrm>
            <a:custGeom>
              <a:avLst/>
              <a:gdLst>
                <a:gd name="T0" fmla="*/ 4404 w 4405"/>
                <a:gd name="T1" fmla="*/ 0 h 4417"/>
                <a:gd name="T2" fmla="*/ 4223 w 4405"/>
                <a:gd name="T3" fmla="*/ 57 h 4417"/>
                <a:gd name="T4" fmla="*/ 0 w 4405"/>
                <a:gd name="T5" fmla="*/ 4280 h 4417"/>
                <a:gd name="T6" fmla="*/ 0 w 4405"/>
                <a:gd name="T7" fmla="*/ 4416 h 4417"/>
                <a:gd name="T8" fmla="*/ 4404 w 4405"/>
                <a:gd name="T9" fmla="*/ 0 h 4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4417">
                  <a:moveTo>
                    <a:pt x="4404" y="0"/>
                  </a:moveTo>
                  <a:lnTo>
                    <a:pt x="4223" y="57"/>
                  </a:lnTo>
                  <a:lnTo>
                    <a:pt x="0" y="4280"/>
                  </a:lnTo>
                  <a:lnTo>
                    <a:pt x="0" y="4416"/>
                  </a:lnTo>
                  <a:lnTo>
                    <a:pt x="440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699" name="Freeform 5092"/>
            <p:cNvSpPr>
              <a:spLocks noChangeArrowheads="1"/>
            </p:cNvSpPr>
            <p:nvPr/>
          </p:nvSpPr>
          <p:spPr bwMode="auto">
            <a:xfrm>
              <a:off x="14235588" y="6459231"/>
              <a:ext cx="52397" cy="15482"/>
            </a:xfrm>
            <a:custGeom>
              <a:avLst/>
              <a:gdLst>
                <a:gd name="T0" fmla="*/ 192 w 193"/>
                <a:gd name="T1" fmla="*/ 0 h 58"/>
                <a:gd name="T2" fmla="*/ 11 w 193"/>
                <a:gd name="T3" fmla="*/ 46 h 58"/>
                <a:gd name="T4" fmla="*/ 0 w 193"/>
                <a:gd name="T5" fmla="*/ 57 h 58"/>
                <a:gd name="T6" fmla="*/ 181 w 193"/>
                <a:gd name="T7" fmla="*/ 0 h 58"/>
                <a:gd name="T8" fmla="*/ 192 w 193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58">
                  <a:moveTo>
                    <a:pt x="192" y="0"/>
                  </a:moveTo>
                  <a:lnTo>
                    <a:pt x="11" y="46"/>
                  </a:lnTo>
                  <a:lnTo>
                    <a:pt x="0" y="57"/>
                  </a:lnTo>
                  <a:lnTo>
                    <a:pt x="181" y="0"/>
                  </a:lnTo>
                  <a:lnTo>
                    <a:pt x="19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0" name="Freeform 5093"/>
            <p:cNvSpPr>
              <a:spLocks noChangeArrowheads="1"/>
            </p:cNvSpPr>
            <p:nvPr/>
          </p:nvSpPr>
          <p:spPr bwMode="auto">
            <a:xfrm>
              <a:off x="14235588" y="6459231"/>
              <a:ext cx="52397" cy="15482"/>
            </a:xfrm>
            <a:custGeom>
              <a:avLst/>
              <a:gdLst>
                <a:gd name="T0" fmla="*/ 192 w 193"/>
                <a:gd name="T1" fmla="*/ 0 h 58"/>
                <a:gd name="T2" fmla="*/ 11 w 193"/>
                <a:gd name="T3" fmla="*/ 46 h 58"/>
                <a:gd name="T4" fmla="*/ 0 w 193"/>
                <a:gd name="T5" fmla="*/ 57 h 58"/>
                <a:gd name="T6" fmla="*/ 181 w 193"/>
                <a:gd name="T7" fmla="*/ 0 h 58"/>
                <a:gd name="T8" fmla="*/ 192 w 193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58">
                  <a:moveTo>
                    <a:pt x="192" y="0"/>
                  </a:moveTo>
                  <a:lnTo>
                    <a:pt x="11" y="46"/>
                  </a:lnTo>
                  <a:lnTo>
                    <a:pt x="0" y="57"/>
                  </a:lnTo>
                  <a:lnTo>
                    <a:pt x="181" y="0"/>
                  </a:lnTo>
                  <a:lnTo>
                    <a:pt x="19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1" name="Freeform 5094"/>
            <p:cNvSpPr>
              <a:spLocks noChangeArrowheads="1"/>
            </p:cNvSpPr>
            <p:nvPr/>
          </p:nvSpPr>
          <p:spPr bwMode="auto">
            <a:xfrm>
              <a:off x="13092365" y="7645401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2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2" name="Freeform 5095"/>
            <p:cNvSpPr>
              <a:spLocks noChangeArrowheads="1"/>
            </p:cNvSpPr>
            <p:nvPr/>
          </p:nvSpPr>
          <p:spPr bwMode="auto">
            <a:xfrm>
              <a:off x="13092365" y="7645401"/>
              <a:ext cx="1191" cy="9527"/>
            </a:xfrm>
            <a:custGeom>
              <a:avLst/>
              <a:gdLst>
                <a:gd name="T0" fmla="*/ 0 w 1"/>
                <a:gd name="T1" fmla="*/ 0 h 35"/>
                <a:gd name="T2" fmla="*/ 0 w 1"/>
                <a:gd name="T3" fmla="*/ 11 h 35"/>
                <a:gd name="T4" fmla="*/ 0 w 1"/>
                <a:gd name="T5" fmla="*/ 34 h 35"/>
                <a:gd name="T6" fmla="*/ 0 w 1"/>
                <a:gd name="T7" fmla="*/ 22 h 35"/>
                <a:gd name="T8" fmla="*/ 0 w 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5">
                  <a:moveTo>
                    <a:pt x="0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3" name="Freeform 5096"/>
            <p:cNvSpPr>
              <a:spLocks noChangeArrowheads="1"/>
            </p:cNvSpPr>
            <p:nvPr/>
          </p:nvSpPr>
          <p:spPr bwMode="auto">
            <a:xfrm>
              <a:off x="13092365" y="7703757"/>
              <a:ext cx="3572" cy="3573"/>
            </a:xfrm>
            <a:custGeom>
              <a:avLst/>
              <a:gdLst>
                <a:gd name="T0" fmla="*/ 0 w 12"/>
                <a:gd name="T1" fmla="*/ 0 h 13"/>
                <a:gd name="T2" fmla="*/ 0 w 12"/>
                <a:gd name="T3" fmla="*/ 12 h 13"/>
                <a:gd name="T4" fmla="*/ 11 w 12"/>
                <a:gd name="T5" fmla="*/ 0 h 13"/>
                <a:gd name="T6" fmla="*/ 11 w 12"/>
                <a:gd name="T7" fmla="*/ 0 h 13"/>
                <a:gd name="T8" fmla="*/ 0 w 1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0" y="0"/>
                  </a:moveTo>
                  <a:lnTo>
                    <a:pt x="0" y="12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4" name="Freeform 5097"/>
            <p:cNvSpPr>
              <a:spLocks noChangeArrowheads="1"/>
            </p:cNvSpPr>
            <p:nvPr/>
          </p:nvSpPr>
          <p:spPr bwMode="auto">
            <a:xfrm>
              <a:off x="13092365" y="7703757"/>
              <a:ext cx="3572" cy="3573"/>
            </a:xfrm>
            <a:custGeom>
              <a:avLst/>
              <a:gdLst>
                <a:gd name="T0" fmla="*/ 0 w 12"/>
                <a:gd name="T1" fmla="*/ 0 h 13"/>
                <a:gd name="T2" fmla="*/ 0 w 12"/>
                <a:gd name="T3" fmla="*/ 12 h 13"/>
                <a:gd name="T4" fmla="*/ 11 w 12"/>
                <a:gd name="T5" fmla="*/ 0 h 13"/>
                <a:gd name="T6" fmla="*/ 11 w 12"/>
                <a:gd name="T7" fmla="*/ 0 h 13"/>
                <a:gd name="T8" fmla="*/ 0 w 1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0" y="0"/>
                  </a:moveTo>
                  <a:lnTo>
                    <a:pt x="0" y="12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5" name="Freeform 5098"/>
            <p:cNvSpPr>
              <a:spLocks noChangeArrowheads="1"/>
            </p:cNvSpPr>
            <p:nvPr/>
          </p:nvSpPr>
          <p:spPr bwMode="auto">
            <a:xfrm>
              <a:off x="13092365" y="7684702"/>
              <a:ext cx="3572" cy="19055"/>
            </a:xfrm>
            <a:custGeom>
              <a:avLst/>
              <a:gdLst>
                <a:gd name="T0" fmla="*/ 11 w 12"/>
                <a:gd name="T1" fmla="*/ 0 h 69"/>
                <a:gd name="T2" fmla="*/ 0 w 12"/>
                <a:gd name="T3" fmla="*/ 11 h 69"/>
                <a:gd name="T4" fmla="*/ 0 w 12"/>
                <a:gd name="T5" fmla="*/ 68 h 69"/>
                <a:gd name="T6" fmla="*/ 11 w 12"/>
                <a:gd name="T7" fmla="*/ 68 h 69"/>
                <a:gd name="T8" fmla="*/ 11 w 12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69">
                  <a:moveTo>
                    <a:pt x="11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11" y="68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6" name="Freeform 5099"/>
            <p:cNvSpPr>
              <a:spLocks noChangeArrowheads="1"/>
            </p:cNvSpPr>
            <p:nvPr/>
          </p:nvSpPr>
          <p:spPr bwMode="auto">
            <a:xfrm>
              <a:off x="13092365" y="7684702"/>
              <a:ext cx="3572" cy="19055"/>
            </a:xfrm>
            <a:custGeom>
              <a:avLst/>
              <a:gdLst>
                <a:gd name="T0" fmla="*/ 11 w 12"/>
                <a:gd name="T1" fmla="*/ 0 h 69"/>
                <a:gd name="T2" fmla="*/ 0 w 12"/>
                <a:gd name="T3" fmla="*/ 11 h 69"/>
                <a:gd name="T4" fmla="*/ 0 w 12"/>
                <a:gd name="T5" fmla="*/ 68 h 69"/>
                <a:gd name="T6" fmla="*/ 11 w 12"/>
                <a:gd name="T7" fmla="*/ 68 h 69"/>
                <a:gd name="T8" fmla="*/ 11 w 12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69">
                  <a:moveTo>
                    <a:pt x="11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11" y="68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7" name="Freeform 5100"/>
            <p:cNvSpPr>
              <a:spLocks noChangeArrowheads="1"/>
            </p:cNvSpPr>
            <p:nvPr/>
          </p:nvSpPr>
          <p:spPr bwMode="auto">
            <a:xfrm>
              <a:off x="13094746" y="6430648"/>
              <a:ext cx="1287317" cy="1273109"/>
            </a:xfrm>
            <a:custGeom>
              <a:avLst/>
              <a:gdLst>
                <a:gd name="T0" fmla="*/ 4767 w 4768"/>
                <a:gd name="T1" fmla="*/ 0 h 4712"/>
                <a:gd name="T2" fmla="*/ 4586 w 4768"/>
                <a:gd name="T3" fmla="*/ 57 h 4712"/>
                <a:gd name="T4" fmla="*/ 0 w 4768"/>
                <a:gd name="T5" fmla="*/ 4643 h 4712"/>
                <a:gd name="T6" fmla="*/ 0 w 4768"/>
                <a:gd name="T7" fmla="*/ 4711 h 4712"/>
                <a:gd name="T8" fmla="*/ 0 w 4768"/>
                <a:gd name="T9" fmla="*/ 4711 h 4712"/>
                <a:gd name="T10" fmla="*/ 68 w 4768"/>
                <a:gd name="T11" fmla="*/ 4700 h 4712"/>
                <a:gd name="T12" fmla="*/ 4767 w 4768"/>
                <a:gd name="T13" fmla="*/ 0 h 4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68" h="4712">
                  <a:moveTo>
                    <a:pt x="4767" y="0"/>
                  </a:moveTo>
                  <a:lnTo>
                    <a:pt x="4586" y="57"/>
                  </a:lnTo>
                  <a:lnTo>
                    <a:pt x="0" y="4643"/>
                  </a:lnTo>
                  <a:lnTo>
                    <a:pt x="0" y="4711"/>
                  </a:lnTo>
                  <a:lnTo>
                    <a:pt x="0" y="4711"/>
                  </a:lnTo>
                  <a:lnTo>
                    <a:pt x="68" y="4700"/>
                  </a:lnTo>
                  <a:lnTo>
                    <a:pt x="476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8" name="Freeform 5101"/>
            <p:cNvSpPr>
              <a:spLocks noChangeArrowheads="1"/>
            </p:cNvSpPr>
            <p:nvPr/>
          </p:nvSpPr>
          <p:spPr bwMode="auto">
            <a:xfrm>
              <a:off x="13094746" y="6430648"/>
              <a:ext cx="1287317" cy="1273109"/>
            </a:xfrm>
            <a:custGeom>
              <a:avLst/>
              <a:gdLst>
                <a:gd name="T0" fmla="*/ 4767 w 4768"/>
                <a:gd name="T1" fmla="*/ 0 h 4712"/>
                <a:gd name="T2" fmla="*/ 4586 w 4768"/>
                <a:gd name="T3" fmla="*/ 57 h 4712"/>
                <a:gd name="T4" fmla="*/ 0 w 4768"/>
                <a:gd name="T5" fmla="*/ 4643 h 4712"/>
                <a:gd name="T6" fmla="*/ 0 w 4768"/>
                <a:gd name="T7" fmla="*/ 4711 h 4712"/>
                <a:gd name="T8" fmla="*/ 0 w 4768"/>
                <a:gd name="T9" fmla="*/ 4711 h 4712"/>
                <a:gd name="T10" fmla="*/ 68 w 4768"/>
                <a:gd name="T11" fmla="*/ 4700 h 4712"/>
                <a:gd name="T12" fmla="*/ 4767 w 4768"/>
                <a:gd name="T13" fmla="*/ 0 h 4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68" h="4712">
                  <a:moveTo>
                    <a:pt x="4767" y="0"/>
                  </a:moveTo>
                  <a:lnTo>
                    <a:pt x="4586" y="57"/>
                  </a:lnTo>
                  <a:lnTo>
                    <a:pt x="0" y="4643"/>
                  </a:lnTo>
                  <a:lnTo>
                    <a:pt x="0" y="4711"/>
                  </a:lnTo>
                  <a:lnTo>
                    <a:pt x="0" y="4711"/>
                  </a:lnTo>
                  <a:lnTo>
                    <a:pt x="68" y="4700"/>
                  </a:lnTo>
                  <a:lnTo>
                    <a:pt x="476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09" name="Freeform 5102"/>
            <p:cNvSpPr>
              <a:spLocks noChangeArrowheads="1"/>
            </p:cNvSpPr>
            <p:nvPr/>
          </p:nvSpPr>
          <p:spPr bwMode="auto">
            <a:xfrm>
              <a:off x="14333239" y="6430648"/>
              <a:ext cx="48825" cy="15482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57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0" name="Freeform 5103"/>
            <p:cNvSpPr>
              <a:spLocks noChangeArrowheads="1"/>
            </p:cNvSpPr>
            <p:nvPr/>
          </p:nvSpPr>
          <p:spPr bwMode="auto">
            <a:xfrm>
              <a:off x="14333239" y="6430648"/>
              <a:ext cx="48825" cy="15482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57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1" name="Freeform 5104"/>
            <p:cNvSpPr>
              <a:spLocks noChangeArrowheads="1"/>
            </p:cNvSpPr>
            <p:nvPr/>
          </p:nvSpPr>
          <p:spPr bwMode="auto">
            <a:xfrm>
              <a:off x="13162625" y="6403256"/>
              <a:ext cx="1315898" cy="1281446"/>
            </a:xfrm>
            <a:custGeom>
              <a:avLst/>
              <a:gdLst>
                <a:gd name="T0" fmla="*/ 4870 w 4871"/>
                <a:gd name="T1" fmla="*/ 0 h 4746"/>
                <a:gd name="T2" fmla="*/ 4688 w 4871"/>
                <a:gd name="T3" fmla="*/ 57 h 4746"/>
                <a:gd name="T4" fmla="*/ 0 w 4871"/>
                <a:gd name="T5" fmla="*/ 4745 h 4746"/>
                <a:gd name="T6" fmla="*/ 182 w 4871"/>
                <a:gd name="T7" fmla="*/ 4700 h 4746"/>
                <a:gd name="T8" fmla="*/ 4870 w 4871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1" h="4746">
                  <a:moveTo>
                    <a:pt x="4870" y="0"/>
                  </a:moveTo>
                  <a:lnTo>
                    <a:pt x="4688" y="57"/>
                  </a:lnTo>
                  <a:lnTo>
                    <a:pt x="0" y="4745"/>
                  </a:lnTo>
                  <a:lnTo>
                    <a:pt x="182" y="4700"/>
                  </a:lnTo>
                  <a:lnTo>
                    <a:pt x="48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2" name="Freeform 5105"/>
            <p:cNvSpPr>
              <a:spLocks noChangeArrowheads="1"/>
            </p:cNvSpPr>
            <p:nvPr/>
          </p:nvSpPr>
          <p:spPr bwMode="auto">
            <a:xfrm>
              <a:off x="13162625" y="6403256"/>
              <a:ext cx="1315898" cy="1281446"/>
            </a:xfrm>
            <a:custGeom>
              <a:avLst/>
              <a:gdLst>
                <a:gd name="T0" fmla="*/ 4870 w 4871"/>
                <a:gd name="T1" fmla="*/ 0 h 4746"/>
                <a:gd name="T2" fmla="*/ 4688 w 4871"/>
                <a:gd name="T3" fmla="*/ 57 h 4746"/>
                <a:gd name="T4" fmla="*/ 0 w 4871"/>
                <a:gd name="T5" fmla="*/ 4745 h 4746"/>
                <a:gd name="T6" fmla="*/ 182 w 4871"/>
                <a:gd name="T7" fmla="*/ 4700 h 4746"/>
                <a:gd name="T8" fmla="*/ 4870 w 4871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1" h="4746">
                  <a:moveTo>
                    <a:pt x="4870" y="0"/>
                  </a:moveTo>
                  <a:lnTo>
                    <a:pt x="4688" y="57"/>
                  </a:lnTo>
                  <a:lnTo>
                    <a:pt x="0" y="4745"/>
                  </a:lnTo>
                  <a:lnTo>
                    <a:pt x="182" y="4700"/>
                  </a:lnTo>
                  <a:lnTo>
                    <a:pt x="48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3" name="Freeform 5106"/>
            <p:cNvSpPr>
              <a:spLocks noChangeArrowheads="1"/>
            </p:cNvSpPr>
            <p:nvPr/>
          </p:nvSpPr>
          <p:spPr bwMode="auto">
            <a:xfrm>
              <a:off x="14428507" y="6403256"/>
              <a:ext cx="52397" cy="15483"/>
            </a:xfrm>
            <a:custGeom>
              <a:avLst/>
              <a:gdLst>
                <a:gd name="T0" fmla="*/ 194 w 195"/>
                <a:gd name="T1" fmla="*/ 0 h 58"/>
                <a:gd name="T2" fmla="*/ 0 w 195"/>
                <a:gd name="T3" fmla="*/ 57 h 58"/>
                <a:gd name="T4" fmla="*/ 0 w 195"/>
                <a:gd name="T5" fmla="*/ 57 h 58"/>
                <a:gd name="T6" fmla="*/ 182 w 195"/>
                <a:gd name="T7" fmla="*/ 0 h 58"/>
                <a:gd name="T8" fmla="*/ 194 w 195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58">
                  <a:moveTo>
                    <a:pt x="194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0"/>
                  </a:lnTo>
                  <a:lnTo>
                    <a:pt x="194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4" name="Freeform 5107"/>
            <p:cNvSpPr>
              <a:spLocks noChangeArrowheads="1"/>
            </p:cNvSpPr>
            <p:nvPr/>
          </p:nvSpPr>
          <p:spPr bwMode="auto">
            <a:xfrm>
              <a:off x="14428507" y="6403256"/>
              <a:ext cx="52397" cy="15483"/>
            </a:xfrm>
            <a:custGeom>
              <a:avLst/>
              <a:gdLst>
                <a:gd name="T0" fmla="*/ 194 w 195"/>
                <a:gd name="T1" fmla="*/ 0 h 58"/>
                <a:gd name="T2" fmla="*/ 0 w 195"/>
                <a:gd name="T3" fmla="*/ 57 h 58"/>
                <a:gd name="T4" fmla="*/ 0 w 195"/>
                <a:gd name="T5" fmla="*/ 57 h 58"/>
                <a:gd name="T6" fmla="*/ 182 w 195"/>
                <a:gd name="T7" fmla="*/ 0 h 58"/>
                <a:gd name="T8" fmla="*/ 194 w 195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58">
                  <a:moveTo>
                    <a:pt x="194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0"/>
                  </a:lnTo>
                  <a:lnTo>
                    <a:pt x="194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5" name="Freeform 5108"/>
            <p:cNvSpPr>
              <a:spLocks noChangeArrowheads="1"/>
            </p:cNvSpPr>
            <p:nvPr/>
          </p:nvSpPr>
          <p:spPr bwMode="auto">
            <a:xfrm>
              <a:off x="13256702" y="6375864"/>
              <a:ext cx="1318279" cy="1281446"/>
            </a:xfrm>
            <a:custGeom>
              <a:avLst/>
              <a:gdLst>
                <a:gd name="T0" fmla="*/ 4881 w 4882"/>
                <a:gd name="T1" fmla="*/ 0 h 4746"/>
                <a:gd name="T2" fmla="*/ 4700 w 4882"/>
                <a:gd name="T3" fmla="*/ 57 h 4746"/>
                <a:gd name="T4" fmla="*/ 0 w 4882"/>
                <a:gd name="T5" fmla="*/ 4745 h 4746"/>
                <a:gd name="T6" fmla="*/ 182 w 4882"/>
                <a:gd name="T7" fmla="*/ 4700 h 4746"/>
                <a:gd name="T8" fmla="*/ 4881 w 4882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2" h="4746">
                  <a:moveTo>
                    <a:pt x="4881" y="0"/>
                  </a:moveTo>
                  <a:lnTo>
                    <a:pt x="4700" y="57"/>
                  </a:lnTo>
                  <a:lnTo>
                    <a:pt x="0" y="4745"/>
                  </a:lnTo>
                  <a:lnTo>
                    <a:pt x="182" y="4700"/>
                  </a:lnTo>
                  <a:lnTo>
                    <a:pt x="488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6" name="Freeform 5109"/>
            <p:cNvSpPr>
              <a:spLocks noChangeArrowheads="1"/>
            </p:cNvSpPr>
            <p:nvPr/>
          </p:nvSpPr>
          <p:spPr bwMode="auto">
            <a:xfrm>
              <a:off x="13256702" y="6375864"/>
              <a:ext cx="1318279" cy="1281446"/>
            </a:xfrm>
            <a:custGeom>
              <a:avLst/>
              <a:gdLst>
                <a:gd name="T0" fmla="*/ 4881 w 4882"/>
                <a:gd name="T1" fmla="*/ 0 h 4746"/>
                <a:gd name="T2" fmla="*/ 4700 w 4882"/>
                <a:gd name="T3" fmla="*/ 57 h 4746"/>
                <a:gd name="T4" fmla="*/ 0 w 4882"/>
                <a:gd name="T5" fmla="*/ 4745 h 4746"/>
                <a:gd name="T6" fmla="*/ 182 w 4882"/>
                <a:gd name="T7" fmla="*/ 4700 h 4746"/>
                <a:gd name="T8" fmla="*/ 4881 w 4882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2" h="4746">
                  <a:moveTo>
                    <a:pt x="4881" y="0"/>
                  </a:moveTo>
                  <a:lnTo>
                    <a:pt x="4700" y="57"/>
                  </a:lnTo>
                  <a:lnTo>
                    <a:pt x="0" y="4745"/>
                  </a:lnTo>
                  <a:lnTo>
                    <a:pt x="182" y="4700"/>
                  </a:lnTo>
                  <a:lnTo>
                    <a:pt x="488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7" name="Freeform 5110"/>
            <p:cNvSpPr>
              <a:spLocks noChangeArrowheads="1"/>
            </p:cNvSpPr>
            <p:nvPr/>
          </p:nvSpPr>
          <p:spPr bwMode="auto">
            <a:xfrm>
              <a:off x="14526158" y="6375865"/>
              <a:ext cx="48825" cy="15482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57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8" name="Freeform 5111"/>
            <p:cNvSpPr>
              <a:spLocks noChangeArrowheads="1"/>
            </p:cNvSpPr>
            <p:nvPr/>
          </p:nvSpPr>
          <p:spPr bwMode="auto">
            <a:xfrm>
              <a:off x="14526158" y="6375865"/>
              <a:ext cx="48825" cy="15482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57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19" name="Freeform 5112"/>
            <p:cNvSpPr>
              <a:spLocks noChangeArrowheads="1"/>
            </p:cNvSpPr>
            <p:nvPr/>
          </p:nvSpPr>
          <p:spPr bwMode="auto">
            <a:xfrm>
              <a:off x="13355544" y="6348473"/>
              <a:ext cx="1315898" cy="1281446"/>
            </a:xfrm>
            <a:custGeom>
              <a:avLst/>
              <a:gdLst>
                <a:gd name="T0" fmla="*/ 4870 w 4871"/>
                <a:gd name="T1" fmla="*/ 0 h 4747"/>
                <a:gd name="T2" fmla="*/ 4689 w 4871"/>
                <a:gd name="T3" fmla="*/ 57 h 4747"/>
                <a:gd name="T4" fmla="*/ 0 w 4871"/>
                <a:gd name="T5" fmla="*/ 4746 h 4747"/>
                <a:gd name="T6" fmla="*/ 182 w 4871"/>
                <a:gd name="T7" fmla="*/ 4700 h 4747"/>
                <a:gd name="T8" fmla="*/ 4870 w 4871"/>
                <a:gd name="T9" fmla="*/ 0 h 4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1" h="4747">
                  <a:moveTo>
                    <a:pt x="4870" y="0"/>
                  </a:moveTo>
                  <a:lnTo>
                    <a:pt x="4689" y="57"/>
                  </a:lnTo>
                  <a:lnTo>
                    <a:pt x="0" y="4746"/>
                  </a:lnTo>
                  <a:lnTo>
                    <a:pt x="182" y="4700"/>
                  </a:lnTo>
                  <a:lnTo>
                    <a:pt x="48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0" name="Freeform 5113"/>
            <p:cNvSpPr>
              <a:spLocks noChangeArrowheads="1"/>
            </p:cNvSpPr>
            <p:nvPr/>
          </p:nvSpPr>
          <p:spPr bwMode="auto">
            <a:xfrm>
              <a:off x="13355544" y="6348473"/>
              <a:ext cx="1315898" cy="1281446"/>
            </a:xfrm>
            <a:custGeom>
              <a:avLst/>
              <a:gdLst>
                <a:gd name="T0" fmla="*/ 4870 w 4871"/>
                <a:gd name="T1" fmla="*/ 0 h 4747"/>
                <a:gd name="T2" fmla="*/ 4689 w 4871"/>
                <a:gd name="T3" fmla="*/ 57 h 4747"/>
                <a:gd name="T4" fmla="*/ 0 w 4871"/>
                <a:gd name="T5" fmla="*/ 4746 h 4747"/>
                <a:gd name="T6" fmla="*/ 182 w 4871"/>
                <a:gd name="T7" fmla="*/ 4700 h 4747"/>
                <a:gd name="T8" fmla="*/ 4870 w 4871"/>
                <a:gd name="T9" fmla="*/ 0 h 4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1" h="4747">
                  <a:moveTo>
                    <a:pt x="4870" y="0"/>
                  </a:moveTo>
                  <a:lnTo>
                    <a:pt x="4689" y="57"/>
                  </a:lnTo>
                  <a:lnTo>
                    <a:pt x="0" y="4746"/>
                  </a:lnTo>
                  <a:lnTo>
                    <a:pt x="182" y="4700"/>
                  </a:lnTo>
                  <a:lnTo>
                    <a:pt x="48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1" name="Freeform 5114"/>
            <p:cNvSpPr>
              <a:spLocks noChangeArrowheads="1"/>
            </p:cNvSpPr>
            <p:nvPr/>
          </p:nvSpPr>
          <p:spPr bwMode="auto">
            <a:xfrm>
              <a:off x="14621426" y="6348473"/>
              <a:ext cx="48825" cy="15483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57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2" name="Freeform 5115"/>
            <p:cNvSpPr>
              <a:spLocks noChangeArrowheads="1"/>
            </p:cNvSpPr>
            <p:nvPr/>
          </p:nvSpPr>
          <p:spPr bwMode="auto">
            <a:xfrm>
              <a:off x="14621426" y="6348473"/>
              <a:ext cx="48825" cy="15483"/>
            </a:xfrm>
            <a:custGeom>
              <a:avLst/>
              <a:gdLst>
                <a:gd name="T0" fmla="*/ 181 w 182"/>
                <a:gd name="T1" fmla="*/ 0 h 58"/>
                <a:gd name="T2" fmla="*/ 0 w 182"/>
                <a:gd name="T3" fmla="*/ 57 h 58"/>
                <a:gd name="T4" fmla="*/ 0 w 182"/>
                <a:gd name="T5" fmla="*/ 57 h 58"/>
                <a:gd name="T6" fmla="*/ 181 w 182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2" h="58">
                  <a:moveTo>
                    <a:pt x="181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3" name="Freeform 5116"/>
            <p:cNvSpPr>
              <a:spLocks noChangeArrowheads="1"/>
            </p:cNvSpPr>
            <p:nvPr/>
          </p:nvSpPr>
          <p:spPr bwMode="auto">
            <a:xfrm>
              <a:off x="13450812" y="6321081"/>
              <a:ext cx="1318280" cy="1281446"/>
            </a:xfrm>
            <a:custGeom>
              <a:avLst/>
              <a:gdLst>
                <a:gd name="T0" fmla="*/ 4882 w 4883"/>
                <a:gd name="T1" fmla="*/ 0 h 4746"/>
                <a:gd name="T2" fmla="*/ 4689 w 4883"/>
                <a:gd name="T3" fmla="*/ 57 h 4746"/>
                <a:gd name="T4" fmla="*/ 0 w 4883"/>
                <a:gd name="T5" fmla="*/ 4745 h 4746"/>
                <a:gd name="T6" fmla="*/ 182 w 4883"/>
                <a:gd name="T7" fmla="*/ 4700 h 4746"/>
                <a:gd name="T8" fmla="*/ 4882 w 4883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3" h="4746">
                  <a:moveTo>
                    <a:pt x="4882" y="0"/>
                  </a:moveTo>
                  <a:lnTo>
                    <a:pt x="4689" y="57"/>
                  </a:lnTo>
                  <a:lnTo>
                    <a:pt x="0" y="4745"/>
                  </a:lnTo>
                  <a:lnTo>
                    <a:pt x="182" y="4700"/>
                  </a:lnTo>
                  <a:lnTo>
                    <a:pt x="488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4" name="Freeform 5117"/>
            <p:cNvSpPr>
              <a:spLocks noChangeArrowheads="1"/>
            </p:cNvSpPr>
            <p:nvPr/>
          </p:nvSpPr>
          <p:spPr bwMode="auto">
            <a:xfrm>
              <a:off x="13450812" y="6321081"/>
              <a:ext cx="1318280" cy="1281446"/>
            </a:xfrm>
            <a:custGeom>
              <a:avLst/>
              <a:gdLst>
                <a:gd name="T0" fmla="*/ 4882 w 4883"/>
                <a:gd name="T1" fmla="*/ 0 h 4746"/>
                <a:gd name="T2" fmla="*/ 4689 w 4883"/>
                <a:gd name="T3" fmla="*/ 57 h 4746"/>
                <a:gd name="T4" fmla="*/ 0 w 4883"/>
                <a:gd name="T5" fmla="*/ 4745 h 4746"/>
                <a:gd name="T6" fmla="*/ 182 w 4883"/>
                <a:gd name="T7" fmla="*/ 4700 h 4746"/>
                <a:gd name="T8" fmla="*/ 4882 w 4883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3" h="4746">
                  <a:moveTo>
                    <a:pt x="4882" y="0"/>
                  </a:moveTo>
                  <a:lnTo>
                    <a:pt x="4689" y="57"/>
                  </a:lnTo>
                  <a:lnTo>
                    <a:pt x="0" y="4745"/>
                  </a:lnTo>
                  <a:lnTo>
                    <a:pt x="182" y="4700"/>
                  </a:lnTo>
                  <a:lnTo>
                    <a:pt x="488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5" name="Freeform 5118"/>
            <p:cNvSpPr>
              <a:spLocks noChangeArrowheads="1"/>
            </p:cNvSpPr>
            <p:nvPr/>
          </p:nvSpPr>
          <p:spPr bwMode="auto">
            <a:xfrm>
              <a:off x="14716694" y="6321082"/>
              <a:ext cx="52397" cy="15482"/>
            </a:xfrm>
            <a:custGeom>
              <a:avLst/>
              <a:gdLst>
                <a:gd name="T0" fmla="*/ 193 w 194"/>
                <a:gd name="T1" fmla="*/ 0 h 58"/>
                <a:gd name="T2" fmla="*/ 11 w 194"/>
                <a:gd name="T3" fmla="*/ 57 h 58"/>
                <a:gd name="T4" fmla="*/ 0 w 194"/>
                <a:gd name="T5" fmla="*/ 57 h 58"/>
                <a:gd name="T6" fmla="*/ 193 w 194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11" y="57"/>
                  </a:lnTo>
                  <a:lnTo>
                    <a:pt x="0" y="57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6" name="Freeform 5119"/>
            <p:cNvSpPr>
              <a:spLocks noChangeArrowheads="1"/>
            </p:cNvSpPr>
            <p:nvPr/>
          </p:nvSpPr>
          <p:spPr bwMode="auto">
            <a:xfrm>
              <a:off x="14716694" y="6321082"/>
              <a:ext cx="52397" cy="15482"/>
            </a:xfrm>
            <a:custGeom>
              <a:avLst/>
              <a:gdLst>
                <a:gd name="T0" fmla="*/ 193 w 194"/>
                <a:gd name="T1" fmla="*/ 0 h 58"/>
                <a:gd name="T2" fmla="*/ 11 w 194"/>
                <a:gd name="T3" fmla="*/ 57 h 58"/>
                <a:gd name="T4" fmla="*/ 0 w 194"/>
                <a:gd name="T5" fmla="*/ 57 h 58"/>
                <a:gd name="T6" fmla="*/ 193 w 194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11" y="57"/>
                  </a:lnTo>
                  <a:lnTo>
                    <a:pt x="0" y="57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7" name="Freeform 5120"/>
            <p:cNvSpPr>
              <a:spLocks noChangeArrowheads="1"/>
            </p:cNvSpPr>
            <p:nvPr/>
          </p:nvSpPr>
          <p:spPr bwMode="auto">
            <a:xfrm>
              <a:off x="13544890" y="6296071"/>
              <a:ext cx="1318279" cy="1281446"/>
            </a:xfrm>
            <a:custGeom>
              <a:avLst/>
              <a:gdLst>
                <a:gd name="T0" fmla="*/ 4882 w 4883"/>
                <a:gd name="T1" fmla="*/ 0 h 4746"/>
                <a:gd name="T2" fmla="*/ 4700 w 4883"/>
                <a:gd name="T3" fmla="*/ 45 h 4746"/>
                <a:gd name="T4" fmla="*/ 0 w 4883"/>
                <a:gd name="T5" fmla="*/ 4745 h 4746"/>
                <a:gd name="T6" fmla="*/ 193 w 4883"/>
                <a:gd name="T7" fmla="*/ 4688 h 4746"/>
                <a:gd name="T8" fmla="*/ 4882 w 4883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3" h="4746">
                  <a:moveTo>
                    <a:pt x="4882" y="0"/>
                  </a:moveTo>
                  <a:lnTo>
                    <a:pt x="4700" y="45"/>
                  </a:lnTo>
                  <a:lnTo>
                    <a:pt x="0" y="4745"/>
                  </a:lnTo>
                  <a:lnTo>
                    <a:pt x="193" y="4688"/>
                  </a:lnTo>
                  <a:lnTo>
                    <a:pt x="488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8" name="Freeform 5121"/>
            <p:cNvSpPr>
              <a:spLocks noChangeArrowheads="1"/>
            </p:cNvSpPr>
            <p:nvPr/>
          </p:nvSpPr>
          <p:spPr bwMode="auto">
            <a:xfrm>
              <a:off x="13544890" y="6296071"/>
              <a:ext cx="1318279" cy="1281446"/>
            </a:xfrm>
            <a:custGeom>
              <a:avLst/>
              <a:gdLst>
                <a:gd name="T0" fmla="*/ 4882 w 4883"/>
                <a:gd name="T1" fmla="*/ 0 h 4746"/>
                <a:gd name="T2" fmla="*/ 4700 w 4883"/>
                <a:gd name="T3" fmla="*/ 45 h 4746"/>
                <a:gd name="T4" fmla="*/ 0 w 4883"/>
                <a:gd name="T5" fmla="*/ 4745 h 4746"/>
                <a:gd name="T6" fmla="*/ 193 w 4883"/>
                <a:gd name="T7" fmla="*/ 4688 h 4746"/>
                <a:gd name="T8" fmla="*/ 4882 w 4883"/>
                <a:gd name="T9" fmla="*/ 0 h 4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3" h="4746">
                  <a:moveTo>
                    <a:pt x="4882" y="0"/>
                  </a:moveTo>
                  <a:lnTo>
                    <a:pt x="4700" y="45"/>
                  </a:lnTo>
                  <a:lnTo>
                    <a:pt x="0" y="4745"/>
                  </a:lnTo>
                  <a:lnTo>
                    <a:pt x="193" y="4688"/>
                  </a:lnTo>
                  <a:lnTo>
                    <a:pt x="488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29" name="Freeform 5122"/>
            <p:cNvSpPr>
              <a:spLocks noChangeArrowheads="1"/>
            </p:cNvSpPr>
            <p:nvPr/>
          </p:nvSpPr>
          <p:spPr bwMode="auto">
            <a:xfrm>
              <a:off x="14814345" y="6293690"/>
              <a:ext cx="48825" cy="15483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12 h 58"/>
                <a:gd name="T8" fmla="*/ 182 w 183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12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0" name="Freeform 5123"/>
            <p:cNvSpPr>
              <a:spLocks noChangeArrowheads="1"/>
            </p:cNvSpPr>
            <p:nvPr/>
          </p:nvSpPr>
          <p:spPr bwMode="auto">
            <a:xfrm>
              <a:off x="14814345" y="6293690"/>
              <a:ext cx="48825" cy="15483"/>
            </a:xfrm>
            <a:custGeom>
              <a:avLst/>
              <a:gdLst>
                <a:gd name="T0" fmla="*/ 182 w 183"/>
                <a:gd name="T1" fmla="*/ 0 h 58"/>
                <a:gd name="T2" fmla="*/ 0 w 183"/>
                <a:gd name="T3" fmla="*/ 57 h 58"/>
                <a:gd name="T4" fmla="*/ 0 w 183"/>
                <a:gd name="T5" fmla="*/ 57 h 58"/>
                <a:gd name="T6" fmla="*/ 182 w 183"/>
                <a:gd name="T7" fmla="*/ 12 h 58"/>
                <a:gd name="T8" fmla="*/ 182 w 183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58">
                  <a:moveTo>
                    <a:pt x="182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12"/>
                  </a:lnTo>
                  <a:lnTo>
                    <a:pt x="18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1" name="Freeform 5124"/>
            <p:cNvSpPr>
              <a:spLocks noChangeArrowheads="1"/>
            </p:cNvSpPr>
            <p:nvPr/>
          </p:nvSpPr>
          <p:spPr bwMode="auto">
            <a:xfrm>
              <a:off x="13643731" y="6268680"/>
              <a:ext cx="1315898" cy="1281446"/>
            </a:xfrm>
            <a:custGeom>
              <a:avLst/>
              <a:gdLst>
                <a:gd name="T0" fmla="*/ 4871 w 4872"/>
                <a:gd name="T1" fmla="*/ 0 h 4747"/>
                <a:gd name="T2" fmla="*/ 4689 w 4872"/>
                <a:gd name="T3" fmla="*/ 46 h 4747"/>
                <a:gd name="T4" fmla="*/ 0 w 4872"/>
                <a:gd name="T5" fmla="*/ 4746 h 4747"/>
                <a:gd name="T6" fmla="*/ 182 w 4872"/>
                <a:gd name="T7" fmla="*/ 4689 h 4747"/>
                <a:gd name="T8" fmla="*/ 4871 w 4872"/>
                <a:gd name="T9" fmla="*/ 0 h 4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2" h="4747">
                  <a:moveTo>
                    <a:pt x="4871" y="0"/>
                  </a:moveTo>
                  <a:lnTo>
                    <a:pt x="4689" y="46"/>
                  </a:lnTo>
                  <a:lnTo>
                    <a:pt x="0" y="4746"/>
                  </a:lnTo>
                  <a:lnTo>
                    <a:pt x="182" y="4689"/>
                  </a:lnTo>
                  <a:lnTo>
                    <a:pt x="487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2" name="Freeform 5125"/>
            <p:cNvSpPr>
              <a:spLocks noChangeArrowheads="1"/>
            </p:cNvSpPr>
            <p:nvPr/>
          </p:nvSpPr>
          <p:spPr bwMode="auto">
            <a:xfrm>
              <a:off x="13643731" y="6268680"/>
              <a:ext cx="1315898" cy="1281446"/>
            </a:xfrm>
            <a:custGeom>
              <a:avLst/>
              <a:gdLst>
                <a:gd name="T0" fmla="*/ 4871 w 4872"/>
                <a:gd name="T1" fmla="*/ 0 h 4747"/>
                <a:gd name="T2" fmla="*/ 4689 w 4872"/>
                <a:gd name="T3" fmla="*/ 46 h 4747"/>
                <a:gd name="T4" fmla="*/ 0 w 4872"/>
                <a:gd name="T5" fmla="*/ 4746 h 4747"/>
                <a:gd name="T6" fmla="*/ 182 w 4872"/>
                <a:gd name="T7" fmla="*/ 4689 h 4747"/>
                <a:gd name="T8" fmla="*/ 4871 w 4872"/>
                <a:gd name="T9" fmla="*/ 0 h 4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2" h="4747">
                  <a:moveTo>
                    <a:pt x="4871" y="0"/>
                  </a:moveTo>
                  <a:lnTo>
                    <a:pt x="4689" y="46"/>
                  </a:lnTo>
                  <a:lnTo>
                    <a:pt x="0" y="4746"/>
                  </a:lnTo>
                  <a:lnTo>
                    <a:pt x="182" y="4689"/>
                  </a:lnTo>
                  <a:lnTo>
                    <a:pt x="487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3" name="Freeform 5126"/>
            <p:cNvSpPr>
              <a:spLocks noChangeArrowheads="1"/>
            </p:cNvSpPr>
            <p:nvPr/>
          </p:nvSpPr>
          <p:spPr bwMode="auto">
            <a:xfrm>
              <a:off x="14909613" y="6265107"/>
              <a:ext cx="52397" cy="15483"/>
            </a:xfrm>
            <a:custGeom>
              <a:avLst/>
              <a:gdLst>
                <a:gd name="T0" fmla="*/ 193 w 194"/>
                <a:gd name="T1" fmla="*/ 0 h 58"/>
                <a:gd name="T2" fmla="*/ 0 w 194"/>
                <a:gd name="T3" fmla="*/ 57 h 58"/>
                <a:gd name="T4" fmla="*/ 0 w 194"/>
                <a:gd name="T5" fmla="*/ 57 h 58"/>
                <a:gd name="T6" fmla="*/ 182 w 194"/>
                <a:gd name="T7" fmla="*/ 11 h 58"/>
                <a:gd name="T8" fmla="*/ 193 w 194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11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4" name="Freeform 5127"/>
            <p:cNvSpPr>
              <a:spLocks noChangeArrowheads="1"/>
            </p:cNvSpPr>
            <p:nvPr/>
          </p:nvSpPr>
          <p:spPr bwMode="auto">
            <a:xfrm>
              <a:off x="14909613" y="6265107"/>
              <a:ext cx="52397" cy="15483"/>
            </a:xfrm>
            <a:custGeom>
              <a:avLst/>
              <a:gdLst>
                <a:gd name="T0" fmla="*/ 193 w 194"/>
                <a:gd name="T1" fmla="*/ 0 h 58"/>
                <a:gd name="T2" fmla="*/ 0 w 194"/>
                <a:gd name="T3" fmla="*/ 57 h 58"/>
                <a:gd name="T4" fmla="*/ 0 w 194"/>
                <a:gd name="T5" fmla="*/ 57 h 58"/>
                <a:gd name="T6" fmla="*/ 182 w 194"/>
                <a:gd name="T7" fmla="*/ 11 h 58"/>
                <a:gd name="T8" fmla="*/ 193 w 194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58">
                  <a:moveTo>
                    <a:pt x="193" y="0"/>
                  </a:moveTo>
                  <a:lnTo>
                    <a:pt x="0" y="57"/>
                  </a:lnTo>
                  <a:lnTo>
                    <a:pt x="0" y="57"/>
                  </a:lnTo>
                  <a:lnTo>
                    <a:pt x="182" y="11"/>
                  </a:lnTo>
                  <a:lnTo>
                    <a:pt x="19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5" name="Freeform 5128"/>
            <p:cNvSpPr>
              <a:spLocks noChangeArrowheads="1"/>
            </p:cNvSpPr>
            <p:nvPr/>
          </p:nvSpPr>
          <p:spPr bwMode="auto">
            <a:xfrm>
              <a:off x="13737809" y="6249626"/>
              <a:ext cx="1278981" cy="1273109"/>
            </a:xfrm>
            <a:custGeom>
              <a:avLst/>
              <a:gdLst>
                <a:gd name="T0" fmla="*/ 4734 w 4735"/>
                <a:gd name="T1" fmla="*/ 0 h 4712"/>
                <a:gd name="T2" fmla="*/ 4700 w 4735"/>
                <a:gd name="T3" fmla="*/ 11 h 4712"/>
                <a:gd name="T4" fmla="*/ 0 w 4735"/>
                <a:gd name="T5" fmla="*/ 4711 h 4712"/>
                <a:gd name="T6" fmla="*/ 182 w 4735"/>
                <a:gd name="T7" fmla="*/ 4655 h 4712"/>
                <a:gd name="T8" fmla="*/ 4734 w 4735"/>
                <a:gd name="T9" fmla="*/ 114 h 4712"/>
                <a:gd name="T10" fmla="*/ 4734 w 4735"/>
                <a:gd name="T11" fmla="*/ 0 h 4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5" h="4712">
                  <a:moveTo>
                    <a:pt x="4734" y="0"/>
                  </a:moveTo>
                  <a:lnTo>
                    <a:pt x="4700" y="11"/>
                  </a:lnTo>
                  <a:lnTo>
                    <a:pt x="0" y="4711"/>
                  </a:lnTo>
                  <a:lnTo>
                    <a:pt x="182" y="4655"/>
                  </a:lnTo>
                  <a:lnTo>
                    <a:pt x="4734" y="114"/>
                  </a:lnTo>
                  <a:lnTo>
                    <a:pt x="473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6" name="Freeform 5129"/>
            <p:cNvSpPr>
              <a:spLocks noChangeArrowheads="1"/>
            </p:cNvSpPr>
            <p:nvPr/>
          </p:nvSpPr>
          <p:spPr bwMode="auto">
            <a:xfrm>
              <a:off x="13737809" y="6249626"/>
              <a:ext cx="1278981" cy="1273109"/>
            </a:xfrm>
            <a:custGeom>
              <a:avLst/>
              <a:gdLst>
                <a:gd name="T0" fmla="*/ 4734 w 4735"/>
                <a:gd name="T1" fmla="*/ 0 h 4712"/>
                <a:gd name="T2" fmla="*/ 4700 w 4735"/>
                <a:gd name="T3" fmla="*/ 11 h 4712"/>
                <a:gd name="T4" fmla="*/ 0 w 4735"/>
                <a:gd name="T5" fmla="*/ 4711 h 4712"/>
                <a:gd name="T6" fmla="*/ 182 w 4735"/>
                <a:gd name="T7" fmla="*/ 4655 h 4712"/>
                <a:gd name="T8" fmla="*/ 4734 w 4735"/>
                <a:gd name="T9" fmla="*/ 114 h 4712"/>
                <a:gd name="T10" fmla="*/ 4734 w 4735"/>
                <a:gd name="T11" fmla="*/ 0 h 4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5" h="4712">
                  <a:moveTo>
                    <a:pt x="4734" y="0"/>
                  </a:moveTo>
                  <a:lnTo>
                    <a:pt x="4700" y="11"/>
                  </a:lnTo>
                  <a:lnTo>
                    <a:pt x="0" y="4711"/>
                  </a:lnTo>
                  <a:lnTo>
                    <a:pt x="182" y="4655"/>
                  </a:lnTo>
                  <a:lnTo>
                    <a:pt x="4734" y="114"/>
                  </a:lnTo>
                  <a:lnTo>
                    <a:pt x="473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7" name="Freeform 5130"/>
            <p:cNvSpPr>
              <a:spLocks noChangeArrowheads="1"/>
            </p:cNvSpPr>
            <p:nvPr/>
          </p:nvSpPr>
          <p:spPr bwMode="auto">
            <a:xfrm>
              <a:off x="15007264" y="6249625"/>
              <a:ext cx="9527" cy="3572"/>
            </a:xfrm>
            <a:custGeom>
              <a:avLst/>
              <a:gdLst>
                <a:gd name="T0" fmla="*/ 34 w 35"/>
                <a:gd name="T1" fmla="*/ 0 h 12"/>
                <a:gd name="T2" fmla="*/ 0 w 35"/>
                <a:gd name="T3" fmla="*/ 11 h 12"/>
                <a:gd name="T4" fmla="*/ 0 w 35"/>
                <a:gd name="T5" fmla="*/ 11 h 12"/>
                <a:gd name="T6" fmla="*/ 34 w 35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2">
                  <a:moveTo>
                    <a:pt x="34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34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8" name="Freeform 5131"/>
            <p:cNvSpPr>
              <a:spLocks noChangeArrowheads="1"/>
            </p:cNvSpPr>
            <p:nvPr/>
          </p:nvSpPr>
          <p:spPr bwMode="auto">
            <a:xfrm>
              <a:off x="15007264" y="6249625"/>
              <a:ext cx="9527" cy="3572"/>
            </a:xfrm>
            <a:custGeom>
              <a:avLst/>
              <a:gdLst>
                <a:gd name="T0" fmla="*/ 34 w 35"/>
                <a:gd name="T1" fmla="*/ 0 h 12"/>
                <a:gd name="T2" fmla="*/ 0 w 35"/>
                <a:gd name="T3" fmla="*/ 11 h 12"/>
                <a:gd name="T4" fmla="*/ 0 w 35"/>
                <a:gd name="T5" fmla="*/ 11 h 12"/>
                <a:gd name="T6" fmla="*/ 34 w 35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2">
                  <a:moveTo>
                    <a:pt x="34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34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39" name="Freeform 5132"/>
            <p:cNvSpPr>
              <a:spLocks noChangeArrowheads="1"/>
            </p:cNvSpPr>
            <p:nvPr/>
          </p:nvSpPr>
          <p:spPr bwMode="auto">
            <a:xfrm>
              <a:off x="13836651" y="6311555"/>
              <a:ext cx="1180141" cy="1183790"/>
            </a:xfrm>
            <a:custGeom>
              <a:avLst/>
              <a:gdLst>
                <a:gd name="T0" fmla="*/ 4370 w 4371"/>
                <a:gd name="T1" fmla="*/ 0 h 4383"/>
                <a:gd name="T2" fmla="*/ 0 w 4371"/>
                <a:gd name="T3" fmla="*/ 4382 h 4383"/>
                <a:gd name="T4" fmla="*/ 181 w 4371"/>
                <a:gd name="T5" fmla="*/ 4325 h 4383"/>
                <a:gd name="T6" fmla="*/ 4370 w 4371"/>
                <a:gd name="T7" fmla="*/ 136 h 4383"/>
                <a:gd name="T8" fmla="*/ 4370 w 4371"/>
                <a:gd name="T9" fmla="*/ 0 h 4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1" h="4383">
                  <a:moveTo>
                    <a:pt x="4370" y="0"/>
                  </a:moveTo>
                  <a:lnTo>
                    <a:pt x="0" y="4382"/>
                  </a:lnTo>
                  <a:lnTo>
                    <a:pt x="181" y="4325"/>
                  </a:lnTo>
                  <a:lnTo>
                    <a:pt x="4370" y="136"/>
                  </a:lnTo>
                  <a:lnTo>
                    <a:pt x="43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0" name="Freeform 5133"/>
            <p:cNvSpPr>
              <a:spLocks noChangeArrowheads="1"/>
            </p:cNvSpPr>
            <p:nvPr/>
          </p:nvSpPr>
          <p:spPr bwMode="auto">
            <a:xfrm>
              <a:off x="13836651" y="6311555"/>
              <a:ext cx="1180141" cy="1183790"/>
            </a:xfrm>
            <a:custGeom>
              <a:avLst/>
              <a:gdLst>
                <a:gd name="T0" fmla="*/ 4370 w 4371"/>
                <a:gd name="T1" fmla="*/ 0 h 4383"/>
                <a:gd name="T2" fmla="*/ 0 w 4371"/>
                <a:gd name="T3" fmla="*/ 4382 h 4383"/>
                <a:gd name="T4" fmla="*/ 181 w 4371"/>
                <a:gd name="T5" fmla="*/ 4325 h 4383"/>
                <a:gd name="T6" fmla="*/ 4370 w 4371"/>
                <a:gd name="T7" fmla="*/ 136 h 4383"/>
                <a:gd name="T8" fmla="*/ 4370 w 4371"/>
                <a:gd name="T9" fmla="*/ 0 h 4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1" h="4383">
                  <a:moveTo>
                    <a:pt x="4370" y="0"/>
                  </a:moveTo>
                  <a:lnTo>
                    <a:pt x="0" y="4382"/>
                  </a:lnTo>
                  <a:lnTo>
                    <a:pt x="181" y="4325"/>
                  </a:lnTo>
                  <a:lnTo>
                    <a:pt x="4370" y="136"/>
                  </a:lnTo>
                  <a:lnTo>
                    <a:pt x="437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1" name="Freeform 5134"/>
            <p:cNvSpPr>
              <a:spLocks noChangeArrowheads="1"/>
            </p:cNvSpPr>
            <p:nvPr/>
          </p:nvSpPr>
          <p:spPr bwMode="auto">
            <a:xfrm>
              <a:off x="13931919" y="6381819"/>
              <a:ext cx="1084872" cy="1086133"/>
            </a:xfrm>
            <a:custGeom>
              <a:avLst/>
              <a:gdLst>
                <a:gd name="T0" fmla="*/ 4018 w 4019"/>
                <a:gd name="T1" fmla="*/ 0 h 4020"/>
                <a:gd name="T2" fmla="*/ 0 w 4019"/>
                <a:gd name="T3" fmla="*/ 4019 h 4020"/>
                <a:gd name="T4" fmla="*/ 181 w 4019"/>
                <a:gd name="T5" fmla="*/ 3962 h 4020"/>
                <a:gd name="T6" fmla="*/ 4018 w 4019"/>
                <a:gd name="T7" fmla="*/ 137 h 4020"/>
                <a:gd name="T8" fmla="*/ 4018 w 4019"/>
                <a:gd name="T9" fmla="*/ 0 h 4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9" h="4020">
                  <a:moveTo>
                    <a:pt x="4018" y="0"/>
                  </a:moveTo>
                  <a:lnTo>
                    <a:pt x="0" y="4019"/>
                  </a:lnTo>
                  <a:lnTo>
                    <a:pt x="181" y="3962"/>
                  </a:lnTo>
                  <a:lnTo>
                    <a:pt x="4018" y="137"/>
                  </a:lnTo>
                  <a:lnTo>
                    <a:pt x="401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2" name="Freeform 5135"/>
            <p:cNvSpPr>
              <a:spLocks noChangeArrowheads="1"/>
            </p:cNvSpPr>
            <p:nvPr/>
          </p:nvSpPr>
          <p:spPr bwMode="auto">
            <a:xfrm>
              <a:off x="13931919" y="6381819"/>
              <a:ext cx="1084872" cy="1086133"/>
            </a:xfrm>
            <a:custGeom>
              <a:avLst/>
              <a:gdLst>
                <a:gd name="T0" fmla="*/ 4018 w 4019"/>
                <a:gd name="T1" fmla="*/ 0 h 4020"/>
                <a:gd name="T2" fmla="*/ 0 w 4019"/>
                <a:gd name="T3" fmla="*/ 4019 h 4020"/>
                <a:gd name="T4" fmla="*/ 181 w 4019"/>
                <a:gd name="T5" fmla="*/ 3962 h 4020"/>
                <a:gd name="T6" fmla="*/ 4018 w 4019"/>
                <a:gd name="T7" fmla="*/ 137 h 4020"/>
                <a:gd name="T8" fmla="*/ 4018 w 4019"/>
                <a:gd name="T9" fmla="*/ 0 h 4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9" h="4020">
                  <a:moveTo>
                    <a:pt x="4018" y="0"/>
                  </a:moveTo>
                  <a:lnTo>
                    <a:pt x="0" y="4019"/>
                  </a:lnTo>
                  <a:lnTo>
                    <a:pt x="181" y="3962"/>
                  </a:lnTo>
                  <a:lnTo>
                    <a:pt x="4018" y="137"/>
                  </a:lnTo>
                  <a:lnTo>
                    <a:pt x="401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3" name="Freeform 5136"/>
            <p:cNvSpPr>
              <a:spLocks noChangeArrowheads="1"/>
            </p:cNvSpPr>
            <p:nvPr/>
          </p:nvSpPr>
          <p:spPr bwMode="auto">
            <a:xfrm>
              <a:off x="14027188" y="6449702"/>
              <a:ext cx="990794" cy="990858"/>
            </a:xfrm>
            <a:custGeom>
              <a:avLst/>
              <a:gdLst>
                <a:gd name="T0" fmla="*/ 3666 w 3667"/>
                <a:gd name="T1" fmla="*/ 0 h 3668"/>
                <a:gd name="T2" fmla="*/ 0 w 3667"/>
                <a:gd name="T3" fmla="*/ 3667 h 3668"/>
                <a:gd name="T4" fmla="*/ 192 w 3667"/>
                <a:gd name="T5" fmla="*/ 3610 h 3668"/>
                <a:gd name="T6" fmla="*/ 3666 w 3667"/>
                <a:gd name="T7" fmla="*/ 136 h 3668"/>
                <a:gd name="T8" fmla="*/ 3666 w 3667"/>
                <a:gd name="T9" fmla="*/ 0 h 3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7" h="3668">
                  <a:moveTo>
                    <a:pt x="3666" y="0"/>
                  </a:moveTo>
                  <a:lnTo>
                    <a:pt x="0" y="3667"/>
                  </a:lnTo>
                  <a:lnTo>
                    <a:pt x="192" y="3610"/>
                  </a:lnTo>
                  <a:lnTo>
                    <a:pt x="3666" y="136"/>
                  </a:lnTo>
                  <a:lnTo>
                    <a:pt x="366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4" name="Freeform 5137"/>
            <p:cNvSpPr>
              <a:spLocks noChangeArrowheads="1"/>
            </p:cNvSpPr>
            <p:nvPr/>
          </p:nvSpPr>
          <p:spPr bwMode="auto">
            <a:xfrm>
              <a:off x="14027188" y="6449702"/>
              <a:ext cx="990794" cy="990858"/>
            </a:xfrm>
            <a:custGeom>
              <a:avLst/>
              <a:gdLst>
                <a:gd name="T0" fmla="*/ 3666 w 3667"/>
                <a:gd name="T1" fmla="*/ 0 h 3668"/>
                <a:gd name="T2" fmla="*/ 0 w 3667"/>
                <a:gd name="T3" fmla="*/ 3667 h 3668"/>
                <a:gd name="T4" fmla="*/ 192 w 3667"/>
                <a:gd name="T5" fmla="*/ 3610 h 3668"/>
                <a:gd name="T6" fmla="*/ 3666 w 3667"/>
                <a:gd name="T7" fmla="*/ 136 h 3668"/>
                <a:gd name="T8" fmla="*/ 3666 w 3667"/>
                <a:gd name="T9" fmla="*/ 0 h 3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7" h="3668">
                  <a:moveTo>
                    <a:pt x="3666" y="0"/>
                  </a:moveTo>
                  <a:lnTo>
                    <a:pt x="0" y="3667"/>
                  </a:lnTo>
                  <a:lnTo>
                    <a:pt x="192" y="3610"/>
                  </a:lnTo>
                  <a:lnTo>
                    <a:pt x="3666" y="136"/>
                  </a:lnTo>
                  <a:lnTo>
                    <a:pt x="366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5" name="Freeform 5138"/>
            <p:cNvSpPr>
              <a:spLocks noChangeArrowheads="1"/>
            </p:cNvSpPr>
            <p:nvPr/>
          </p:nvSpPr>
          <p:spPr bwMode="auto">
            <a:xfrm>
              <a:off x="14124837" y="6519967"/>
              <a:ext cx="891953" cy="892011"/>
            </a:xfrm>
            <a:custGeom>
              <a:avLst/>
              <a:gdLst>
                <a:gd name="T0" fmla="*/ 3303 w 3304"/>
                <a:gd name="T1" fmla="*/ 0 h 3305"/>
                <a:gd name="T2" fmla="*/ 0 w 3304"/>
                <a:gd name="T3" fmla="*/ 3304 h 3305"/>
                <a:gd name="T4" fmla="*/ 181 w 3304"/>
                <a:gd name="T5" fmla="*/ 3247 h 3305"/>
                <a:gd name="T6" fmla="*/ 3303 w 3304"/>
                <a:gd name="T7" fmla="*/ 136 h 3305"/>
                <a:gd name="T8" fmla="*/ 3303 w 3304"/>
                <a:gd name="T9" fmla="*/ 0 h 3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04" h="3305">
                  <a:moveTo>
                    <a:pt x="3303" y="0"/>
                  </a:moveTo>
                  <a:lnTo>
                    <a:pt x="0" y="3304"/>
                  </a:lnTo>
                  <a:lnTo>
                    <a:pt x="181" y="3247"/>
                  </a:lnTo>
                  <a:lnTo>
                    <a:pt x="3303" y="136"/>
                  </a:lnTo>
                  <a:lnTo>
                    <a:pt x="33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6" name="Freeform 5139"/>
            <p:cNvSpPr>
              <a:spLocks noChangeArrowheads="1"/>
            </p:cNvSpPr>
            <p:nvPr/>
          </p:nvSpPr>
          <p:spPr bwMode="auto">
            <a:xfrm>
              <a:off x="14124837" y="6519967"/>
              <a:ext cx="891953" cy="892011"/>
            </a:xfrm>
            <a:custGeom>
              <a:avLst/>
              <a:gdLst>
                <a:gd name="T0" fmla="*/ 3303 w 3304"/>
                <a:gd name="T1" fmla="*/ 0 h 3305"/>
                <a:gd name="T2" fmla="*/ 0 w 3304"/>
                <a:gd name="T3" fmla="*/ 3304 h 3305"/>
                <a:gd name="T4" fmla="*/ 181 w 3304"/>
                <a:gd name="T5" fmla="*/ 3247 h 3305"/>
                <a:gd name="T6" fmla="*/ 3303 w 3304"/>
                <a:gd name="T7" fmla="*/ 136 h 3305"/>
                <a:gd name="T8" fmla="*/ 3303 w 3304"/>
                <a:gd name="T9" fmla="*/ 0 h 3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04" h="3305">
                  <a:moveTo>
                    <a:pt x="3303" y="0"/>
                  </a:moveTo>
                  <a:lnTo>
                    <a:pt x="0" y="3304"/>
                  </a:lnTo>
                  <a:lnTo>
                    <a:pt x="181" y="3247"/>
                  </a:lnTo>
                  <a:lnTo>
                    <a:pt x="3303" y="136"/>
                  </a:lnTo>
                  <a:lnTo>
                    <a:pt x="33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7" name="Freeform 5140"/>
            <p:cNvSpPr>
              <a:spLocks noChangeArrowheads="1"/>
            </p:cNvSpPr>
            <p:nvPr/>
          </p:nvSpPr>
          <p:spPr bwMode="auto">
            <a:xfrm>
              <a:off x="14220106" y="6587852"/>
              <a:ext cx="797875" cy="797927"/>
            </a:xfrm>
            <a:custGeom>
              <a:avLst/>
              <a:gdLst>
                <a:gd name="T0" fmla="*/ 2952 w 2953"/>
                <a:gd name="T1" fmla="*/ 0 h 2953"/>
                <a:gd name="T2" fmla="*/ 0 w 2953"/>
                <a:gd name="T3" fmla="*/ 2952 h 2953"/>
                <a:gd name="T4" fmla="*/ 182 w 2953"/>
                <a:gd name="T5" fmla="*/ 2895 h 2953"/>
                <a:gd name="T6" fmla="*/ 2952 w 2953"/>
                <a:gd name="T7" fmla="*/ 136 h 2953"/>
                <a:gd name="T8" fmla="*/ 2952 w 2953"/>
                <a:gd name="T9" fmla="*/ 0 h 2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3" h="2953">
                  <a:moveTo>
                    <a:pt x="2952" y="0"/>
                  </a:moveTo>
                  <a:lnTo>
                    <a:pt x="0" y="2952"/>
                  </a:lnTo>
                  <a:lnTo>
                    <a:pt x="182" y="2895"/>
                  </a:lnTo>
                  <a:lnTo>
                    <a:pt x="2952" y="136"/>
                  </a:lnTo>
                  <a:lnTo>
                    <a:pt x="295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8" name="Freeform 5141"/>
            <p:cNvSpPr>
              <a:spLocks noChangeArrowheads="1"/>
            </p:cNvSpPr>
            <p:nvPr/>
          </p:nvSpPr>
          <p:spPr bwMode="auto">
            <a:xfrm>
              <a:off x="14220106" y="6587852"/>
              <a:ext cx="797875" cy="797927"/>
            </a:xfrm>
            <a:custGeom>
              <a:avLst/>
              <a:gdLst>
                <a:gd name="T0" fmla="*/ 2952 w 2953"/>
                <a:gd name="T1" fmla="*/ 0 h 2953"/>
                <a:gd name="T2" fmla="*/ 0 w 2953"/>
                <a:gd name="T3" fmla="*/ 2952 h 2953"/>
                <a:gd name="T4" fmla="*/ 182 w 2953"/>
                <a:gd name="T5" fmla="*/ 2895 h 2953"/>
                <a:gd name="T6" fmla="*/ 2952 w 2953"/>
                <a:gd name="T7" fmla="*/ 136 h 2953"/>
                <a:gd name="T8" fmla="*/ 2952 w 2953"/>
                <a:gd name="T9" fmla="*/ 0 h 29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3" h="2953">
                  <a:moveTo>
                    <a:pt x="2952" y="0"/>
                  </a:moveTo>
                  <a:lnTo>
                    <a:pt x="0" y="2952"/>
                  </a:lnTo>
                  <a:lnTo>
                    <a:pt x="182" y="2895"/>
                  </a:lnTo>
                  <a:lnTo>
                    <a:pt x="2952" y="136"/>
                  </a:lnTo>
                  <a:lnTo>
                    <a:pt x="295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49" name="Freeform 5142"/>
            <p:cNvSpPr>
              <a:spLocks noChangeArrowheads="1"/>
            </p:cNvSpPr>
            <p:nvPr/>
          </p:nvSpPr>
          <p:spPr bwMode="auto">
            <a:xfrm>
              <a:off x="14317757" y="6658116"/>
              <a:ext cx="699034" cy="699079"/>
            </a:xfrm>
            <a:custGeom>
              <a:avLst/>
              <a:gdLst>
                <a:gd name="T0" fmla="*/ 2588 w 2589"/>
                <a:gd name="T1" fmla="*/ 0 h 2589"/>
                <a:gd name="T2" fmla="*/ 0 w 2589"/>
                <a:gd name="T3" fmla="*/ 2588 h 2589"/>
                <a:gd name="T4" fmla="*/ 181 w 2589"/>
                <a:gd name="T5" fmla="*/ 2543 h 2589"/>
                <a:gd name="T6" fmla="*/ 2588 w 2589"/>
                <a:gd name="T7" fmla="*/ 136 h 2589"/>
                <a:gd name="T8" fmla="*/ 2588 w 2589"/>
                <a:gd name="T9" fmla="*/ 0 h 2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9" h="2589">
                  <a:moveTo>
                    <a:pt x="2588" y="0"/>
                  </a:moveTo>
                  <a:lnTo>
                    <a:pt x="0" y="2588"/>
                  </a:lnTo>
                  <a:lnTo>
                    <a:pt x="181" y="2543"/>
                  </a:lnTo>
                  <a:lnTo>
                    <a:pt x="2588" y="136"/>
                  </a:lnTo>
                  <a:lnTo>
                    <a:pt x="258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0" name="Freeform 5143"/>
            <p:cNvSpPr>
              <a:spLocks noChangeArrowheads="1"/>
            </p:cNvSpPr>
            <p:nvPr/>
          </p:nvSpPr>
          <p:spPr bwMode="auto">
            <a:xfrm>
              <a:off x="14317757" y="6658116"/>
              <a:ext cx="699034" cy="699079"/>
            </a:xfrm>
            <a:custGeom>
              <a:avLst/>
              <a:gdLst>
                <a:gd name="T0" fmla="*/ 2588 w 2589"/>
                <a:gd name="T1" fmla="*/ 0 h 2589"/>
                <a:gd name="T2" fmla="*/ 0 w 2589"/>
                <a:gd name="T3" fmla="*/ 2588 h 2589"/>
                <a:gd name="T4" fmla="*/ 181 w 2589"/>
                <a:gd name="T5" fmla="*/ 2543 h 2589"/>
                <a:gd name="T6" fmla="*/ 2588 w 2589"/>
                <a:gd name="T7" fmla="*/ 136 h 2589"/>
                <a:gd name="T8" fmla="*/ 2588 w 2589"/>
                <a:gd name="T9" fmla="*/ 0 h 2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9" h="2589">
                  <a:moveTo>
                    <a:pt x="2588" y="0"/>
                  </a:moveTo>
                  <a:lnTo>
                    <a:pt x="0" y="2588"/>
                  </a:lnTo>
                  <a:lnTo>
                    <a:pt x="181" y="2543"/>
                  </a:lnTo>
                  <a:lnTo>
                    <a:pt x="2588" y="136"/>
                  </a:lnTo>
                  <a:lnTo>
                    <a:pt x="258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1" name="Freeform 5144"/>
            <p:cNvSpPr>
              <a:spLocks noChangeArrowheads="1"/>
            </p:cNvSpPr>
            <p:nvPr/>
          </p:nvSpPr>
          <p:spPr bwMode="auto">
            <a:xfrm>
              <a:off x="14413026" y="6725999"/>
              <a:ext cx="603766" cy="603804"/>
            </a:xfrm>
            <a:custGeom>
              <a:avLst/>
              <a:gdLst>
                <a:gd name="T0" fmla="*/ 2236 w 2237"/>
                <a:gd name="T1" fmla="*/ 0 h 2237"/>
                <a:gd name="T2" fmla="*/ 0 w 2237"/>
                <a:gd name="T3" fmla="*/ 2236 h 2237"/>
                <a:gd name="T4" fmla="*/ 181 w 2237"/>
                <a:gd name="T5" fmla="*/ 2191 h 2237"/>
                <a:gd name="T6" fmla="*/ 2236 w 2237"/>
                <a:gd name="T7" fmla="*/ 136 h 2237"/>
                <a:gd name="T8" fmla="*/ 2236 w 2237"/>
                <a:gd name="T9" fmla="*/ 0 h 2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7" h="2237">
                  <a:moveTo>
                    <a:pt x="2236" y="0"/>
                  </a:moveTo>
                  <a:lnTo>
                    <a:pt x="0" y="2236"/>
                  </a:lnTo>
                  <a:lnTo>
                    <a:pt x="181" y="2191"/>
                  </a:lnTo>
                  <a:lnTo>
                    <a:pt x="2236" y="136"/>
                  </a:lnTo>
                  <a:lnTo>
                    <a:pt x="22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2" name="Freeform 5145"/>
            <p:cNvSpPr>
              <a:spLocks noChangeArrowheads="1"/>
            </p:cNvSpPr>
            <p:nvPr/>
          </p:nvSpPr>
          <p:spPr bwMode="auto">
            <a:xfrm>
              <a:off x="14413026" y="6725999"/>
              <a:ext cx="603766" cy="603804"/>
            </a:xfrm>
            <a:custGeom>
              <a:avLst/>
              <a:gdLst>
                <a:gd name="T0" fmla="*/ 2236 w 2237"/>
                <a:gd name="T1" fmla="*/ 0 h 2237"/>
                <a:gd name="T2" fmla="*/ 0 w 2237"/>
                <a:gd name="T3" fmla="*/ 2236 h 2237"/>
                <a:gd name="T4" fmla="*/ 181 w 2237"/>
                <a:gd name="T5" fmla="*/ 2191 h 2237"/>
                <a:gd name="T6" fmla="*/ 2236 w 2237"/>
                <a:gd name="T7" fmla="*/ 136 h 2237"/>
                <a:gd name="T8" fmla="*/ 2236 w 2237"/>
                <a:gd name="T9" fmla="*/ 0 h 2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7" h="2237">
                  <a:moveTo>
                    <a:pt x="2236" y="0"/>
                  </a:moveTo>
                  <a:lnTo>
                    <a:pt x="0" y="2236"/>
                  </a:lnTo>
                  <a:lnTo>
                    <a:pt x="181" y="2191"/>
                  </a:lnTo>
                  <a:lnTo>
                    <a:pt x="2236" y="136"/>
                  </a:lnTo>
                  <a:lnTo>
                    <a:pt x="22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3" name="Freeform 5146"/>
            <p:cNvSpPr>
              <a:spLocks noChangeArrowheads="1"/>
            </p:cNvSpPr>
            <p:nvPr/>
          </p:nvSpPr>
          <p:spPr bwMode="auto">
            <a:xfrm>
              <a:off x="14510676" y="6796264"/>
              <a:ext cx="506115" cy="506148"/>
            </a:xfrm>
            <a:custGeom>
              <a:avLst/>
              <a:gdLst>
                <a:gd name="T0" fmla="*/ 1873 w 1874"/>
                <a:gd name="T1" fmla="*/ 0 h 1874"/>
                <a:gd name="T2" fmla="*/ 0 w 1874"/>
                <a:gd name="T3" fmla="*/ 1873 h 1874"/>
                <a:gd name="T4" fmla="*/ 182 w 1874"/>
                <a:gd name="T5" fmla="*/ 1828 h 1874"/>
                <a:gd name="T6" fmla="*/ 1873 w 1874"/>
                <a:gd name="T7" fmla="*/ 125 h 1874"/>
                <a:gd name="T8" fmla="*/ 1873 w 1874"/>
                <a:gd name="T9" fmla="*/ 0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1874">
                  <a:moveTo>
                    <a:pt x="1873" y="0"/>
                  </a:moveTo>
                  <a:lnTo>
                    <a:pt x="0" y="1873"/>
                  </a:lnTo>
                  <a:lnTo>
                    <a:pt x="182" y="1828"/>
                  </a:lnTo>
                  <a:lnTo>
                    <a:pt x="1873" y="125"/>
                  </a:lnTo>
                  <a:lnTo>
                    <a:pt x="187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4" name="Freeform 5147"/>
            <p:cNvSpPr>
              <a:spLocks noChangeArrowheads="1"/>
            </p:cNvSpPr>
            <p:nvPr/>
          </p:nvSpPr>
          <p:spPr bwMode="auto">
            <a:xfrm>
              <a:off x="14510676" y="6796264"/>
              <a:ext cx="506115" cy="506148"/>
            </a:xfrm>
            <a:custGeom>
              <a:avLst/>
              <a:gdLst>
                <a:gd name="T0" fmla="*/ 1873 w 1874"/>
                <a:gd name="T1" fmla="*/ 0 h 1874"/>
                <a:gd name="T2" fmla="*/ 0 w 1874"/>
                <a:gd name="T3" fmla="*/ 1873 h 1874"/>
                <a:gd name="T4" fmla="*/ 182 w 1874"/>
                <a:gd name="T5" fmla="*/ 1828 h 1874"/>
                <a:gd name="T6" fmla="*/ 1873 w 1874"/>
                <a:gd name="T7" fmla="*/ 125 h 1874"/>
                <a:gd name="T8" fmla="*/ 1873 w 1874"/>
                <a:gd name="T9" fmla="*/ 0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1874">
                  <a:moveTo>
                    <a:pt x="1873" y="0"/>
                  </a:moveTo>
                  <a:lnTo>
                    <a:pt x="0" y="1873"/>
                  </a:lnTo>
                  <a:lnTo>
                    <a:pt x="182" y="1828"/>
                  </a:lnTo>
                  <a:lnTo>
                    <a:pt x="1873" y="125"/>
                  </a:lnTo>
                  <a:lnTo>
                    <a:pt x="187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5" name="Freeform 5148"/>
            <p:cNvSpPr>
              <a:spLocks noChangeArrowheads="1"/>
            </p:cNvSpPr>
            <p:nvPr/>
          </p:nvSpPr>
          <p:spPr bwMode="auto">
            <a:xfrm>
              <a:off x="14605945" y="6862957"/>
              <a:ext cx="410846" cy="410873"/>
            </a:xfrm>
            <a:custGeom>
              <a:avLst/>
              <a:gdLst>
                <a:gd name="T0" fmla="*/ 1521 w 1522"/>
                <a:gd name="T1" fmla="*/ 0 h 1522"/>
                <a:gd name="T2" fmla="*/ 0 w 1522"/>
                <a:gd name="T3" fmla="*/ 1521 h 1522"/>
                <a:gd name="T4" fmla="*/ 182 w 1522"/>
                <a:gd name="T5" fmla="*/ 1476 h 1522"/>
                <a:gd name="T6" fmla="*/ 1521 w 1522"/>
                <a:gd name="T7" fmla="*/ 136 h 1522"/>
                <a:gd name="T8" fmla="*/ 1521 w 1522"/>
                <a:gd name="T9" fmla="*/ 0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22">
                  <a:moveTo>
                    <a:pt x="1521" y="0"/>
                  </a:moveTo>
                  <a:lnTo>
                    <a:pt x="0" y="1521"/>
                  </a:lnTo>
                  <a:lnTo>
                    <a:pt x="182" y="1476"/>
                  </a:lnTo>
                  <a:lnTo>
                    <a:pt x="1521" y="136"/>
                  </a:lnTo>
                  <a:lnTo>
                    <a:pt x="152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6" name="Freeform 5149"/>
            <p:cNvSpPr>
              <a:spLocks noChangeArrowheads="1"/>
            </p:cNvSpPr>
            <p:nvPr/>
          </p:nvSpPr>
          <p:spPr bwMode="auto">
            <a:xfrm>
              <a:off x="14605945" y="6862957"/>
              <a:ext cx="410846" cy="410873"/>
            </a:xfrm>
            <a:custGeom>
              <a:avLst/>
              <a:gdLst>
                <a:gd name="T0" fmla="*/ 1521 w 1522"/>
                <a:gd name="T1" fmla="*/ 0 h 1522"/>
                <a:gd name="T2" fmla="*/ 0 w 1522"/>
                <a:gd name="T3" fmla="*/ 1521 h 1522"/>
                <a:gd name="T4" fmla="*/ 182 w 1522"/>
                <a:gd name="T5" fmla="*/ 1476 h 1522"/>
                <a:gd name="T6" fmla="*/ 1521 w 1522"/>
                <a:gd name="T7" fmla="*/ 136 h 1522"/>
                <a:gd name="T8" fmla="*/ 1521 w 1522"/>
                <a:gd name="T9" fmla="*/ 0 h 1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22">
                  <a:moveTo>
                    <a:pt x="1521" y="0"/>
                  </a:moveTo>
                  <a:lnTo>
                    <a:pt x="0" y="1521"/>
                  </a:lnTo>
                  <a:lnTo>
                    <a:pt x="182" y="1476"/>
                  </a:lnTo>
                  <a:lnTo>
                    <a:pt x="1521" y="136"/>
                  </a:lnTo>
                  <a:lnTo>
                    <a:pt x="152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7" name="Freeform 5150"/>
            <p:cNvSpPr>
              <a:spLocks noChangeArrowheads="1"/>
            </p:cNvSpPr>
            <p:nvPr/>
          </p:nvSpPr>
          <p:spPr bwMode="auto">
            <a:xfrm>
              <a:off x="14701213" y="6934413"/>
              <a:ext cx="315578" cy="313216"/>
            </a:xfrm>
            <a:custGeom>
              <a:avLst/>
              <a:gdLst>
                <a:gd name="T0" fmla="*/ 1169 w 1170"/>
                <a:gd name="T1" fmla="*/ 0 h 1159"/>
                <a:gd name="T2" fmla="*/ 0 w 1170"/>
                <a:gd name="T3" fmla="*/ 1158 h 1159"/>
                <a:gd name="T4" fmla="*/ 182 w 1170"/>
                <a:gd name="T5" fmla="*/ 1112 h 1159"/>
                <a:gd name="T6" fmla="*/ 1169 w 1170"/>
                <a:gd name="T7" fmla="*/ 125 h 1159"/>
                <a:gd name="T8" fmla="*/ 1169 w 1170"/>
                <a:gd name="T9" fmla="*/ 0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0" h="1159">
                  <a:moveTo>
                    <a:pt x="1169" y="0"/>
                  </a:moveTo>
                  <a:lnTo>
                    <a:pt x="0" y="1158"/>
                  </a:lnTo>
                  <a:lnTo>
                    <a:pt x="182" y="1112"/>
                  </a:lnTo>
                  <a:lnTo>
                    <a:pt x="1169" y="125"/>
                  </a:lnTo>
                  <a:lnTo>
                    <a:pt x="116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8" name="Freeform 5151"/>
            <p:cNvSpPr>
              <a:spLocks noChangeArrowheads="1"/>
            </p:cNvSpPr>
            <p:nvPr/>
          </p:nvSpPr>
          <p:spPr bwMode="auto">
            <a:xfrm>
              <a:off x="14701213" y="6934413"/>
              <a:ext cx="315578" cy="313216"/>
            </a:xfrm>
            <a:custGeom>
              <a:avLst/>
              <a:gdLst>
                <a:gd name="T0" fmla="*/ 1169 w 1170"/>
                <a:gd name="T1" fmla="*/ 0 h 1159"/>
                <a:gd name="T2" fmla="*/ 0 w 1170"/>
                <a:gd name="T3" fmla="*/ 1158 h 1159"/>
                <a:gd name="T4" fmla="*/ 182 w 1170"/>
                <a:gd name="T5" fmla="*/ 1112 h 1159"/>
                <a:gd name="T6" fmla="*/ 1169 w 1170"/>
                <a:gd name="T7" fmla="*/ 125 h 1159"/>
                <a:gd name="T8" fmla="*/ 1169 w 1170"/>
                <a:gd name="T9" fmla="*/ 0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0" h="1159">
                  <a:moveTo>
                    <a:pt x="1169" y="0"/>
                  </a:moveTo>
                  <a:lnTo>
                    <a:pt x="0" y="1158"/>
                  </a:lnTo>
                  <a:lnTo>
                    <a:pt x="182" y="1112"/>
                  </a:lnTo>
                  <a:lnTo>
                    <a:pt x="1169" y="125"/>
                  </a:lnTo>
                  <a:lnTo>
                    <a:pt x="116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59" name="Freeform 5152"/>
            <p:cNvSpPr>
              <a:spLocks noChangeArrowheads="1"/>
            </p:cNvSpPr>
            <p:nvPr/>
          </p:nvSpPr>
          <p:spPr bwMode="auto">
            <a:xfrm>
              <a:off x="14798863" y="7001106"/>
              <a:ext cx="217927" cy="221514"/>
            </a:xfrm>
            <a:custGeom>
              <a:avLst/>
              <a:gdLst>
                <a:gd name="T0" fmla="*/ 806 w 807"/>
                <a:gd name="T1" fmla="*/ 0 h 819"/>
                <a:gd name="T2" fmla="*/ 0 w 807"/>
                <a:gd name="T3" fmla="*/ 818 h 819"/>
                <a:gd name="T4" fmla="*/ 182 w 807"/>
                <a:gd name="T5" fmla="*/ 761 h 819"/>
                <a:gd name="T6" fmla="*/ 806 w 807"/>
                <a:gd name="T7" fmla="*/ 137 h 819"/>
                <a:gd name="T8" fmla="*/ 806 w 80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7" h="819">
                  <a:moveTo>
                    <a:pt x="806" y="0"/>
                  </a:moveTo>
                  <a:lnTo>
                    <a:pt x="0" y="818"/>
                  </a:lnTo>
                  <a:lnTo>
                    <a:pt x="182" y="761"/>
                  </a:lnTo>
                  <a:lnTo>
                    <a:pt x="806" y="137"/>
                  </a:lnTo>
                  <a:lnTo>
                    <a:pt x="80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0" name="Freeform 5153"/>
            <p:cNvSpPr>
              <a:spLocks noChangeArrowheads="1"/>
            </p:cNvSpPr>
            <p:nvPr/>
          </p:nvSpPr>
          <p:spPr bwMode="auto">
            <a:xfrm>
              <a:off x="14798863" y="7001106"/>
              <a:ext cx="217927" cy="221514"/>
            </a:xfrm>
            <a:custGeom>
              <a:avLst/>
              <a:gdLst>
                <a:gd name="T0" fmla="*/ 806 w 807"/>
                <a:gd name="T1" fmla="*/ 0 h 819"/>
                <a:gd name="T2" fmla="*/ 0 w 807"/>
                <a:gd name="T3" fmla="*/ 818 h 819"/>
                <a:gd name="T4" fmla="*/ 182 w 807"/>
                <a:gd name="T5" fmla="*/ 761 h 819"/>
                <a:gd name="T6" fmla="*/ 806 w 807"/>
                <a:gd name="T7" fmla="*/ 137 h 819"/>
                <a:gd name="T8" fmla="*/ 806 w 80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7" h="819">
                  <a:moveTo>
                    <a:pt x="806" y="0"/>
                  </a:moveTo>
                  <a:lnTo>
                    <a:pt x="0" y="818"/>
                  </a:lnTo>
                  <a:lnTo>
                    <a:pt x="182" y="761"/>
                  </a:lnTo>
                  <a:lnTo>
                    <a:pt x="806" y="137"/>
                  </a:lnTo>
                  <a:lnTo>
                    <a:pt x="80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1" name="Freeform 5154"/>
            <p:cNvSpPr>
              <a:spLocks noChangeArrowheads="1"/>
            </p:cNvSpPr>
            <p:nvPr/>
          </p:nvSpPr>
          <p:spPr bwMode="auto">
            <a:xfrm>
              <a:off x="14894132" y="7072562"/>
              <a:ext cx="122658" cy="122667"/>
            </a:xfrm>
            <a:custGeom>
              <a:avLst/>
              <a:gdLst>
                <a:gd name="T0" fmla="*/ 454 w 455"/>
                <a:gd name="T1" fmla="*/ 0 h 455"/>
                <a:gd name="T2" fmla="*/ 0 w 455"/>
                <a:gd name="T3" fmla="*/ 454 h 455"/>
                <a:gd name="T4" fmla="*/ 181 w 455"/>
                <a:gd name="T5" fmla="*/ 397 h 455"/>
                <a:gd name="T6" fmla="*/ 454 w 455"/>
                <a:gd name="T7" fmla="*/ 125 h 455"/>
                <a:gd name="T8" fmla="*/ 454 w 455"/>
                <a:gd name="T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5" h="455">
                  <a:moveTo>
                    <a:pt x="454" y="0"/>
                  </a:moveTo>
                  <a:lnTo>
                    <a:pt x="0" y="454"/>
                  </a:lnTo>
                  <a:lnTo>
                    <a:pt x="181" y="397"/>
                  </a:lnTo>
                  <a:lnTo>
                    <a:pt x="454" y="125"/>
                  </a:lnTo>
                  <a:lnTo>
                    <a:pt x="45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2" name="Freeform 5155"/>
            <p:cNvSpPr>
              <a:spLocks noChangeArrowheads="1"/>
            </p:cNvSpPr>
            <p:nvPr/>
          </p:nvSpPr>
          <p:spPr bwMode="auto">
            <a:xfrm>
              <a:off x="14894132" y="7072562"/>
              <a:ext cx="122658" cy="122667"/>
            </a:xfrm>
            <a:custGeom>
              <a:avLst/>
              <a:gdLst>
                <a:gd name="T0" fmla="*/ 454 w 455"/>
                <a:gd name="T1" fmla="*/ 0 h 455"/>
                <a:gd name="T2" fmla="*/ 0 w 455"/>
                <a:gd name="T3" fmla="*/ 454 h 455"/>
                <a:gd name="T4" fmla="*/ 181 w 455"/>
                <a:gd name="T5" fmla="*/ 397 h 455"/>
                <a:gd name="T6" fmla="*/ 454 w 455"/>
                <a:gd name="T7" fmla="*/ 125 h 455"/>
                <a:gd name="T8" fmla="*/ 454 w 455"/>
                <a:gd name="T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5" h="455">
                  <a:moveTo>
                    <a:pt x="454" y="0"/>
                  </a:moveTo>
                  <a:lnTo>
                    <a:pt x="0" y="454"/>
                  </a:lnTo>
                  <a:lnTo>
                    <a:pt x="181" y="397"/>
                  </a:lnTo>
                  <a:lnTo>
                    <a:pt x="454" y="125"/>
                  </a:lnTo>
                  <a:lnTo>
                    <a:pt x="45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3" name="Freeform 5156"/>
            <p:cNvSpPr>
              <a:spLocks noChangeArrowheads="1"/>
            </p:cNvSpPr>
            <p:nvPr/>
          </p:nvSpPr>
          <p:spPr bwMode="auto">
            <a:xfrm>
              <a:off x="14991782" y="7139253"/>
              <a:ext cx="25009" cy="28582"/>
            </a:xfrm>
            <a:custGeom>
              <a:avLst/>
              <a:gdLst>
                <a:gd name="T0" fmla="*/ 91 w 92"/>
                <a:gd name="T1" fmla="*/ 0 h 104"/>
                <a:gd name="T2" fmla="*/ 0 w 92"/>
                <a:gd name="T3" fmla="*/ 103 h 104"/>
                <a:gd name="T4" fmla="*/ 91 w 92"/>
                <a:gd name="T5" fmla="*/ 68 h 104"/>
                <a:gd name="T6" fmla="*/ 91 w 92"/>
                <a:gd name="T7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04">
                  <a:moveTo>
                    <a:pt x="91" y="0"/>
                  </a:moveTo>
                  <a:lnTo>
                    <a:pt x="0" y="103"/>
                  </a:lnTo>
                  <a:lnTo>
                    <a:pt x="91" y="68"/>
                  </a:lnTo>
                  <a:lnTo>
                    <a:pt x="9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4" name="Freeform 5157"/>
            <p:cNvSpPr>
              <a:spLocks noChangeArrowheads="1"/>
            </p:cNvSpPr>
            <p:nvPr/>
          </p:nvSpPr>
          <p:spPr bwMode="auto">
            <a:xfrm>
              <a:off x="14991782" y="7139253"/>
              <a:ext cx="25009" cy="28582"/>
            </a:xfrm>
            <a:custGeom>
              <a:avLst/>
              <a:gdLst>
                <a:gd name="T0" fmla="*/ 91 w 92"/>
                <a:gd name="T1" fmla="*/ 0 h 104"/>
                <a:gd name="T2" fmla="*/ 0 w 92"/>
                <a:gd name="T3" fmla="*/ 103 h 104"/>
                <a:gd name="T4" fmla="*/ 91 w 92"/>
                <a:gd name="T5" fmla="*/ 68 h 104"/>
                <a:gd name="T6" fmla="*/ 91 w 92"/>
                <a:gd name="T7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04">
                  <a:moveTo>
                    <a:pt x="91" y="0"/>
                  </a:moveTo>
                  <a:lnTo>
                    <a:pt x="0" y="103"/>
                  </a:lnTo>
                  <a:lnTo>
                    <a:pt x="91" y="68"/>
                  </a:lnTo>
                  <a:lnTo>
                    <a:pt x="9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5" name="Freeform 5158"/>
            <p:cNvSpPr>
              <a:spLocks noChangeArrowheads="1"/>
            </p:cNvSpPr>
            <p:nvPr/>
          </p:nvSpPr>
          <p:spPr bwMode="auto">
            <a:xfrm>
              <a:off x="11641900" y="5458844"/>
              <a:ext cx="1464755" cy="1109952"/>
            </a:xfrm>
            <a:custGeom>
              <a:avLst/>
              <a:gdLst>
                <a:gd name="T0" fmla="*/ 5425 w 5426"/>
                <a:gd name="T1" fmla="*/ 4109 h 4110"/>
                <a:gd name="T2" fmla="*/ 0 w 5426"/>
                <a:gd name="T3" fmla="*/ 2565 h 4110"/>
                <a:gd name="T4" fmla="*/ 0 w 5426"/>
                <a:gd name="T5" fmla="*/ 0 h 4110"/>
                <a:gd name="T6" fmla="*/ 5425 w 5426"/>
                <a:gd name="T7" fmla="*/ 1543 h 4110"/>
                <a:gd name="T8" fmla="*/ 5425 w 5426"/>
                <a:gd name="T9" fmla="*/ 4109 h 4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6" h="4110">
                  <a:moveTo>
                    <a:pt x="5425" y="4109"/>
                  </a:moveTo>
                  <a:lnTo>
                    <a:pt x="0" y="2565"/>
                  </a:lnTo>
                  <a:lnTo>
                    <a:pt x="0" y="0"/>
                  </a:lnTo>
                  <a:lnTo>
                    <a:pt x="5425" y="1543"/>
                  </a:lnTo>
                  <a:lnTo>
                    <a:pt x="5425" y="4109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6" name="Freeform 5159"/>
            <p:cNvSpPr>
              <a:spLocks noChangeArrowheads="1"/>
            </p:cNvSpPr>
            <p:nvPr/>
          </p:nvSpPr>
          <p:spPr bwMode="auto">
            <a:xfrm>
              <a:off x="11641900" y="5458844"/>
              <a:ext cx="1464755" cy="1109952"/>
            </a:xfrm>
            <a:custGeom>
              <a:avLst/>
              <a:gdLst>
                <a:gd name="T0" fmla="*/ 5425 w 5426"/>
                <a:gd name="T1" fmla="*/ 4109 h 4110"/>
                <a:gd name="T2" fmla="*/ 0 w 5426"/>
                <a:gd name="T3" fmla="*/ 2565 h 4110"/>
                <a:gd name="T4" fmla="*/ 0 w 5426"/>
                <a:gd name="T5" fmla="*/ 0 h 4110"/>
                <a:gd name="T6" fmla="*/ 5425 w 5426"/>
                <a:gd name="T7" fmla="*/ 1543 h 4110"/>
                <a:gd name="T8" fmla="*/ 5425 w 5426"/>
                <a:gd name="T9" fmla="*/ 4109 h 4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6" h="4110">
                  <a:moveTo>
                    <a:pt x="5425" y="4109"/>
                  </a:moveTo>
                  <a:lnTo>
                    <a:pt x="0" y="2565"/>
                  </a:lnTo>
                  <a:lnTo>
                    <a:pt x="0" y="0"/>
                  </a:lnTo>
                  <a:lnTo>
                    <a:pt x="5425" y="1543"/>
                  </a:lnTo>
                  <a:lnTo>
                    <a:pt x="5425" y="4109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7" name="Freeform 5160"/>
            <p:cNvSpPr>
              <a:spLocks noChangeArrowheads="1"/>
            </p:cNvSpPr>
            <p:nvPr/>
          </p:nvSpPr>
          <p:spPr bwMode="auto">
            <a:xfrm>
              <a:off x="13104273" y="5458844"/>
              <a:ext cx="1465946" cy="1109952"/>
            </a:xfrm>
            <a:custGeom>
              <a:avLst/>
              <a:gdLst>
                <a:gd name="T0" fmla="*/ 5427 w 5428"/>
                <a:gd name="T1" fmla="*/ 2565 h 4110"/>
                <a:gd name="T2" fmla="*/ 0 w 5428"/>
                <a:gd name="T3" fmla="*/ 4109 h 4110"/>
                <a:gd name="T4" fmla="*/ 0 w 5428"/>
                <a:gd name="T5" fmla="*/ 1543 h 4110"/>
                <a:gd name="T6" fmla="*/ 5427 w 5428"/>
                <a:gd name="T7" fmla="*/ 0 h 4110"/>
                <a:gd name="T8" fmla="*/ 5427 w 5428"/>
                <a:gd name="T9" fmla="*/ 2565 h 4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8" h="4110">
                  <a:moveTo>
                    <a:pt x="5427" y="2565"/>
                  </a:moveTo>
                  <a:lnTo>
                    <a:pt x="0" y="4109"/>
                  </a:lnTo>
                  <a:lnTo>
                    <a:pt x="0" y="1543"/>
                  </a:lnTo>
                  <a:lnTo>
                    <a:pt x="5427" y="0"/>
                  </a:lnTo>
                  <a:lnTo>
                    <a:pt x="5427" y="2565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8" name="Freeform 5161"/>
            <p:cNvSpPr>
              <a:spLocks noChangeArrowheads="1"/>
            </p:cNvSpPr>
            <p:nvPr/>
          </p:nvSpPr>
          <p:spPr bwMode="auto">
            <a:xfrm>
              <a:off x="13104273" y="5458844"/>
              <a:ext cx="1465946" cy="1109952"/>
            </a:xfrm>
            <a:custGeom>
              <a:avLst/>
              <a:gdLst>
                <a:gd name="T0" fmla="*/ 5427 w 5428"/>
                <a:gd name="T1" fmla="*/ 2565 h 4110"/>
                <a:gd name="T2" fmla="*/ 0 w 5428"/>
                <a:gd name="T3" fmla="*/ 4109 h 4110"/>
                <a:gd name="T4" fmla="*/ 0 w 5428"/>
                <a:gd name="T5" fmla="*/ 1543 h 4110"/>
                <a:gd name="T6" fmla="*/ 5427 w 5428"/>
                <a:gd name="T7" fmla="*/ 0 h 4110"/>
                <a:gd name="T8" fmla="*/ 5427 w 5428"/>
                <a:gd name="T9" fmla="*/ 2565 h 4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8" h="4110">
                  <a:moveTo>
                    <a:pt x="5427" y="2565"/>
                  </a:moveTo>
                  <a:lnTo>
                    <a:pt x="0" y="4109"/>
                  </a:lnTo>
                  <a:lnTo>
                    <a:pt x="0" y="1543"/>
                  </a:lnTo>
                  <a:lnTo>
                    <a:pt x="5427" y="0"/>
                  </a:lnTo>
                  <a:lnTo>
                    <a:pt x="5427" y="2565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69" name="Freeform 5162"/>
            <p:cNvSpPr>
              <a:spLocks noChangeArrowheads="1"/>
            </p:cNvSpPr>
            <p:nvPr/>
          </p:nvSpPr>
          <p:spPr bwMode="auto">
            <a:xfrm>
              <a:off x="11641900" y="5036062"/>
              <a:ext cx="2927128" cy="839610"/>
            </a:xfrm>
            <a:custGeom>
              <a:avLst/>
              <a:gdLst>
                <a:gd name="T0" fmla="*/ 10840 w 10841"/>
                <a:gd name="T1" fmla="*/ 1566 h 3110"/>
                <a:gd name="T2" fmla="*/ 5413 w 10841"/>
                <a:gd name="T3" fmla="*/ 3109 h 3110"/>
                <a:gd name="T4" fmla="*/ 0 w 10841"/>
                <a:gd name="T5" fmla="*/ 1566 h 3110"/>
                <a:gd name="T6" fmla="*/ 0 w 10841"/>
                <a:gd name="T7" fmla="*/ 1544 h 3110"/>
                <a:gd name="T8" fmla="*/ 5425 w 10841"/>
                <a:gd name="T9" fmla="*/ 0 h 3110"/>
                <a:gd name="T10" fmla="*/ 10840 w 10841"/>
                <a:gd name="T11" fmla="*/ 1544 h 3110"/>
                <a:gd name="T12" fmla="*/ 10840 w 10841"/>
                <a:gd name="T13" fmla="*/ 1566 h 3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41" h="3110">
                  <a:moveTo>
                    <a:pt x="10840" y="1566"/>
                  </a:moveTo>
                  <a:lnTo>
                    <a:pt x="5413" y="3109"/>
                  </a:lnTo>
                  <a:lnTo>
                    <a:pt x="0" y="1566"/>
                  </a:lnTo>
                  <a:lnTo>
                    <a:pt x="0" y="1544"/>
                  </a:lnTo>
                  <a:lnTo>
                    <a:pt x="5425" y="0"/>
                  </a:lnTo>
                  <a:lnTo>
                    <a:pt x="10840" y="1544"/>
                  </a:lnTo>
                  <a:lnTo>
                    <a:pt x="10840" y="1566"/>
                  </a:lnTo>
                </a:path>
              </a:pathLst>
            </a:custGeom>
            <a:solidFill>
              <a:srgbClr val="FFD07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0" name="Freeform 5163"/>
            <p:cNvSpPr>
              <a:spLocks noChangeArrowheads="1"/>
            </p:cNvSpPr>
            <p:nvPr/>
          </p:nvSpPr>
          <p:spPr bwMode="auto">
            <a:xfrm>
              <a:off x="11638328" y="5465991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1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1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1" name="Freeform 5164"/>
            <p:cNvSpPr>
              <a:spLocks noChangeArrowheads="1"/>
            </p:cNvSpPr>
            <p:nvPr/>
          </p:nvSpPr>
          <p:spPr bwMode="auto">
            <a:xfrm>
              <a:off x="11638328" y="5465991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1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1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2" name="Freeform 5165"/>
            <p:cNvSpPr>
              <a:spLocks noChangeArrowheads="1"/>
            </p:cNvSpPr>
            <p:nvPr/>
          </p:nvSpPr>
          <p:spPr bwMode="auto">
            <a:xfrm>
              <a:off x="11641900" y="5462418"/>
              <a:ext cx="25008" cy="30964"/>
            </a:xfrm>
            <a:custGeom>
              <a:avLst/>
              <a:gdLst>
                <a:gd name="T0" fmla="*/ 11 w 92"/>
                <a:gd name="T1" fmla="*/ 0 h 114"/>
                <a:gd name="T2" fmla="*/ 0 w 92"/>
                <a:gd name="T3" fmla="*/ 11 h 114"/>
                <a:gd name="T4" fmla="*/ 0 w 92"/>
                <a:gd name="T5" fmla="*/ 113 h 114"/>
                <a:gd name="T6" fmla="*/ 91 w 92"/>
                <a:gd name="T7" fmla="*/ 22 h 114"/>
                <a:gd name="T8" fmla="*/ 11 w 92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4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91" y="2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3" name="Freeform 5166"/>
            <p:cNvSpPr>
              <a:spLocks noChangeArrowheads="1"/>
            </p:cNvSpPr>
            <p:nvPr/>
          </p:nvSpPr>
          <p:spPr bwMode="auto">
            <a:xfrm>
              <a:off x="11641900" y="5462418"/>
              <a:ext cx="25008" cy="30964"/>
            </a:xfrm>
            <a:custGeom>
              <a:avLst/>
              <a:gdLst>
                <a:gd name="T0" fmla="*/ 11 w 92"/>
                <a:gd name="T1" fmla="*/ 0 h 114"/>
                <a:gd name="T2" fmla="*/ 0 w 92"/>
                <a:gd name="T3" fmla="*/ 11 h 114"/>
                <a:gd name="T4" fmla="*/ 0 w 92"/>
                <a:gd name="T5" fmla="*/ 113 h 114"/>
                <a:gd name="T6" fmla="*/ 91 w 92"/>
                <a:gd name="T7" fmla="*/ 22 h 114"/>
                <a:gd name="T8" fmla="*/ 11 w 92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4">
                  <a:moveTo>
                    <a:pt x="11" y="0"/>
                  </a:moveTo>
                  <a:lnTo>
                    <a:pt x="0" y="11"/>
                  </a:lnTo>
                  <a:lnTo>
                    <a:pt x="0" y="113"/>
                  </a:lnTo>
                  <a:lnTo>
                    <a:pt x="91" y="2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4" name="Freeform 5167"/>
            <p:cNvSpPr>
              <a:spLocks noChangeArrowheads="1"/>
            </p:cNvSpPr>
            <p:nvPr/>
          </p:nvSpPr>
          <p:spPr bwMode="auto">
            <a:xfrm>
              <a:off x="11638328" y="5517200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5" name="Freeform 5168"/>
            <p:cNvSpPr>
              <a:spLocks noChangeArrowheads="1"/>
            </p:cNvSpPr>
            <p:nvPr/>
          </p:nvSpPr>
          <p:spPr bwMode="auto">
            <a:xfrm>
              <a:off x="11638328" y="5517200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6" name="Freeform 5169"/>
            <p:cNvSpPr>
              <a:spLocks noChangeArrowheads="1"/>
            </p:cNvSpPr>
            <p:nvPr/>
          </p:nvSpPr>
          <p:spPr bwMode="auto">
            <a:xfrm>
              <a:off x="11641901" y="5474327"/>
              <a:ext cx="64306" cy="70266"/>
            </a:xfrm>
            <a:custGeom>
              <a:avLst/>
              <a:gdLst>
                <a:gd name="T0" fmla="*/ 159 w 239"/>
                <a:gd name="T1" fmla="*/ 0 h 262"/>
                <a:gd name="T2" fmla="*/ 0 w 239"/>
                <a:gd name="T3" fmla="*/ 159 h 262"/>
                <a:gd name="T4" fmla="*/ 0 w 239"/>
                <a:gd name="T5" fmla="*/ 261 h 262"/>
                <a:gd name="T6" fmla="*/ 238 w 239"/>
                <a:gd name="T7" fmla="*/ 23 h 262"/>
                <a:gd name="T8" fmla="*/ 159 w 239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62">
                  <a:moveTo>
                    <a:pt x="159" y="0"/>
                  </a:moveTo>
                  <a:lnTo>
                    <a:pt x="0" y="159"/>
                  </a:lnTo>
                  <a:lnTo>
                    <a:pt x="0" y="261"/>
                  </a:lnTo>
                  <a:lnTo>
                    <a:pt x="238" y="23"/>
                  </a:lnTo>
                  <a:lnTo>
                    <a:pt x="15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7" name="Freeform 5170"/>
            <p:cNvSpPr>
              <a:spLocks noChangeArrowheads="1"/>
            </p:cNvSpPr>
            <p:nvPr/>
          </p:nvSpPr>
          <p:spPr bwMode="auto">
            <a:xfrm>
              <a:off x="11641901" y="5474327"/>
              <a:ext cx="64306" cy="70266"/>
            </a:xfrm>
            <a:custGeom>
              <a:avLst/>
              <a:gdLst>
                <a:gd name="T0" fmla="*/ 159 w 239"/>
                <a:gd name="T1" fmla="*/ 0 h 262"/>
                <a:gd name="T2" fmla="*/ 0 w 239"/>
                <a:gd name="T3" fmla="*/ 159 h 262"/>
                <a:gd name="T4" fmla="*/ 0 w 239"/>
                <a:gd name="T5" fmla="*/ 261 h 262"/>
                <a:gd name="T6" fmla="*/ 238 w 239"/>
                <a:gd name="T7" fmla="*/ 23 h 262"/>
                <a:gd name="T8" fmla="*/ 159 w 239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262">
                  <a:moveTo>
                    <a:pt x="159" y="0"/>
                  </a:moveTo>
                  <a:lnTo>
                    <a:pt x="0" y="159"/>
                  </a:lnTo>
                  <a:lnTo>
                    <a:pt x="0" y="261"/>
                  </a:lnTo>
                  <a:lnTo>
                    <a:pt x="238" y="23"/>
                  </a:lnTo>
                  <a:lnTo>
                    <a:pt x="15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8" name="Freeform 5171"/>
            <p:cNvSpPr>
              <a:spLocks noChangeArrowheads="1"/>
            </p:cNvSpPr>
            <p:nvPr/>
          </p:nvSpPr>
          <p:spPr bwMode="auto">
            <a:xfrm>
              <a:off x="11638328" y="5569602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1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1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79" name="Freeform 5172"/>
            <p:cNvSpPr>
              <a:spLocks noChangeArrowheads="1"/>
            </p:cNvSpPr>
            <p:nvPr/>
          </p:nvSpPr>
          <p:spPr bwMode="auto">
            <a:xfrm>
              <a:off x="11638328" y="5569602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1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1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0" name="Freeform 5173"/>
            <p:cNvSpPr>
              <a:spLocks noChangeArrowheads="1"/>
            </p:cNvSpPr>
            <p:nvPr/>
          </p:nvSpPr>
          <p:spPr bwMode="auto">
            <a:xfrm>
              <a:off x="11641900" y="5487428"/>
              <a:ext cx="104796" cy="110757"/>
            </a:xfrm>
            <a:custGeom>
              <a:avLst/>
              <a:gdLst>
                <a:gd name="T0" fmla="*/ 306 w 387"/>
                <a:gd name="T1" fmla="*/ 0 h 409"/>
                <a:gd name="T2" fmla="*/ 0 w 387"/>
                <a:gd name="T3" fmla="*/ 306 h 409"/>
                <a:gd name="T4" fmla="*/ 0 w 387"/>
                <a:gd name="T5" fmla="*/ 408 h 409"/>
                <a:gd name="T6" fmla="*/ 386 w 387"/>
                <a:gd name="T7" fmla="*/ 22 h 409"/>
                <a:gd name="T8" fmla="*/ 306 w 387"/>
                <a:gd name="T9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7" h="409">
                  <a:moveTo>
                    <a:pt x="306" y="0"/>
                  </a:moveTo>
                  <a:lnTo>
                    <a:pt x="0" y="306"/>
                  </a:lnTo>
                  <a:lnTo>
                    <a:pt x="0" y="408"/>
                  </a:lnTo>
                  <a:lnTo>
                    <a:pt x="386" y="22"/>
                  </a:lnTo>
                  <a:lnTo>
                    <a:pt x="3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1" name="Freeform 5174"/>
            <p:cNvSpPr>
              <a:spLocks noChangeArrowheads="1"/>
            </p:cNvSpPr>
            <p:nvPr/>
          </p:nvSpPr>
          <p:spPr bwMode="auto">
            <a:xfrm>
              <a:off x="11641900" y="5487428"/>
              <a:ext cx="104796" cy="110757"/>
            </a:xfrm>
            <a:custGeom>
              <a:avLst/>
              <a:gdLst>
                <a:gd name="T0" fmla="*/ 306 w 387"/>
                <a:gd name="T1" fmla="*/ 0 h 409"/>
                <a:gd name="T2" fmla="*/ 0 w 387"/>
                <a:gd name="T3" fmla="*/ 306 h 409"/>
                <a:gd name="T4" fmla="*/ 0 w 387"/>
                <a:gd name="T5" fmla="*/ 408 h 409"/>
                <a:gd name="T6" fmla="*/ 386 w 387"/>
                <a:gd name="T7" fmla="*/ 22 h 409"/>
                <a:gd name="T8" fmla="*/ 306 w 387"/>
                <a:gd name="T9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7" h="409">
                  <a:moveTo>
                    <a:pt x="306" y="0"/>
                  </a:moveTo>
                  <a:lnTo>
                    <a:pt x="0" y="306"/>
                  </a:lnTo>
                  <a:lnTo>
                    <a:pt x="0" y="408"/>
                  </a:lnTo>
                  <a:lnTo>
                    <a:pt x="386" y="22"/>
                  </a:lnTo>
                  <a:lnTo>
                    <a:pt x="30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2" name="Freeform 5175"/>
            <p:cNvSpPr>
              <a:spLocks noChangeArrowheads="1"/>
            </p:cNvSpPr>
            <p:nvPr/>
          </p:nvSpPr>
          <p:spPr bwMode="auto">
            <a:xfrm>
              <a:off x="11638328" y="5625575"/>
              <a:ext cx="3573" cy="27391"/>
            </a:xfrm>
            <a:custGeom>
              <a:avLst/>
              <a:gdLst>
                <a:gd name="T0" fmla="*/ 12 w 13"/>
                <a:gd name="T1" fmla="*/ 0 h 102"/>
                <a:gd name="T2" fmla="*/ 0 w 13"/>
                <a:gd name="T3" fmla="*/ 0 h 102"/>
                <a:gd name="T4" fmla="*/ 0 w 13"/>
                <a:gd name="T5" fmla="*/ 101 h 102"/>
                <a:gd name="T6" fmla="*/ 12 w 13"/>
                <a:gd name="T7" fmla="*/ 90 h 102"/>
                <a:gd name="T8" fmla="*/ 12 w 13"/>
                <a:gd name="T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2">
                  <a:moveTo>
                    <a:pt x="12" y="0"/>
                  </a:moveTo>
                  <a:lnTo>
                    <a:pt x="0" y="0"/>
                  </a:lnTo>
                  <a:lnTo>
                    <a:pt x="0" y="101"/>
                  </a:lnTo>
                  <a:lnTo>
                    <a:pt x="12" y="90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3" name="Freeform 5176"/>
            <p:cNvSpPr>
              <a:spLocks noChangeArrowheads="1"/>
            </p:cNvSpPr>
            <p:nvPr/>
          </p:nvSpPr>
          <p:spPr bwMode="auto">
            <a:xfrm>
              <a:off x="11638328" y="5625575"/>
              <a:ext cx="3573" cy="27391"/>
            </a:xfrm>
            <a:custGeom>
              <a:avLst/>
              <a:gdLst>
                <a:gd name="T0" fmla="*/ 12 w 13"/>
                <a:gd name="T1" fmla="*/ 0 h 102"/>
                <a:gd name="T2" fmla="*/ 0 w 13"/>
                <a:gd name="T3" fmla="*/ 0 h 102"/>
                <a:gd name="T4" fmla="*/ 0 w 13"/>
                <a:gd name="T5" fmla="*/ 101 h 102"/>
                <a:gd name="T6" fmla="*/ 12 w 13"/>
                <a:gd name="T7" fmla="*/ 90 h 102"/>
                <a:gd name="T8" fmla="*/ 12 w 13"/>
                <a:gd name="T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2">
                  <a:moveTo>
                    <a:pt x="12" y="0"/>
                  </a:moveTo>
                  <a:lnTo>
                    <a:pt x="0" y="0"/>
                  </a:lnTo>
                  <a:lnTo>
                    <a:pt x="0" y="101"/>
                  </a:lnTo>
                  <a:lnTo>
                    <a:pt x="12" y="90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4" name="Freeform 5177"/>
            <p:cNvSpPr>
              <a:spLocks noChangeArrowheads="1"/>
            </p:cNvSpPr>
            <p:nvPr/>
          </p:nvSpPr>
          <p:spPr bwMode="auto">
            <a:xfrm>
              <a:off x="11641900" y="5496954"/>
              <a:ext cx="147666" cy="153630"/>
            </a:xfrm>
            <a:custGeom>
              <a:avLst/>
              <a:gdLst>
                <a:gd name="T0" fmla="*/ 465 w 546"/>
                <a:gd name="T1" fmla="*/ 0 h 567"/>
                <a:gd name="T2" fmla="*/ 0 w 546"/>
                <a:gd name="T3" fmla="*/ 476 h 567"/>
                <a:gd name="T4" fmla="*/ 0 w 546"/>
                <a:gd name="T5" fmla="*/ 566 h 567"/>
                <a:gd name="T6" fmla="*/ 545 w 546"/>
                <a:gd name="T7" fmla="*/ 22 h 567"/>
                <a:gd name="T8" fmla="*/ 465 w 546"/>
                <a:gd name="T9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6" h="567">
                  <a:moveTo>
                    <a:pt x="465" y="0"/>
                  </a:moveTo>
                  <a:lnTo>
                    <a:pt x="0" y="476"/>
                  </a:lnTo>
                  <a:lnTo>
                    <a:pt x="0" y="566"/>
                  </a:lnTo>
                  <a:lnTo>
                    <a:pt x="545" y="22"/>
                  </a:lnTo>
                  <a:lnTo>
                    <a:pt x="46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5" name="Freeform 5178"/>
            <p:cNvSpPr>
              <a:spLocks noChangeArrowheads="1"/>
            </p:cNvSpPr>
            <p:nvPr/>
          </p:nvSpPr>
          <p:spPr bwMode="auto">
            <a:xfrm>
              <a:off x="11641900" y="5496954"/>
              <a:ext cx="147666" cy="153630"/>
            </a:xfrm>
            <a:custGeom>
              <a:avLst/>
              <a:gdLst>
                <a:gd name="T0" fmla="*/ 465 w 546"/>
                <a:gd name="T1" fmla="*/ 0 h 567"/>
                <a:gd name="T2" fmla="*/ 0 w 546"/>
                <a:gd name="T3" fmla="*/ 476 h 567"/>
                <a:gd name="T4" fmla="*/ 0 w 546"/>
                <a:gd name="T5" fmla="*/ 566 h 567"/>
                <a:gd name="T6" fmla="*/ 545 w 546"/>
                <a:gd name="T7" fmla="*/ 22 h 567"/>
                <a:gd name="T8" fmla="*/ 465 w 546"/>
                <a:gd name="T9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6" h="567">
                  <a:moveTo>
                    <a:pt x="465" y="0"/>
                  </a:moveTo>
                  <a:lnTo>
                    <a:pt x="0" y="476"/>
                  </a:lnTo>
                  <a:lnTo>
                    <a:pt x="0" y="566"/>
                  </a:lnTo>
                  <a:lnTo>
                    <a:pt x="545" y="22"/>
                  </a:lnTo>
                  <a:lnTo>
                    <a:pt x="46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6" name="Freeform 5179"/>
            <p:cNvSpPr>
              <a:spLocks noChangeArrowheads="1"/>
            </p:cNvSpPr>
            <p:nvPr/>
          </p:nvSpPr>
          <p:spPr bwMode="auto">
            <a:xfrm>
              <a:off x="11638328" y="5676785"/>
              <a:ext cx="3573" cy="28582"/>
            </a:xfrm>
            <a:custGeom>
              <a:avLst/>
              <a:gdLst>
                <a:gd name="T0" fmla="*/ 12 w 13"/>
                <a:gd name="T1" fmla="*/ 0 h 104"/>
                <a:gd name="T2" fmla="*/ 0 w 13"/>
                <a:gd name="T3" fmla="*/ 12 h 104"/>
                <a:gd name="T4" fmla="*/ 0 w 13"/>
                <a:gd name="T5" fmla="*/ 103 h 104"/>
                <a:gd name="T6" fmla="*/ 12 w 13"/>
                <a:gd name="T7" fmla="*/ 103 h 104"/>
                <a:gd name="T8" fmla="*/ 12 w 13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4">
                  <a:moveTo>
                    <a:pt x="12" y="0"/>
                  </a:moveTo>
                  <a:lnTo>
                    <a:pt x="0" y="12"/>
                  </a:lnTo>
                  <a:lnTo>
                    <a:pt x="0" y="103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7" name="Freeform 5180"/>
            <p:cNvSpPr>
              <a:spLocks noChangeArrowheads="1"/>
            </p:cNvSpPr>
            <p:nvPr/>
          </p:nvSpPr>
          <p:spPr bwMode="auto">
            <a:xfrm>
              <a:off x="11638328" y="5676785"/>
              <a:ext cx="3573" cy="28582"/>
            </a:xfrm>
            <a:custGeom>
              <a:avLst/>
              <a:gdLst>
                <a:gd name="T0" fmla="*/ 12 w 13"/>
                <a:gd name="T1" fmla="*/ 0 h 104"/>
                <a:gd name="T2" fmla="*/ 0 w 13"/>
                <a:gd name="T3" fmla="*/ 12 h 104"/>
                <a:gd name="T4" fmla="*/ 0 w 13"/>
                <a:gd name="T5" fmla="*/ 103 h 104"/>
                <a:gd name="T6" fmla="*/ 12 w 13"/>
                <a:gd name="T7" fmla="*/ 103 h 104"/>
                <a:gd name="T8" fmla="*/ 12 w 13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4">
                  <a:moveTo>
                    <a:pt x="12" y="0"/>
                  </a:moveTo>
                  <a:lnTo>
                    <a:pt x="0" y="12"/>
                  </a:lnTo>
                  <a:lnTo>
                    <a:pt x="0" y="103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8" name="Freeform 5181"/>
            <p:cNvSpPr>
              <a:spLocks noChangeArrowheads="1"/>
            </p:cNvSpPr>
            <p:nvPr/>
          </p:nvSpPr>
          <p:spPr bwMode="auto">
            <a:xfrm>
              <a:off x="11641900" y="5508864"/>
              <a:ext cx="186964" cy="196504"/>
            </a:xfrm>
            <a:custGeom>
              <a:avLst/>
              <a:gdLst>
                <a:gd name="T0" fmla="*/ 613 w 693"/>
                <a:gd name="T1" fmla="*/ 0 h 727"/>
                <a:gd name="T2" fmla="*/ 0 w 693"/>
                <a:gd name="T3" fmla="*/ 623 h 727"/>
                <a:gd name="T4" fmla="*/ 0 w 693"/>
                <a:gd name="T5" fmla="*/ 726 h 727"/>
                <a:gd name="T6" fmla="*/ 692 w 693"/>
                <a:gd name="T7" fmla="*/ 23 h 727"/>
                <a:gd name="T8" fmla="*/ 613 w 693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3" h="727">
                  <a:moveTo>
                    <a:pt x="613" y="0"/>
                  </a:moveTo>
                  <a:lnTo>
                    <a:pt x="0" y="623"/>
                  </a:lnTo>
                  <a:lnTo>
                    <a:pt x="0" y="726"/>
                  </a:lnTo>
                  <a:lnTo>
                    <a:pt x="692" y="23"/>
                  </a:lnTo>
                  <a:lnTo>
                    <a:pt x="61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89" name="Freeform 5182"/>
            <p:cNvSpPr>
              <a:spLocks noChangeArrowheads="1"/>
            </p:cNvSpPr>
            <p:nvPr/>
          </p:nvSpPr>
          <p:spPr bwMode="auto">
            <a:xfrm>
              <a:off x="11641900" y="5508864"/>
              <a:ext cx="186964" cy="196504"/>
            </a:xfrm>
            <a:custGeom>
              <a:avLst/>
              <a:gdLst>
                <a:gd name="T0" fmla="*/ 613 w 693"/>
                <a:gd name="T1" fmla="*/ 0 h 727"/>
                <a:gd name="T2" fmla="*/ 0 w 693"/>
                <a:gd name="T3" fmla="*/ 623 h 727"/>
                <a:gd name="T4" fmla="*/ 0 w 693"/>
                <a:gd name="T5" fmla="*/ 726 h 727"/>
                <a:gd name="T6" fmla="*/ 692 w 693"/>
                <a:gd name="T7" fmla="*/ 23 h 727"/>
                <a:gd name="T8" fmla="*/ 613 w 693"/>
                <a:gd name="T9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3" h="727">
                  <a:moveTo>
                    <a:pt x="613" y="0"/>
                  </a:moveTo>
                  <a:lnTo>
                    <a:pt x="0" y="623"/>
                  </a:lnTo>
                  <a:lnTo>
                    <a:pt x="0" y="726"/>
                  </a:lnTo>
                  <a:lnTo>
                    <a:pt x="692" y="23"/>
                  </a:lnTo>
                  <a:lnTo>
                    <a:pt x="61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0" name="Freeform 5183"/>
            <p:cNvSpPr>
              <a:spLocks noChangeArrowheads="1"/>
            </p:cNvSpPr>
            <p:nvPr/>
          </p:nvSpPr>
          <p:spPr bwMode="auto">
            <a:xfrm>
              <a:off x="11638328" y="5729186"/>
              <a:ext cx="3573" cy="28582"/>
            </a:xfrm>
            <a:custGeom>
              <a:avLst/>
              <a:gdLst>
                <a:gd name="T0" fmla="*/ 12 w 13"/>
                <a:gd name="T1" fmla="*/ 0 h 104"/>
                <a:gd name="T2" fmla="*/ 0 w 13"/>
                <a:gd name="T3" fmla="*/ 12 h 104"/>
                <a:gd name="T4" fmla="*/ 0 w 13"/>
                <a:gd name="T5" fmla="*/ 103 h 104"/>
                <a:gd name="T6" fmla="*/ 12 w 13"/>
                <a:gd name="T7" fmla="*/ 103 h 104"/>
                <a:gd name="T8" fmla="*/ 12 w 13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4">
                  <a:moveTo>
                    <a:pt x="12" y="0"/>
                  </a:moveTo>
                  <a:lnTo>
                    <a:pt x="0" y="12"/>
                  </a:lnTo>
                  <a:lnTo>
                    <a:pt x="0" y="103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1" name="Freeform 5184"/>
            <p:cNvSpPr>
              <a:spLocks noChangeArrowheads="1"/>
            </p:cNvSpPr>
            <p:nvPr/>
          </p:nvSpPr>
          <p:spPr bwMode="auto">
            <a:xfrm>
              <a:off x="11638328" y="5729186"/>
              <a:ext cx="3573" cy="28582"/>
            </a:xfrm>
            <a:custGeom>
              <a:avLst/>
              <a:gdLst>
                <a:gd name="T0" fmla="*/ 12 w 13"/>
                <a:gd name="T1" fmla="*/ 0 h 104"/>
                <a:gd name="T2" fmla="*/ 0 w 13"/>
                <a:gd name="T3" fmla="*/ 12 h 104"/>
                <a:gd name="T4" fmla="*/ 0 w 13"/>
                <a:gd name="T5" fmla="*/ 103 h 104"/>
                <a:gd name="T6" fmla="*/ 12 w 13"/>
                <a:gd name="T7" fmla="*/ 103 h 104"/>
                <a:gd name="T8" fmla="*/ 12 w 13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4">
                  <a:moveTo>
                    <a:pt x="12" y="0"/>
                  </a:moveTo>
                  <a:lnTo>
                    <a:pt x="0" y="12"/>
                  </a:lnTo>
                  <a:lnTo>
                    <a:pt x="0" y="103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2" name="Freeform 5185"/>
            <p:cNvSpPr>
              <a:spLocks noChangeArrowheads="1"/>
            </p:cNvSpPr>
            <p:nvPr/>
          </p:nvSpPr>
          <p:spPr bwMode="auto">
            <a:xfrm>
              <a:off x="11641900" y="5520774"/>
              <a:ext cx="227453" cy="235805"/>
            </a:xfrm>
            <a:custGeom>
              <a:avLst/>
              <a:gdLst>
                <a:gd name="T0" fmla="*/ 760 w 841"/>
                <a:gd name="T1" fmla="*/ 0 h 874"/>
                <a:gd name="T2" fmla="*/ 0 w 841"/>
                <a:gd name="T3" fmla="*/ 770 h 874"/>
                <a:gd name="T4" fmla="*/ 0 w 841"/>
                <a:gd name="T5" fmla="*/ 873 h 874"/>
                <a:gd name="T6" fmla="*/ 840 w 841"/>
                <a:gd name="T7" fmla="*/ 22 h 874"/>
                <a:gd name="T8" fmla="*/ 760 w 841"/>
                <a:gd name="T9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1" h="874">
                  <a:moveTo>
                    <a:pt x="760" y="0"/>
                  </a:moveTo>
                  <a:lnTo>
                    <a:pt x="0" y="770"/>
                  </a:lnTo>
                  <a:lnTo>
                    <a:pt x="0" y="873"/>
                  </a:lnTo>
                  <a:lnTo>
                    <a:pt x="840" y="22"/>
                  </a:lnTo>
                  <a:lnTo>
                    <a:pt x="76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3" name="Freeform 5186"/>
            <p:cNvSpPr>
              <a:spLocks noChangeArrowheads="1"/>
            </p:cNvSpPr>
            <p:nvPr/>
          </p:nvSpPr>
          <p:spPr bwMode="auto">
            <a:xfrm>
              <a:off x="11641900" y="5520774"/>
              <a:ext cx="227453" cy="235805"/>
            </a:xfrm>
            <a:custGeom>
              <a:avLst/>
              <a:gdLst>
                <a:gd name="T0" fmla="*/ 760 w 841"/>
                <a:gd name="T1" fmla="*/ 0 h 874"/>
                <a:gd name="T2" fmla="*/ 0 w 841"/>
                <a:gd name="T3" fmla="*/ 770 h 874"/>
                <a:gd name="T4" fmla="*/ 0 w 841"/>
                <a:gd name="T5" fmla="*/ 873 h 874"/>
                <a:gd name="T6" fmla="*/ 840 w 841"/>
                <a:gd name="T7" fmla="*/ 22 h 874"/>
                <a:gd name="T8" fmla="*/ 760 w 841"/>
                <a:gd name="T9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1" h="874">
                  <a:moveTo>
                    <a:pt x="760" y="0"/>
                  </a:moveTo>
                  <a:lnTo>
                    <a:pt x="0" y="770"/>
                  </a:lnTo>
                  <a:lnTo>
                    <a:pt x="0" y="873"/>
                  </a:lnTo>
                  <a:lnTo>
                    <a:pt x="840" y="22"/>
                  </a:lnTo>
                  <a:lnTo>
                    <a:pt x="76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4" name="Freeform 5187"/>
            <p:cNvSpPr>
              <a:spLocks noChangeArrowheads="1"/>
            </p:cNvSpPr>
            <p:nvPr/>
          </p:nvSpPr>
          <p:spPr bwMode="auto">
            <a:xfrm>
              <a:off x="11638328" y="5781588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5" name="Freeform 5188"/>
            <p:cNvSpPr>
              <a:spLocks noChangeArrowheads="1"/>
            </p:cNvSpPr>
            <p:nvPr/>
          </p:nvSpPr>
          <p:spPr bwMode="auto">
            <a:xfrm>
              <a:off x="11638328" y="5781588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6" name="Freeform 5189"/>
            <p:cNvSpPr>
              <a:spLocks noChangeArrowheads="1"/>
            </p:cNvSpPr>
            <p:nvPr/>
          </p:nvSpPr>
          <p:spPr bwMode="auto">
            <a:xfrm>
              <a:off x="11641900" y="5532682"/>
              <a:ext cx="270325" cy="276297"/>
            </a:xfrm>
            <a:custGeom>
              <a:avLst/>
              <a:gdLst>
                <a:gd name="T0" fmla="*/ 919 w 1000"/>
                <a:gd name="T1" fmla="*/ 0 h 1021"/>
                <a:gd name="T2" fmla="*/ 0 w 1000"/>
                <a:gd name="T3" fmla="*/ 918 h 1021"/>
                <a:gd name="T4" fmla="*/ 0 w 1000"/>
                <a:gd name="T5" fmla="*/ 1020 h 1021"/>
                <a:gd name="T6" fmla="*/ 999 w 1000"/>
                <a:gd name="T7" fmla="*/ 22 h 1021"/>
                <a:gd name="T8" fmla="*/ 919 w 1000"/>
                <a:gd name="T9" fmla="*/ 0 h 1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0" h="1021">
                  <a:moveTo>
                    <a:pt x="919" y="0"/>
                  </a:moveTo>
                  <a:lnTo>
                    <a:pt x="0" y="918"/>
                  </a:lnTo>
                  <a:lnTo>
                    <a:pt x="0" y="1020"/>
                  </a:lnTo>
                  <a:lnTo>
                    <a:pt x="999" y="22"/>
                  </a:lnTo>
                  <a:lnTo>
                    <a:pt x="91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7" name="Freeform 5190"/>
            <p:cNvSpPr>
              <a:spLocks noChangeArrowheads="1"/>
            </p:cNvSpPr>
            <p:nvPr/>
          </p:nvSpPr>
          <p:spPr bwMode="auto">
            <a:xfrm>
              <a:off x="11641900" y="5532682"/>
              <a:ext cx="270325" cy="276297"/>
            </a:xfrm>
            <a:custGeom>
              <a:avLst/>
              <a:gdLst>
                <a:gd name="T0" fmla="*/ 919 w 1000"/>
                <a:gd name="T1" fmla="*/ 0 h 1021"/>
                <a:gd name="T2" fmla="*/ 0 w 1000"/>
                <a:gd name="T3" fmla="*/ 918 h 1021"/>
                <a:gd name="T4" fmla="*/ 0 w 1000"/>
                <a:gd name="T5" fmla="*/ 1020 h 1021"/>
                <a:gd name="T6" fmla="*/ 999 w 1000"/>
                <a:gd name="T7" fmla="*/ 22 h 1021"/>
                <a:gd name="T8" fmla="*/ 919 w 1000"/>
                <a:gd name="T9" fmla="*/ 0 h 1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0" h="1021">
                  <a:moveTo>
                    <a:pt x="919" y="0"/>
                  </a:moveTo>
                  <a:lnTo>
                    <a:pt x="0" y="918"/>
                  </a:lnTo>
                  <a:lnTo>
                    <a:pt x="0" y="1020"/>
                  </a:lnTo>
                  <a:lnTo>
                    <a:pt x="999" y="22"/>
                  </a:lnTo>
                  <a:lnTo>
                    <a:pt x="91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8" name="Freeform 5191"/>
            <p:cNvSpPr>
              <a:spLocks noChangeArrowheads="1"/>
            </p:cNvSpPr>
            <p:nvPr/>
          </p:nvSpPr>
          <p:spPr bwMode="auto">
            <a:xfrm>
              <a:off x="11638328" y="5832799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799" name="Freeform 5192"/>
            <p:cNvSpPr>
              <a:spLocks noChangeArrowheads="1"/>
            </p:cNvSpPr>
            <p:nvPr/>
          </p:nvSpPr>
          <p:spPr bwMode="auto">
            <a:xfrm>
              <a:off x="11638328" y="5832799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0" name="Freeform 5193"/>
            <p:cNvSpPr>
              <a:spLocks noChangeArrowheads="1"/>
            </p:cNvSpPr>
            <p:nvPr/>
          </p:nvSpPr>
          <p:spPr bwMode="auto">
            <a:xfrm>
              <a:off x="11641900" y="5545782"/>
              <a:ext cx="309623" cy="315598"/>
            </a:xfrm>
            <a:custGeom>
              <a:avLst/>
              <a:gdLst>
                <a:gd name="T0" fmla="*/ 1067 w 1147"/>
                <a:gd name="T1" fmla="*/ 0 h 1169"/>
                <a:gd name="T2" fmla="*/ 0 w 1147"/>
                <a:gd name="T3" fmla="*/ 1066 h 1169"/>
                <a:gd name="T4" fmla="*/ 0 w 1147"/>
                <a:gd name="T5" fmla="*/ 1168 h 1169"/>
                <a:gd name="T6" fmla="*/ 1146 w 1147"/>
                <a:gd name="T7" fmla="*/ 23 h 1169"/>
                <a:gd name="T8" fmla="*/ 1067 w 1147"/>
                <a:gd name="T9" fmla="*/ 0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7" h="1169">
                  <a:moveTo>
                    <a:pt x="1067" y="0"/>
                  </a:moveTo>
                  <a:lnTo>
                    <a:pt x="0" y="1066"/>
                  </a:lnTo>
                  <a:lnTo>
                    <a:pt x="0" y="1168"/>
                  </a:lnTo>
                  <a:lnTo>
                    <a:pt x="1146" y="23"/>
                  </a:lnTo>
                  <a:lnTo>
                    <a:pt x="106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1" name="Freeform 5194"/>
            <p:cNvSpPr>
              <a:spLocks noChangeArrowheads="1"/>
            </p:cNvSpPr>
            <p:nvPr/>
          </p:nvSpPr>
          <p:spPr bwMode="auto">
            <a:xfrm>
              <a:off x="11641900" y="5545782"/>
              <a:ext cx="309623" cy="315598"/>
            </a:xfrm>
            <a:custGeom>
              <a:avLst/>
              <a:gdLst>
                <a:gd name="T0" fmla="*/ 1067 w 1147"/>
                <a:gd name="T1" fmla="*/ 0 h 1169"/>
                <a:gd name="T2" fmla="*/ 0 w 1147"/>
                <a:gd name="T3" fmla="*/ 1066 h 1169"/>
                <a:gd name="T4" fmla="*/ 0 w 1147"/>
                <a:gd name="T5" fmla="*/ 1168 h 1169"/>
                <a:gd name="T6" fmla="*/ 1146 w 1147"/>
                <a:gd name="T7" fmla="*/ 23 h 1169"/>
                <a:gd name="T8" fmla="*/ 1067 w 1147"/>
                <a:gd name="T9" fmla="*/ 0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7" h="1169">
                  <a:moveTo>
                    <a:pt x="1067" y="0"/>
                  </a:moveTo>
                  <a:lnTo>
                    <a:pt x="0" y="1066"/>
                  </a:lnTo>
                  <a:lnTo>
                    <a:pt x="0" y="1168"/>
                  </a:lnTo>
                  <a:lnTo>
                    <a:pt x="1146" y="23"/>
                  </a:lnTo>
                  <a:lnTo>
                    <a:pt x="106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2" name="Freeform 5195"/>
            <p:cNvSpPr>
              <a:spLocks noChangeArrowheads="1"/>
            </p:cNvSpPr>
            <p:nvPr/>
          </p:nvSpPr>
          <p:spPr bwMode="auto">
            <a:xfrm>
              <a:off x="11638328" y="5885200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3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3" name="Freeform 5196"/>
            <p:cNvSpPr>
              <a:spLocks noChangeArrowheads="1"/>
            </p:cNvSpPr>
            <p:nvPr/>
          </p:nvSpPr>
          <p:spPr bwMode="auto">
            <a:xfrm>
              <a:off x="11638328" y="5885200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3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4" name="Freeform 5197"/>
            <p:cNvSpPr>
              <a:spLocks noChangeArrowheads="1"/>
            </p:cNvSpPr>
            <p:nvPr/>
          </p:nvSpPr>
          <p:spPr bwMode="auto">
            <a:xfrm>
              <a:off x="11641900" y="5554119"/>
              <a:ext cx="350112" cy="358471"/>
            </a:xfrm>
            <a:custGeom>
              <a:avLst/>
              <a:gdLst>
                <a:gd name="T0" fmla="*/ 1214 w 1295"/>
                <a:gd name="T1" fmla="*/ 0 h 1329"/>
                <a:gd name="T2" fmla="*/ 0 w 1295"/>
                <a:gd name="T3" fmla="*/ 1225 h 1329"/>
                <a:gd name="T4" fmla="*/ 0 w 1295"/>
                <a:gd name="T5" fmla="*/ 1328 h 1329"/>
                <a:gd name="T6" fmla="*/ 1294 w 1295"/>
                <a:gd name="T7" fmla="*/ 23 h 1329"/>
                <a:gd name="T8" fmla="*/ 1214 w 1295"/>
                <a:gd name="T9" fmla="*/ 0 h 1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5" h="1329">
                  <a:moveTo>
                    <a:pt x="1214" y="0"/>
                  </a:moveTo>
                  <a:lnTo>
                    <a:pt x="0" y="1225"/>
                  </a:lnTo>
                  <a:lnTo>
                    <a:pt x="0" y="1328"/>
                  </a:lnTo>
                  <a:lnTo>
                    <a:pt x="1294" y="23"/>
                  </a:lnTo>
                  <a:lnTo>
                    <a:pt x="121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5" name="Freeform 5198"/>
            <p:cNvSpPr>
              <a:spLocks noChangeArrowheads="1"/>
            </p:cNvSpPr>
            <p:nvPr/>
          </p:nvSpPr>
          <p:spPr bwMode="auto">
            <a:xfrm>
              <a:off x="11641900" y="5554119"/>
              <a:ext cx="350112" cy="358471"/>
            </a:xfrm>
            <a:custGeom>
              <a:avLst/>
              <a:gdLst>
                <a:gd name="T0" fmla="*/ 1214 w 1295"/>
                <a:gd name="T1" fmla="*/ 0 h 1329"/>
                <a:gd name="T2" fmla="*/ 0 w 1295"/>
                <a:gd name="T3" fmla="*/ 1225 h 1329"/>
                <a:gd name="T4" fmla="*/ 0 w 1295"/>
                <a:gd name="T5" fmla="*/ 1328 h 1329"/>
                <a:gd name="T6" fmla="*/ 1294 w 1295"/>
                <a:gd name="T7" fmla="*/ 23 h 1329"/>
                <a:gd name="T8" fmla="*/ 1214 w 1295"/>
                <a:gd name="T9" fmla="*/ 0 h 1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5" h="1329">
                  <a:moveTo>
                    <a:pt x="1214" y="0"/>
                  </a:moveTo>
                  <a:lnTo>
                    <a:pt x="0" y="1225"/>
                  </a:lnTo>
                  <a:lnTo>
                    <a:pt x="0" y="1328"/>
                  </a:lnTo>
                  <a:lnTo>
                    <a:pt x="1294" y="23"/>
                  </a:lnTo>
                  <a:lnTo>
                    <a:pt x="121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6" name="Freeform 5199"/>
            <p:cNvSpPr>
              <a:spLocks noChangeArrowheads="1"/>
            </p:cNvSpPr>
            <p:nvPr/>
          </p:nvSpPr>
          <p:spPr bwMode="auto">
            <a:xfrm>
              <a:off x="11638328" y="5937601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3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7" name="Freeform 5200"/>
            <p:cNvSpPr>
              <a:spLocks noChangeArrowheads="1"/>
            </p:cNvSpPr>
            <p:nvPr/>
          </p:nvSpPr>
          <p:spPr bwMode="auto">
            <a:xfrm>
              <a:off x="11638328" y="5937601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3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3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8" name="Freeform 5201"/>
            <p:cNvSpPr>
              <a:spLocks noChangeArrowheads="1"/>
            </p:cNvSpPr>
            <p:nvPr/>
          </p:nvSpPr>
          <p:spPr bwMode="auto">
            <a:xfrm>
              <a:off x="11641900" y="5567220"/>
              <a:ext cx="392983" cy="398964"/>
            </a:xfrm>
            <a:custGeom>
              <a:avLst/>
              <a:gdLst>
                <a:gd name="T0" fmla="*/ 1373 w 1454"/>
                <a:gd name="T1" fmla="*/ 0 h 1476"/>
                <a:gd name="T2" fmla="*/ 0 w 1454"/>
                <a:gd name="T3" fmla="*/ 1372 h 1476"/>
                <a:gd name="T4" fmla="*/ 0 w 1454"/>
                <a:gd name="T5" fmla="*/ 1475 h 1476"/>
                <a:gd name="T6" fmla="*/ 1453 w 1454"/>
                <a:gd name="T7" fmla="*/ 22 h 1476"/>
                <a:gd name="T8" fmla="*/ 1373 w 1454"/>
                <a:gd name="T9" fmla="*/ 0 h 1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76">
                  <a:moveTo>
                    <a:pt x="1373" y="0"/>
                  </a:moveTo>
                  <a:lnTo>
                    <a:pt x="0" y="1372"/>
                  </a:lnTo>
                  <a:lnTo>
                    <a:pt x="0" y="1475"/>
                  </a:lnTo>
                  <a:lnTo>
                    <a:pt x="1453" y="22"/>
                  </a:lnTo>
                  <a:lnTo>
                    <a:pt x="137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09" name="Freeform 5202"/>
            <p:cNvSpPr>
              <a:spLocks noChangeArrowheads="1"/>
            </p:cNvSpPr>
            <p:nvPr/>
          </p:nvSpPr>
          <p:spPr bwMode="auto">
            <a:xfrm>
              <a:off x="11641900" y="5567220"/>
              <a:ext cx="392983" cy="398964"/>
            </a:xfrm>
            <a:custGeom>
              <a:avLst/>
              <a:gdLst>
                <a:gd name="T0" fmla="*/ 1373 w 1454"/>
                <a:gd name="T1" fmla="*/ 0 h 1476"/>
                <a:gd name="T2" fmla="*/ 0 w 1454"/>
                <a:gd name="T3" fmla="*/ 1372 h 1476"/>
                <a:gd name="T4" fmla="*/ 0 w 1454"/>
                <a:gd name="T5" fmla="*/ 1475 h 1476"/>
                <a:gd name="T6" fmla="*/ 1453 w 1454"/>
                <a:gd name="T7" fmla="*/ 22 h 1476"/>
                <a:gd name="T8" fmla="*/ 1373 w 1454"/>
                <a:gd name="T9" fmla="*/ 0 h 1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76">
                  <a:moveTo>
                    <a:pt x="1373" y="0"/>
                  </a:moveTo>
                  <a:lnTo>
                    <a:pt x="0" y="1372"/>
                  </a:lnTo>
                  <a:lnTo>
                    <a:pt x="0" y="1475"/>
                  </a:lnTo>
                  <a:lnTo>
                    <a:pt x="1453" y="22"/>
                  </a:lnTo>
                  <a:lnTo>
                    <a:pt x="137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0" name="Freeform 5203"/>
            <p:cNvSpPr>
              <a:spLocks noChangeArrowheads="1"/>
            </p:cNvSpPr>
            <p:nvPr/>
          </p:nvSpPr>
          <p:spPr bwMode="auto">
            <a:xfrm>
              <a:off x="11638328" y="5990002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1" name="Freeform 5204"/>
            <p:cNvSpPr>
              <a:spLocks noChangeArrowheads="1"/>
            </p:cNvSpPr>
            <p:nvPr/>
          </p:nvSpPr>
          <p:spPr bwMode="auto">
            <a:xfrm>
              <a:off x="11638328" y="5990002"/>
              <a:ext cx="3573" cy="30964"/>
            </a:xfrm>
            <a:custGeom>
              <a:avLst/>
              <a:gdLst>
                <a:gd name="T0" fmla="*/ 12 w 13"/>
                <a:gd name="T1" fmla="*/ 0 h 115"/>
                <a:gd name="T2" fmla="*/ 0 w 13"/>
                <a:gd name="T3" fmla="*/ 12 h 115"/>
                <a:gd name="T4" fmla="*/ 0 w 13"/>
                <a:gd name="T5" fmla="*/ 114 h 115"/>
                <a:gd name="T6" fmla="*/ 12 w 13"/>
                <a:gd name="T7" fmla="*/ 102 h 115"/>
                <a:gd name="T8" fmla="*/ 12 w 13"/>
                <a:gd name="T9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5">
                  <a:moveTo>
                    <a:pt x="12" y="0"/>
                  </a:moveTo>
                  <a:lnTo>
                    <a:pt x="0" y="12"/>
                  </a:lnTo>
                  <a:lnTo>
                    <a:pt x="0" y="114"/>
                  </a:lnTo>
                  <a:lnTo>
                    <a:pt x="12" y="102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2" name="Freeform 5205"/>
            <p:cNvSpPr>
              <a:spLocks noChangeArrowheads="1"/>
            </p:cNvSpPr>
            <p:nvPr/>
          </p:nvSpPr>
          <p:spPr bwMode="auto">
            <a:xfrm>
              <a:off x="11641900" y="5579128"/>
              <a:ext cx="432281" cy="438264"/>
            </a:xfrm>
            <a:custGeom>
              <a:avLst/>
              <a:gdLst>
                <a:gd name="T0" fmla="*/ 1521 w 1601"/>
                <a:gd name="T1" fmla="*/ 0 h 1623"/>
                <a:gd name="T2" fmla="*/ 0 w 1601"/>
                <a:gd name="T3" fmla="*/ 1520 h 1623"/>
                <a:gd name="T4" fmla="*/ 0 w 1601"/>
                <a:gd name="T5" fmla="*/ 1622 h 1623"/>
                <a:gd name="T6" fmla="*/ 1600 w 1601"/>
                <a:gd name="T7" fmla="*/ 23 h 1623"/>
                <a:gd name="T8" fmla="*/ 1521 w 1601"/>
                <a:gd name="T9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1" h="1623">
                  <a:moveTo>
                    <a:pt x="1521" y="0"/>
                  </a:moveTo>
                  <a:lnTo>
                    <a:pt x="0" y="1520"/>
                  </a:lnTo>
                  <a:lnTo>
                    <a:pt x="0" y="1622"/>
                  </a:lnTo>
                  <a:lnTo>
                    <a:pt x="1600" y="23"/>
                  </a:lnTo>
                  <a:lnTo>
                    <a:pt x="152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3" name="Freeform 5206"/>
            <p:cNvSpPr>
              <a:spLocks noChangeArrowheads="1"/>
            </p:cNvSpPr>
            <p:nvPr/>
          </p:nvSpPr>
          <p:spPr bwMode="auto">
            <a:xfrm>
              <a:off x="11641900" y="5579128"/>
              <a:ext cx="432281" cy="438264"/>
            </a:xfrm>
            <a:custGeom>
              <a:avLst/>
              <a:gdLst>
                <a:gd name="T0" fmla="*/ 1521 w 1601"/>
                <a:gd name="T1" fmla="*/ 0 h 1623"/>
                <a:gd name="T2" fmla="*/ 0 w 1601"/>
                <a:gd name="T3" fmla="*/ 1520 h 1623"/>
                <a:gd name="T4" fmla="*/ 0 w 1601"/>
                <a:gd name="T5" fmla="*/ 1622 h 1623"/>
                <a:gd name="T6" fmla="*/ 1600 w 1601"/>
                <a:gd name="T7" fmla="*/ 23 h 1623"/>
                <a:gd name="T8" fmla="*/ 1521 w 1601"/>
                <a:gd name="T9" fmla="*/ 0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1" h="1623">
                  <a:moveTo>
                    <a:pt x="1521" y="0"/>
                  </a:moveTo>
                  <a:lnTo>
                    <a:pt x="0" y="1520"/>
                  </a:lnTo>
                  <a:lnTo>
                    <a:pt x="0" y="1622"/>
                  </a:lnTo>
                  <a:lnTo>
                    <a:pt x="1600" y="23"/>
                  </a:lnTo>
                  <a:lnTo>
                    <a:pt x="152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4" name="Freeform 5207"/>
            <p:cNvSpPr>
              <a:spLocks noChangeArrowheads="1"/>
            </p:cNvSpPr>
            <p:nvPr/>
          </p:nvSpPr>
          <p:spPr bwMode="auto">
            <a:xfrm>
              <a:off x="11638328" y="6044784"/>
              <a:ext cx="3573" cy="28582"/>
            </a:xfrm>
            <a:custGeom>
              <a:avLst/>
              <a:gdLst>
                <a:gd name="T0" fmla="*/ 12 w 13"/>
                <a:gd name="T1" fmla="*/ 0 h 104"/>
                <a:gd name="T2" fmla="*/ 0 w 13"/>
                <a:gd name="T3" fmla="*/ 0 h 104"/>
                <a:gd name="T4" fmla="*/ 0 w 13"/>
                <a:gd name="T5" fmla="*/ 103 h 104"/>
                <a:gd name="T6" fmla="*/ 12 w 13"/>
                <a:gd name="T7" fmla="*/ 91 h 104"/>
                <a:gd name="T8" fmla="*/ 12 w 13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4">
                  <a:moveTo>
                    <a:pt x="12" y="0"/>
                  </a:moveTo>
                  <a:lnTo>
                    <a:pt x="0" y="0"/>
                  </a:lnTo>
                  <a:lnTo>
                    <a:pt x="0" y="103"/>
                  </a:lnTo>
                  <a:lnTo>
                    <a:pt x="12" y="91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5" name="Freeform 5208"/>
            <p:cNvSpPr>
              <a:spLocks noChangeArrowheads="1"/>
            </p:cNvSpPr>
            <p:nvPr/>
          </p:nvSpPr>
          <p:spPr bwMode="auto">
            <a:xfrm>
              <a:off x="11638328" y="6044784"/>
              <a:ext cx="3573" cy="28582"/>
            </a:xfrm>
            <a:custGeom>
              <a:avLst/>
              <a:gdLst>
                <a:gd name="T0" fmla="*/ 12 w 13"/>
                <a:gd name="T1" fmla="*/ 0 h 104"/>
                <a:gd name="T2" fmla="*/ 0 w 13"/>
                <a:gd name="T3" fmla="*/ 0 h 104"/>
                <a:gd name="T4" fmla="*/ 0 w 13"/>
                <a:gd name="T5" fmla="*/ 103 h 104"/>
                <a:gd name="T6" fmla="*/ 12 w 13"/>
                <a:gd name="T7" fmla="*/ 91 h 104"/>
                <a:gd name="T8" fmla="*/ 12 w 13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4">
                  <a:moveTo>
                    <a:pt x="12" y="0"/>
                  </a:moveTo>
                  <a:lnTo>
                    <a:pt x="0" y="0"/>
                  </a:lnTo>
                  <a:lnTo>
                    <a:pt x="0" y="103"/>
                  </a:lnTo>
                  <a:lnTo>
                    <a:pt x="12" y="91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6" name="Freeform 5209"/>
            <p:cNvSpPr>
              <a:spLocks noChangeArrowheads="1"/>
            </p:cNvSpPr>
            <p:nvPr/>
          </p:nvSpPr>
          <p:spPr bwMode="auto">
            <a:xfrm>
              <a:off x="11641900" y="5591039"/>
              <a:ext cx="472770" cy="478756"/>
            </a:xfrm>
            <a:custGeom>
              <a:avLst/>
              <a:gdLst>
                <a:gd name="T0" fmla="*/ 1668 w 1749"/>
                <a:gd name="T1" fmla="*/ 0 h 1771"/>
                <a:gd name="T2" fmla="*/ 0 w 1749"/>
                <a:gd name="T3" fmla="*/ 1679 h 1771"/>
                <a:gd name="T4" fmla="*/ 0 w 1749"/>
                <a:gd name="T5" fmla="*/ 1770 h 1771"/>
                <a:gd name="T6" fmla="*/ 1748 w 1749"/>
                <a:gd name="T7" fmla="*/ 23 h 1771"/>
                <a:gd name="T8" fmla="*/ 1668 w 1749"/>
                <a:gd name="T9" fmla="*/ 0 h 1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771">
                  <a:moveTo>
                    <a:pt x="1668" y="0"/>
                  </a:moveTo>
                  <a:lnTo>
                    <a:pt x="0" y="1679"/>
                  </a:lnTo>
                  <a:lnTo>
                    <a:pt x="0" y="1770"/>
                  </a:lnTo>
                  <a:lnTo>
                    <a:pt x="1748" y="23"/>
                  </a:lnTo>
                  <a:lnTo>
                    <a:pt x="166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7" name="Freeform 5210"/>
            <p:cNvSpPr>
              <a:spLocks noChangeArrowheads="1"/>
            </p:cNvSpPr>
            <p:nvPr/>
          </p:nvSpPr>
          <p:spPr bwMode="auto">
            <a:xfrm>
              <a:off x="11641900" y="5591039"/>
              <a:ext cx="472770" cy="478756"/>
            </a:xfrm>
            <a:custGeom>
              <a:avLst/>
              <a:gdLst>
                <a:gd name="T0" fmla="*/ 1668 w 1749"/>
                <a:gd name="T1" fmla="*/ 0 h 1771"/>
                <a:gd name="T2" fmla="*/ 0 w 1749"/>
                <a:gd name="T3" fmla="*/ 1679 h 1771"/>
                <a:gd name="T4" fmla="*/ 0 w 1749"/>
                <a:gd name="T5" fmla="*/ 1770 h 1771"/>
                <a:gd name="T6" fmla="*/ 1748 w 1749"/>
                <a:gd name="T7" fmla="*/ 23 h 1771"/>
                <a:gd name="T8" fmla="*/ 1668 w 1749"/>
                <a:gd name="T9" fmla="*/ 0 h 17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771">
                  <a:moveTo>
                    <a:pt x="1668" y="0"/>
                  </a:moveTo>
                  <a:lnTo>
                    <a:pt x="0" y="1679"/>
                  </a:lnTo>
                  <a:lnTo>
                    <a:pt x="0" y="1770"/>
                  </a:lnTo>
                  <a:lnTo>
                    <a:pt x="1748" y="23"/>
                  </a:lnTo>
                  <a:lnTo>
                    <a:pt x="166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8" name="Freeform 5211"/>
            <p:cNvSpPr>
              <a:spLocks noChangeArrowheads="1"/>
            </p:cNvSpPr>
            <p:nvPr/>
          </p:nvSpPr>
          <p:spPr bwMode="auto">
            <a:xfrm>
              <a:off x="11638328" y="6097186"/>
              <a:ext cx="3573" cy="9527"/>
            </a:xfrm>
            <a:custGeom>
              <a:avLst/>
              <a:gdLst>
                <a:gd name="T0" fmla="*/ 12 w 13"/>
                <a:gd name="T1" fmla="*/ 0 h 35"/>
                <a:gd name="T2" fmla="*/ 0 w 13"/>
                <a:gd name="T3" fmla="*/ 0 h 35"/>
                <a:gd name="T4" fmla="*/ 0 w 13"/>
                <a:gd name="T5" fmla="*/ 34 h 35"/>
                <a:gd name="T6" fmla="*/ 12 w 13"/>
                <a:gd name="T7" fmla="*/ 34 h 35"/>
                <a:gd name="T8" fmla="*/ 12 w 1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">
                  <a:moveTo>
                    <a:pt x="12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12" y="34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19" name="Freeform 5212"/>
            <p:cNvSpPr>
              <a:spLocks noChangeArrowheads="1"/>
            </p:cNvSpPr>
            <p:nvPr/>
          </p:nvSpPr>
          <p:spPr bwMode="auto">
            <a:xfrm>
              <a:off x="11638328" y="6097186"/>
              <a:ext cx="3573" cy="9527"/>
            </a:xfrm>
            <a:custGeom>
              <a:avLst/>
              <a:gdLst>
                <a:gd name="T0" fmla="*/ 12 w 13"/>
                <a:gd name="T1" fmla="*/ 0 h 35"/>
                <a:gd name="T2" fmla="*/ 0 w 13"/>
                <a:gd name="T3" fmla="*/ 0 h 35"/>
                <a:gd name="T4" fmla="*/ 0 w 13"/>
                <a:gd name="T5" fmla="*/ 34 h 35"/>
                <a:gd name="T6" fmla="*/ 12 w 13"/>
                <a:gd name="T7" fmla="*/ 34 h 35"/>
                <a:gd name="T8" fmla="*/ 12 w 1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5">
                  <a:moveTo>
                    <a:pt x="12" y="0"/>
                  </a:moveTo>
                  <a:lnTo>
                    <a:pt x="0" y="0"/>
                  </a:lnTo>
                  <a:lnTo>
                    <a:pt x="0" y="34"/>
                  </a:lnTo>
                  <a:lnTo>
                    <a:pt x="12" y="34"/>
                  </a:lnTo>
                  <a:lnTo>
                    <a:pt x="1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0" name="Freeform 5213"/>
            <p:cNvSpPr>
              <a:spLocks noChangeArrowheads="1"/>
            </p:cNvSpPr>
            <p:nvPr/>
          </p:nvSpPr>
          <p:spPr bwMode="auto">
            <a:xfrm>
              <a:off x="11638328" y="6106713"/>
              <a:ext cx="3573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68 h 69"/>
                <a:gd name="T6" fmla="*/ 12 w 13"/>
                <a:gd name="T7" fmla="*/ 57 h 69"/>
                <a:gd name="T8" fmla="*/ 12 w 13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12" y="57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1" name="Freeform 5214"/>
            <p:cNvSpPr>
              <a:spLocks noChangeArrowheads="1"/>
            </p:cNvSpPr>
            <p:nvPr/>
          </p:nvSpPr>
          <p:spPr bwMode="auto">
            <a:xfrm>
              <a:off x="11638328" y="6106713"/>
              <a:ext cx="3573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68 h 69"/>
                <a:gd name="T6" fmla="*/ 12 w 13"/>
                <a:gd name="T7" fmla="*/ 57 h 69"/>
                <a:gd name="T8" fmla="*/ 12 w 13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12" y="57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2" name="Freeform 5215"/>
            <p:cNvSpPr>
              <a:spLocks noChangeArrowheads="1"/>
            </p:cNvSpPr>
            <p:nvPr/>
          </p:nvSpPr>
          <p:spPr bwMode="auto">
            <a:xfrm>
              <a:off x="11641900" y="5604138"/>
              <a:ext cx="515641" cy="518056"/>
            </a:xfrm>
            <a:custGeom>
              <a:avLst/>
              <a:gdLst>
                <a:gd name="T0" fmla="*/ 1827 w 1908"/>
                <a:gd name="T1" fmla="*/ 0 h 1919"/>
                <a:gd name="T2" fmla="*/ 0 w 1908"/>
                <a:gd name="T3" fmla="*/ 1827 h 1919"/>
                <a:gd name="T4" fmla="*/ 0 w 1908"/>
                <a:gd name="T5" fmla="*/ 1861 h 1919"/>
                <a:gd name="T6" fmla="*/ 0 w 1908"/>
                <a:gd name="T7" fmla="*/ 1918 h 1919"/>
                <a:gd name="T8" fmla="*/ 1907 w 1908"/>
                <a:gd name="T9" fmla="*/ 23 h 1919"/>
                <a:gd name="T10" fmla="*/ 1827 w 1908"/>
                <a:gd name="T11" fmla="*/ 0 h 1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08" h="1919">
                  <a:moveTo>
                    <a:pt x="1827" y="0"/>
                  </a:moveTo>
                  <a:lnTo>
                    <a:pt x="0" y="1827"/>
                  </a:lnTo>
                  <a:lnTo>
                    <a:pt x="0" y="1861"/>
                  </a:lnTo>
                  <a:lnTo>
                    <a:pt x="0" y="1918"/>
                  </a:lnTo>
                  <a:lnTo>
                    <a:pt x="1907" y="23"/>
                  </a:lnTo>
                  <a:lnTo>
                    <a:pt x="182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3" name="Freeform 5216"/>
            <p:cNvSpPr>
              <a:spLocks noChangeArrowheads="1"/>
            </p:cNvSpPr>
            <p:nvPr/>
          </p:nvSpPr>
          <p:spPr bwMode="auto">
            <a:xfrm>
              <a:off x="11641900" y="5604138"/>
              <a:ext cx="515641" cy="518056"/>
            </a:xfrm>
            <a:custGeom>
              <a:avLst/>
              <a:gdLst>
                <a:gd name="T0" fmla="*/ 1827 w 1908"/>
                <a:gd name="T1" fmla="*/ 0 h 1919"/>
                <a:gd name="T2" fmla="*/ 0 w 1908"/>
                <a:gd name="T3" fmla="*/ 1827 h 1919"/>
                <a:gd name="T4" fmla="*/ 0 w 1908"/>
                <a:gd name="T5" fmla="*/ 1861 h 1919"/>
                <a:gd name="T6" fmla="*/ 0 w 1908"/>
                <a:gd name="T7" fmla="*/ 1918 h 1919"/>
                <a:gd name="T8" fmla="*/ 1907 w 1908"/>
                <a:gd name="T9" fmla="*/ 23 h 1919"/>
                <a:gd name="T10" fmla="*/ 1827 w 1908"/>
                <a:gd name="T11" fmla="*/ 0 h 1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08" h="1919">
                  <a:moveTo>
                    <a:pt x="1827" y="0"/>
                  </a:moveTo>
                  <a:lnTo>
                    <a:pt x="0" y="1827"/>
                  </a:lnTo>
                  <a:lnTo>
                    <a:pt x="0" y="1861"/>
                  </a:lnTo>
                  <a:lnTo>
                    <a:pt x="0" y="1918"/>
                  </a:lnTo>
                  <a:lnTo>
                    <a:pt x="1907" y="23"/>
                  </a:lnTo>
                  <a:lnTo>
                    <a:pt x="182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4" name="Freeform 5217"/>
            <p:cNvSpPr>
              <a:spLocks noChangeArrowheads="1"/>
            </p:cNvSpPr>
            <p:nvPr/>
          </p:nvSpPr>
          <p:spPr bwMode="auto">
            <a:xfrm>
              <a:off x="11638328" y="6149587"/>
              <a:ext cx="21435" cy="9527"/>
            </a:xfrm>
            <a:custGeom>
              <a:avLst/>
              <a:gdLst>
                <a:gd name="T0" fmla="*/ 12 w 81"/>
                <a:gd name="T1" fmla="*/ 0 h 35"/>
                <a:gd name="T2" fmla="*/ 0 w 81"/>
                <a:gd name="T3" fmla="*/ 11 h 35"/>
                <a:gd name="T4" fmla="*/ 0 w 81"/>
                <a:gd name="T5" fmla="*/ 11 h 35"/>
                <a:gd name="T6" fmla="*/ 68 w 81"/>
                <a:gd name="T7" fmla="*/ 34 h 35"/>
                <a:gd name="T8" fmla="*/ 80 w 81"/>
                <a:gd name="T9" fmla="*/ 34 h 35"/>
                <a:gd name="T10" fmla="*/ 12 w 81"/>
                <a:gd name="T11" fmla="*/ 11 h 35"/>
                <a:gd name="T12" fmla="*/ 12 w 81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35">
                  <a:moveTo>
                    <a:pt x="12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68" y="34"/>
                  </a:lnTo>
                  <a:lnTo>
                    <a:pt x="80" y="34"/>
                  </a:lnTo>
                  <a:lnTo>
                    <a:pt x="12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5" name="Freeform 5218"/>
            <p:cNvSpPr>
              <a:spLocks noChangeArrowheads="1"/>
            </p:cNvSpPr>
            <p:nvPr/>
          </p:nvSpPr>
          <p:spPr bwMode="auto">
            <a:xfrm>
              <a:off x="11638328" y="6149587"/>
              <a:ext cx="21435" cy="9527"/>
            </a:xfrm>
            <a:custGeom>
              <a:avLst/>
              <a:gdLst>
                <a:gd name="T0" fmla="*/ 12 w 81"/>
                <a:gd name="T1" fmla="*/ 0 h 35"/>
                <a:gd name="T2" fmla="*/ 0 w 81"/>
                <a:gd name="T3" fmla="*/ 11 h 35"/>
                <a:gd name="T4" fmla="*/ 0 w 81"/>
                <a:gd name="T5" fmla="*/ 11 h 35"/>
                <a:gd name="T6" fmla="*/ 68 w 81"/>
                <a:gd name="T7" fmla="*/ 34 h 35"/>
                <a:gd name="T8" fmla="*/ 80 w 81"/>
                <a:gd name="T9" fmla="*/ 34 h 35"/>
                <a:gd name="T10" fmla="*/ 12 w 81"/>
                <a:gd name="T11" fmla="*/ 11 h 35"/>
                <a:gd name="T12" fmla="*/ 12 w 81"/>
                <a:gd name="T13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35">
                  <a:moveTo>
                    <a:pt x="12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68" y="34"/>
                  </a:lnTo>
                  <a:lnTo>
                    <a:pt x="80" y="34"/>
                  </a:lnTo>
                  <a:lnTo>
                    <a:pt x="12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6" name="Freeform 5219"/>
            <p:cNvSpPr>
              <a:spLocks noChangeArrowheads="1"/>
            </p:cNvSpPr>
            <p:nvPr/>
          </p:nvSpPr>
          <p:spPr bwMode="auto">
            <a:xfrm>
              <a:off x="11641900" y="5612475"/>
              <a:ext cx="554940" cy="545448"/>
            </a:xfrm>
            <a:custGeom>
              <a:avLst/>
              <a:gdLst>
                <a:gd name="T0" fmla="*/ 1975 w 2055"/>
                <a:gd name="T1" fmla="*/ 0 h 2021"/>
                <a:gd name="T2" fmla="*/ 0 w 2055"/>
                <a:gd name="T3" fmla="*/ 1986 h 2021"/>
                <a:gd name="T4" fmla="*/ 0 w 2055"/>
                <a:gd name="T5" fmla="*/ 1997 h 2021"/>
                <a:gd name="T6" fmla="*/ 68 w 2055"/>
                <a:gd name="T7" fmla="*/ 2020 h 2021"/>
                <a:gd name="T8" fmla="*/ 2054 w 2055"/>
                <a:gd name="T9" fmla="*/ 23 h 2021"/>
                <a:gd name="T10" fmla="*/ 1975 w 2055"/>
                <a:gd name="T11" fmla="*/ 0 h 2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5" h="2021">
                  <a:moveTo>
                    <a:pt x="1975" y="0"/>
                  </a:moveTo>
                  <a:lnTo>
                    <a:pt x="0" y="1986"/>
                  </a:lnTo>
                  <a:lnTo>
                    <a:pt x="0" y="1997"/>
                  </a:lnTo>
                  <a:lnTo>
                    <a:pt x="68" y="2020"/>
                  </a:lnTo>
                  <a:lnTo>
                    <a:pt x="2054" y="23"/>
                  </a:lnTo>
                  <a:lnTo>
                    <a:pt x="197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7" name="Freeform 5220"/>
            <p:cNvSpPr>
              <a:spLocks noChangeArrowheads="1"/>
            </p:cNvSpPr>
            <p:nvPr/>
          </p:nvSpPr>
          <p:spPr bwMode="auto">
            <a:xfrm>
              <a:off x="11641900" y="5612475"/>
              <a:ext cx="554940" cy="545448"/>
            </a:xfrm>
            <a:custGeom>
              <a:avLst/>
              <a:gdLst>
                <a:gd name="T0" fmla="*/ 1975 w 2055"/>
                <a:gd name="T1" fmla="*/ 0 h 2021"/>
                <a:gd name="T2" fmla="*/ 0 w 2055"/>
                <a:gd name="T3" fmla="*/ 1986 h 2021"/>
                <a:gd name="T4" fmla="*/ 0 w 2055"/>
                <a:gd name="T5" fmla="*/ 1997 h 2021"/>
                <a:gd name="T6" fmla="*/ 68 w 2055"/>
                <a:gd name="T7" fmla="*/ 2020 h 2021"/>
                <a:gd name="T8" fmla="*/ 2054 w 2055"/>
                <a:gd name="T9" fmla="*/ 23 h 2021"/>
                <a:gd name="T10" fmla="*/ 1975 w 2055"/>
                <a:gd name="T11" fmla="*/ 0 h 2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5" h="2021">
                  <a:moveTo>
                    <a:pt x="1975" y="0"/>
                  </a:moveTo>
                  <a:lnTo>
                    <a:pt x="0" y="1986"/>
                  </a:lnTo>
                  <a:lnTo>
                    <a:pt x="0" y="1997"/>
                  </a:lnTo>
                  <a:lnTo>
                    <a:pt x="68" y="2020"/>
                  </a:lnTo>
                  <a:lnTo>
                    <a:pt x="2054" y="23"/>
                  </a:lnTo>
                  <a:lnTo>
                    <a:pt x="197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8" name="Freeform 5221"/>
            <p:cNvSpPr>
              <a:spLocks noChangeArrowheads="1"/>
            </p:cNvSpPr>
            <p:nvPr/>
          </p:nvSpPr>
          <p:spPr bwMode="auto">
            <a:xfrm>
              <a:off x="11678816" y="6161496"/>
              <a:ext cx="21435" cy="9527"/>
            </a:xfrm>
            <a:custGeom>
              <a:avLst/>
              <a:gdLst>
                <a:gd name="T0" fmla="*/ 0 w 80"/>
                <a:gd name="T1" fmla="*/ 0 h 35"/>
                <a:gd name="T2" fmla="*/ 0 w 80"/>
                <a:gd name="T3" fmla="*/ 11 h 35"/>
                <a:gd name="T4" fmla="*/ 79 w 80"/>
                <a:gd name="T5" fmla="*/ 34 h 35"/>
                <a:gd name="T6" fmla="*/ 79 w 80"/>
                <a:gd name="T7" fmla="*/ 23 h 35"/>
                <a:gd name="T8" fmla="*/ 0 w 8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5">
                  <a:moveTo>
                    <a:pt x="0" y="0"/>
                  </a:moveTo>
                  <a:lnTo>
                    <a:pt x="0" y="11"/>
                  </a:lnTo>
                  <a:lnTo>
                    <a:pt x="79" y="34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29" name="Freeform 5222"/>
            <p:cNvSpPr>
              <a:spLocks noChangeArrowheads="1"/>
            </p:cNvSpPr>
            <p:nvPr/>
          </p:nvSpPr>
          <p:spPr bwMode="auto">
            <a:xfrm>
              <a:off x="11678816" y="6161496"/>
              <a:ext cx="21435" cy="9527"/>
            </a:xfrm>
            <a:custGeom>
              <a:avLst/>
              <a:gdLst>
                <a:gd name="T0" fmla="*/ 0 w 80"/>
                <a:gd name="T1" fmla="*/ 0 h 35"/>
                <a:gd name="T2" fmla="*/ 0 w 80"/>
                <a:gd name="T3" fmla="*/ 11 h 35"/>
                <a:gd name="T4" fmla="*/ 79 w 80"/>
                <a:gd name="T5" fmla="*/ 34 h 35"/>
                <a:gd name="T6" fmla="*/ 79 w 80"/>
                <a:gd name="T7" fmla="*/ 23 h 35"/>
                <a:gd name="T8" fmla="*/ 0 w 8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5">
                  <a:moveTo>
                    <a:pt x="0" y="0"/>
                  </a:moveTo>
                  <a:lnTo>
                    <a:pt x="0" y="11"/>
                  </a:lnTo>
                  <a:lnTo>
                    <a:pt x="79" y="34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0" name="Freeform 5223"/>
            <p:cNvSpPr>
              <a:spLocks noChangeArrowheads="1"/>
            </p:cNvSpPr>
            <p:nvPr/>
          </p:nvSpPr>
          <p:spPr bwMode="auto">
            <a:xfrm>
              <a:off x="11678816" y="5625575"/>
              <a:ext cx="558513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79 w 2067"/>
                <a:gd name="T5" fmla="*/ 2009 h 2010"/>
                <a:gd name="T6" fmla="*/ 2066 w 2067"/>
                <a:gd name="T7" fmla="*/ 23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1" name="Freeform 5224"/>
            <p:cNvSpPr>
              <a:spLocks noChangeArrowheads="1"/>
            </p:cNvSpPr>
            <p:nvPr/>
          </p:nvSpPr>
          <p:spPr bwMode="auto">
            <a:xfrm>
              <a:off x="11678816" y="5625575"/>
              <a:ext cx="558513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79 w 2067"/>
                <a:gd name="T5" fmla="*/ 2009 h 2010"/>
                <a:gd name="T6" fmla="*/ 2066 w 2067"/>
                <a:gd name="T7" fmla="*/ 23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2" name="Freeform 5225"/>
            <p:cNvSpPr>
              <a:spLocks noChangeArrowheads="1"/>
            </p:cNvSpPr>
            <p:nvPr/>
          </p:nvSpPr>
          <p:spPr bwMode="auto">
            <a:xfrm>
              <a:off x="11718115" y="6173406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12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12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3" name="Freeform 5226"/>
            <p:cNvSpPr>
              <a:spLocks noChangeArrowheads="1"/>
            </p:cNvSpPr>
            <p:nvPr/>
          </p:nvSpPr>
          <p:spPr bwMode="auto">
            <a:xfrm>
              <a:off x="11718115" y="6173406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12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12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4" name="Freeform 5227"/>
            <p:cNvSpPr>
              <a:spLocks noChangeArrowheads="1"/>
            </p:cNvSpPr>
            <p:nvPr/>
          </p:nvSpPr>
          <p:spPr bwMode="auto">
            <a:xfrm>
              <a:off x="11718115" y="5637485"/>
              <a:ext cx="560893" cy="543066"/>
            </a:xfrm>
            <a:custGeom>
              <a:avLst/>
              <a:gdLst>
                <a:gd name="T0" fmla="*/ 1998 w 2079"/>
                <a:gd name="T1" fmla="*/ 0 h 2009"/>
                <a:gd name="T2" fmla="*/ 0 w 2079"/>
                <a:gd name="T3" fmla="*/ 1985 h 2009"/>
                <a:gd name="T4" fmla="*/ 80 w 2079"/>
                <a:gd name="T5" fmla="*/ 2008 h 2009"/>
                <a:gd name="T6" fmla="*/ 2078 w 2079"/>
                <a:gd name="T7" fmla="*/ 22 h 2009"/>
                <a:gd name="T8" fmla="*/ 1998 w 2079"/>
                <a:gd name="T9" fmla="*/ 0 h 2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9" h="2009">
                  <a:moveTo>
                    <a:pt x="1998" y="0"/>
                  </a:moveTo>
                  <a:lnTo>
                    <a:pt x="0" y="1985"/>
                  </a:lnTo>
                  <a:lnTo>
                    <a:pt x="80" y="2008"/>
                  </a:lnTo>
                  <a:lnTo>
                    <a:pt x="2078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5" name="Freeform 5228"/>
            <p:cNvSpPr>
              <a:spLocks noChangeArrowheads="1"/>
            </p:cNvSpPr>
            <p:nvPr/>
          </p:nvSpPr>
          <p:spPr bwMode="auto">
            <a:xfrm>
              <a:off x="11718115" y="5637485"/>
              <a:ext cx="560893" cy="543066"/>
            </a:xfrm>
            <a:custGeom>
              <a:avLst/>
              <a:gdLst>
                <a:gd name="T0" fmla="*/ 1998 w 2079"/>
                <a:gd name="T1" fmla="*/ 0 h 2009"/>
                <a:gd name="T2" fmla="*/ 0 w 2079"/>
                <a:gd name="T3" fmla="*/ 1985 h 2009"/>
                <a:gd name="T4" fmla="*/ 80 w 2079"/>
                <a:gd name="T5" fmla="*/ 2008 h 2009"/>
                <a:gd name="T6" fmla="*/ 2078 w 2079"/>
                <a:gd name="T7" fmla="*/ 22 h 2009"/>
                <a:gd name="T8" fmla="*/ 1998 w 2079"/>
                <a:gd name="T9" fmla="*/ 0 h 2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9" h="2009">
                  <a:moveTo>
                    <a:pt x="1998" y="0"/>
                  </a:moveTo>
                  <a:lnTo>
                    <a:pt x="0" y="1985"/>
                  </a:lnTo>
                  <a:lnTo>
                    <a:pt x="80" y="2008"/>
                  </a:lnTo>
                  <a:lnTo>
                    <a:pt x="2078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6" name="Freeform 5229"/>
            <p:cNvSpPr>
              <a:spLocks noChangeArrowheads="1"/>
            </p:cNvSpPr>
            <p:nvPr/>
          </p:nvSpPr>
          <p:spPr bwMode="auto">
            <a:xfrm>
              <a:off x="11758604" y="6186505"/>
              <a:ext cx="25008" cy="5955"/>
            </a:xfrm>
            <a:custGeom>
              <a:avLst/>
              <a:gdLst>
                <a:gd name="T0" fmla="*/ 12 w 92"/>
                <a:gd name="T1" fmla="*/ 0 h 23"/>
                <a:gd name="T2" fmla="*/ 0 w 92"/>
                <a:gd name="T3" fmla="*/ 0 h 23"/>
                <a:gd name="T4" fmla="*/ 79 w 92"/>
                <a:gd name="T5" fmla="*/ 22 h 23"/>
                <a:gd name="T6" fmla="*/ 91 w 92"/>
                <a:gd name="T7" fmla="*/ 22 h 23"/>
                <a:gd name="T8" fmla="*/ 12 w 9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3">
                  <a:moveTo>
                    <a:pt x="12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91" y="2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7" name="Freeform 5230"/>
            <p:cNvSpPr>
              <a:spLocks noChangeArrowheads="1"/>
            </p:cNvSpPr>
            <p:nvPr/>
          </p:nvSpPr>
          <p:spPr bwMode="auto">
            <a:xfrm>
              <a:off x="11758604" y="6186505"/>
              <a:ext cx="25008" cy="5955"/>
            </a:xfrm>
            <a:custGeom>
              <a:avLst/>
              <a:gdLst>
                <a:gd name="T0" fmla="*/ 12 w 92"/>
                <a:gd name="T1" fmla="*/ 0 h 23"/>
                <a:gd name="T2" fmla="*/ 0 w 92"/>
                <a:gd name="T3" fmla="*/ 0 h 23"/>
                <a:gd name="T4" fmla="*/ 79 w 92"/>
                <a:gd name="T5" fmla="*/ 22 h 23"/>
                <a:gd name="T6" fmla="*/ 91 w 92"/>
                <a:gd name="T7" fmla="*/ 22 h 23"/>
                <a:gd name="T8" fmla="*/ 12 w 9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3">
                  <a:moveTo>
                    <a:pt x="12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91" y="2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8" name="Freeform 5231"/>
            <p:cNvSpPr>
              <a:spLocks noChangeArrowheads="1"/>
            </p:cNvSpPr>
            <p:nvPr/>
          </p:nvSpPr>
          <p:spPr bwMode="auto">
            <a:xfrm>
              <a:off x="11762176" y="5649394"/>
              <a:ext cx="558513" cy="543066"/>
            </a:xfrm>
            <a:custGeom>
              <a:avLst/>
              <a:gdLst>
                <a:gd name="T0" fmla="*/ 1986 w 2066"/>
                <a:gd name="T1" fmla="*/ 0 h 2010"/>
                <a:gd name="T2" fmla="*/ 0 w 2066"/>
                <a:gd name="T3" fmla="*/ 1987 h 2010"/>
                <a:gd name="T4" fmla="*/ 79 w 2066"/>
                <a:gd name="T5" fmla="*/ 2009 h 2010"/>
                <a:gd name="T6" fmla="*/ 2065 w 2066"/>
                <a:gd name="T7" fmla="*/ 23 h 2010"/>
                <a:gd name="T8" fmla="*/ 1986 w 2066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" h="2010">
                  <a:moveTo>
                    <a:pt x="1986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65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39" name="Freeform 5232"/>
            <p:cNvSpPr>
              <a:spLocks noChangeArrowheads="1"/>
            </p:cNvSpPr>
            <p:nvPr/>
          </p:nvSpPr>
          <p:spPr bwMode="auto">
            <a:xfrm>
              <a:off x="11762176" y="5649394"/>
              <a:ext cx="558513" cy="543066"/>
            </a:xfrm>
            <a:custGeom>
              <a:avLst/>
              <a:gdLst>
                <a:gd name="T0" fmla="*/ 1986 w 2066"/>
                <a:gd name="T1" fmla="*/ 0 h 2010"/>
                <a:gd name="T2" fmla="*/ 0 w 2066"/>
                <a:gd name="T3" fmla="*/ 1987 h 2010"/>
                <a:gd name="T4" fmla="*/ 79 w 2066"/>
                <a:gd name="T5" fmla="*/ 2009 h 2010"/>
                <a:gd name="T6" fmla="*/ 2065 w 2066"/>
                <a:gd name="T7" fmla="*/ 23 h 2010"/>
                <a:gd name="T8" fmla="*/ 1986 w 2066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" h="2010">
                  <a:moveTo>
                    <a:pt x="1986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65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0" name="Freeform 5233"/>
            <p:cNvSpPr>
              <a:spLocks noChangeArrowheads="1"/>
            </p:cNvSpPr>
            <p:nvPr/>
          </p:nvSpPr>
          <p:spPr bwMode="auto">
            <a:xfrm>
              <a:off x="11801476" y="6198415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1" name="Freeform 5234"/>
            <p:cNvSpPr>
              <a:spLocks noChangeArrowheads="1"/>
            </p:cNvSpPr>
            <p:nvPr/>
          </p:nvSpPr>
          <p:spPr bwMode="auto">
            <a:xfrm>
              <a:off x="11801476" y="6198415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2" name="Freeform 5235"/>
            <p:cNvSpPr>
              <a:spLocks noChangeArrowheads="1"/>
            </p:cNvSpPr>
            <p:nvPr/>
          </p:nvSpPr>
          <p:spPr bwMode="auto">
            <a:xfrm>
              <a:off x="11801475" y="5658921"/>
              <a:ext cx="558512" cy="546639"/>
            </a:xfrm>
            <a:custGeom>
              <a:avLst/>
              <a:gdLst>
                <a:gd name="T0" fmla="*/ 1987 w 2067"/>
                <a:gd name="T1" fmla="*/ 0 h 2022"/>
                <a:gd name="T2" fmla="*/ 0 w 2067"/>
                <a:gd name="T3" fmla="*/ 1998 h 2022"/>
                <a:gd name="T4" fmla="*/ 80 w 2067"/>
                <a:gd name="T5" fmla="*/ 2021 h 2022"/>
                <a:gd name="T6" fmla="*/ 2066 w 2067"/>
                <a:gd name="T7" fmla="*/ 23 h 2022"/>
                <a:gd name="T8" fmla="*/ 1987 w 2067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22">
                  <a:moveTo>
                    <a:pt x="1987" y="0"/>
                  </a:moveTo>
                  <a:lnTo>
                    <a:pt x="0" y="1998"/>
                  </a:lnTo>
                  <a:lnTo>
                    <a:pt x="80" y="2021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3" name="Freeform 5236"/>
            <p:cNvSpPr>
              <a:spLocks noChangeArrowheads="1"/>
            </p:cNvSpPr>
            <p:nvPr/>
          </p:nvSpPr>
          <p:spPr bwMode="auto">
            <a:xfrm>
              <a:off x="11801475" y="5658921"/>
              <a:ext cx="558512" cy="546639"/>
            </a:xfrm>
            <a:custGeom>
              <a:avLst/>
              <a:gdLst>
                <a:gd name="T0" fmla="*/ 1987 w 2067"/>
                <a:gd name="T1" fmla="*/ 0 h 2022"/>
                <a:gd name="T2" fmla="*/ 0 w 2067"/>
                <a:gd name="T3" fmla="*/ 1998 h 2022"/>
                <a:gd name="T4" fmla="*/ 80 w 2067"/>
                <a:gd name="T5" fmla="*/ 2021 h 2022"/>
                <a:gd name="T6" fmla="*/ 2066 w 2067"/>
                <a:gd name="T7" fmla="*/ 23 h 2022"/>
                <a:gd name="T8" fmla="*/ 1987 w 2067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22">
                  <a:moveTo>
                    <a:pt x="1987" y="0"/>
                  </a:moveTo>
                  <a:lnTo>
                    <a:pt x="0" y="1998"/>
                  </a:lnTo>
                  <a:lnTo>
                    <a:pt x="80" y="2021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4" name="Freeform 5237"/>
            <p:cNvSpPr>
              <a:spLocks noChangeArrowheads="1"/>
            </p:cNvSpPr>
            <p:nvPr/>
          </p:nvSpPr>
          <p:spPr bwMode="auto">
            <a:xfrm>
              <a:off x="11840773" y="6210324"/>
              <a:ext cx="21435" cy="5955"/>
            </a:xfrm>
            <a:custGeom>
              <a:avLst/>
              <a:gdLst>
                <a:gd name="T0" fmla="*/ 0 w 81"/>
                <a:gd name="T1" fmla="*/ 0 h 23"/>
                <a:gd name="T2" fmla="*/ 0 w 81"/>
                <a:gd name="T3" fmla="*/ 0 h 23"/>
                <a:gd name="T4" fmla="*/ 80 w 81"/>
                <a:gd name="T5" fmla="*/ 22 h 23"/>
                <a:gd name="T6" fmla="*/ 80 w 81"/>
                <a:gd name="T7" fmla="*/ 22 h 23"/>
                <a:gd name="T8" fmla="*/ 0 w 8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3">
                  <a:moveTo>
                    <a:pt x="0" y="0"/>
                  </a:moveTo>
                  <a:lnTo>
                    <a:pt x="0" y="0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5" name="Freeform 5238"/>
            <p:cNvSpPr>
              <a:spLocks noChangeArrowheads="1"/>
            </p:cNvSpPr>
            <p:nvPr/>
          </p:nvSpPr>
          <p:spPr bwMode="auto">
            <a:xfrm>
              <a:off x="11840773" y="6210324"/>
              <a:ext cx="21435" cy="5955"/>
            </a:xfrm>
            <a:custGeom>
              <a:avLst/>
              <a:gdLst>
                <a:gd name="T0" fmla="*/ 0 w 81"/>
                <a:gd name="T1" fmla="*/ 0 h 23"/>
                <a:gd name="T2" fmla="*/ 0 w 81"/>
                <a:gd name="T3" fmla="*/ 0 h 23"/>
                <a:gd name="T4" fmla="*/ 80 w 81"/>
                <a:gd name="T5" fmla="*/ 22 h 23"/>
                <a:gd name="T6" fmla="*/ 80 w 81"/>
                <a:gd name="T7" fmla="*/ 22 h 23"/>
                <a:gd name="T8" fmla="*/ 0 w 8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3">
                  <a:moveTo>
                    <a:pt x="0" y="0"/>
                  </a:moveTo>
                  <a:lnTo>
                    <a:pt x="0" y="0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6" name="Freeform 5239"/>
            <p:cNvSpPr>
              <a:spLocks noChangeArrowheads="1"/>
            </p:cNvSpPr>
            <p:nvPr/>
          </p:nvSpPr>
          <p:spPr bwMode="auto">
            <a:xfrm>
              <a:off x="11840773" y="5670832"/>
              <a:ext cx="560894" cy="545448"/>
            </a:xfrm>
            <a:custGeom>
              <a:avLst/>
              <a:gdLst>
                <a:gd name="T0" fmla="*/ 1998 w 2079"/>
                <a:gd name="T1" fmla="*/ 0 h 2021"/>
                <a:gd name="T2" fmla="*/ 0 w 2079"/>
                <a:gd name="T3" fmla="*/ 1998 h 2021"/>
                <a:gd name="T4" fmla="*/ 80 w 2079"/>
                <a:gd name="T5" fmla="*/ 2020 h 2021"/>
                <a:gd name="T6" fmla="*/ 2078 w 2079"/>
                <a:gd name="T7" fmla="*/ 22 h 2021"/>
                <a:gd name="T8" fmla="*/ 1998 w 2079"/>
                <a:gd name="T9" fmla="*/ 0 h 2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9" h="2021">
                  <a:moveTo>
                    <a:pt x="1998" y="0"/>
                  </a:moveTo>
                  <a:lnTo>
                    <a:pt x="0" y="1998"/>
                  </a:lnTo>
                  <a:lnTo>
                    <a:pt x="80" y="2020"/>
                  </a:lnTo>
                  <a:lnTo>
                    <a:pt x="2078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7" name="Freeform 5240"/>
            <p:cNvSpPr>
              <a:spLocks noChangeArrowheads="1"/>
            </p:cNvSpPr>
            <p:nvPr/>
          </p:nvSpPr>
          <p:spPr bwMode="auto">
            <a:xfrm>
              <a:off x="11840773" y="5670832"/>
              <a:ext cx="560894" cy="545448"/>
            </a:xfrm>
            <a:custGeom>
              <a:avLst/>
              <a:gdLst>
                <a:gd name="T0" fmla="*/ 1998 w 2079"/>
                <a:gd name="T1" fmla="*/ 0 h 2021"/>
                <a:gd name="T2" fmla="*/ 0 w 2079"/>
                <a:gd name="T3" fmla="*/ 1998 h 2021"/>
                <a:gd name="T4" fmla="*/ 80 w 2079"/>
                <a:gd name="T5" fmla="*/ 2020 h 2021"/>
                <a:gd name="T6" fmla="*/ 2078 w 2079"/>
                <a:gd name="T7" fmla="*/ 22 h 2021"/>
                <a:gd name="T8" fmla="*/ 1998 w 2079"/>
                <a:gd name="T9" fmla="*/ 0 h 2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9" h="2021">
                  <a:moveTo>
                    <a:pt x="1998" y="0"/>
                  </a:moveTo>
                  <a:lnTo>
                    <a:pt x="0" y="1998"/>
                  </a:lnTo>
                  <a:lnTo>
                    <a:pt x="80" y="2020"/>
                  </a:lnTo>
                  <a:lnTo>
                    <a:pt x="2078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8" name="Freeform 5241"/>
            <p:cNvSpPr>
              <a:spLocks noChangeArrowheads="1"/>
            </p:cNvSpPr>
            <p:nvPr/>
          </p:nvSpPr>
          <p:spPr bwMode="auto">
            <a:xfrm>
              <a:off x="11881262" y="6219852"/>
              <a:ext cx="25009" cy="9527"/>
            </a:xfrm>
            <a:custGeom>
              <a:avLst/>
              <a:gdLst>
                <a:gd name="T0" fmla="*/ 12 w 92"/>
                <a:gd name="T1" fmla="*/ 0 h 35"/>
                <a:gd name="T2" fmla="*/ 0 w 92"/>
                <a:gd name="T3" fmla="*/ 11 h 35"/>
                <a:gd name="T4" fmla="*/ 80 w 92"/>
                <a:gd name="T5" fmla="*/ 34 h 35"/>
                <a:gd name="T6" fmla="*/ 91 w 92"/>
                <a:gd name="T7" fmla="*/ 22 h 35"/>
                <a:gd name="T8" fmla="*/ 12 w 9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5">
                  <a:moveTo>
                    <a:pt x="12" y="0"/>
                  </a:moveTo>
                  <a:lnTo>
                    <a:pt x="0" y="11"/>
                  </a:lnTo>
                  <a:lnTo>
                    <a:pt x="80" y="34"/>
                  </a:lnTo>
                  <a:lnTo>
                    <a:pt x="91" y="2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49" name="Freeform 5242"/>
            <p:cNvSpPr>
              <a:spLocks noChangeArrowheads="1"/>
            </p:cNvSpPr>
            <p:nvPr/>
          </p:nvSpPr>
          <p:spPr bwMode="auto">
            <a:xfrm>
              <a:off x="11881262" y="6219852"/>
              <a:ext cx="25009" cy="9527"/>
            </a:xfrm>
            <a:custGeom>
              <a:avLst/>
              <a:gdLst>
                <a:gd name="T0" fmla="*/ 12 w 92"/>
                <a:gd name="T1" fmla="*/ 0 h 35"/>
                <a:gd name="T2" fmla="*/ 0 w 92"/>
                <a:gd name="T3" fmla="*/ 11 h 35"/>
                <a:gd name="T4" fmla="*/ 80 w 92"/>
                <a:gd name="T5" fmla="*/ 34 h 35"/>
                <a:gd name="T6" fmla="*/ 91 w 92"/>
                <a:gd name="T7" fmla="*/ 22 h 35"/>
                <a:gd name="T8" fmla="*/ 12 w 9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5">
                  <a:moveTo>
                    <a:pt x="12" y="0"/>
                  </a:moveTo>
                  <a:lnTo>
                    <a:pt x="0" y="11"/>
                  </a:lnTo>
                  <a:lnTo>
                    <a:pt x="80" y="34"/>
                  </a:lnTo>
                  <a:lnTo>
                    <a:pt x="91" y="2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0" name="Freeform 5243"/>
            <p:cNvSpPr>
              <a:spLocks noChangeArrowheads="1"/>
            </p:cNvSpPr>
            <p:nvPr/>
          </p:nvSpPr>
          <p:spPr bwMode="auto">
            <a:xfrm>
              <a:off x="11883644" y="5682740"/>
              <a:ext cx="558513" cy="543066"/>
            </a:xfrm>
            <a:custGeom>
              <a:avLst/>
              <a:gdLst>
                <a:gd name="T0" fmla="*/ 1986 w 2066"/>
                <a:gd name="T1" fmla="*/ 0 h 2010"/>
                <a:gd name="T2" fmla="*/ 0 w 2066"/>
                <a:gd name="T3" fmla="*/ 1987 h 2010"/>
                <a:gd name="T4" fmla="*/ 79 w 2066"/>
                <a:gd name="T5" fmla="*/ 2009 h 2010"/>
                <a:gd name="T6" fmla="*/ 2065 w 2066"/>
                <a:gd name="T7" fmla="*/ 23 h 2010"/>
                <a:gd name="T8" fmla="*/ 1986 w 2066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" h="2010">
                  <a:moveTo>
                    <a:pt x="1986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65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1" name="Freeform 5244"/>
            <p:cNvSpPr>
              <a:spLocks noChangeArrowheads="1"/>
            </p:cNvSpPr>
            <p:nvPr/>
          </p:nvSpPr>
          <p:spPr bwMode="auto">
            <a:xfrm>
              <a:off x="11883644" y="5682740"/>
              <a:ext cx="558513" cy="543066"/>
            </a:xfrm>
            <a:custGeom>
              <a:avLst/>
              <a:gdLst>
                <a:gd name="T0" fmla="*/ 1986 w 2066"/>
                <a:gd name="T1" fmla="*/ 0 h 2010"/>
                <a:gd name="T2" fmla="*/ 0 w 2066"/>
                <a:gd name="T3" fmla="*/ 1987 h 2010"/>
                <a:gd name="T4" fmla="*/ 79 w 2066"/>
                <a:gd name="T5" fmla="*/ 2009 h 2010"/>
                <a:gd name="T6" fmla="*/ 2065 w 2066"/>
                <a:gd name="T7" fmla="*/ 23 h 2010"/>
                <a:gd name="T8" fmla="*/ 1986 w 2066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" h="2010">
                  <a:moveTo>
                    <a:pt x="1986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65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2" name="Freeform 5245"/>
            <p:cNvSpPr>
              <a:spLocks noChangeArrowheads="1"/>
            </p:cNvSpPr>
            <p:nvPr/>
          </p:nvSpPr>
          <p:spPr bwMode="auto">
            <a:xfrm>
              <a:off x="11924133" y="6231761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3" name="Freeform 5246"/>
            <p:cNvSpPr>
              <a:spLocks noChangeArrowheads="1"/>
            </p:cNvSpPr>
            <p:nvPr/>
          </p:nvSpPr>
          <p:spPr bwMode="auto">
            <a:xfrm>
              <a:off x="11924133" y="6231761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4" name="Freeform 5247"/>
            <p:cNvSpPr>
              <a:spLocks noChangeArrowheads="1"/>
            </p:cNvSpPr>
            <p:nvPr/>
          </p:nvSpPr>
          <p:spPr bwMode="auto">
            <a:xfrm>
              <a:off x="11924133" y="5695840"/>
              <a:ext cx="558513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80 w 2067"/>
                <a:gd name="T5" fmla="*/ 2009 h 2010"/>
                <a:gd name="T6" fmla="*/ 2066 w 2067"/>
                <a:gd name="T7" fmla="*/ 22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80" y="2009"/>
                  </a:lnTo>
                  <a:lnTo>
                    <a:pt x="2066" y="2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5" name="Freeform 5248"/>
            <p:cNvSpPr>
              <a:spLocks noChangeArrowheads="1"/>
            </p:cNvSpPr>
            <p:nvPr/>
          </p:nvSpPr>
          <p:spPr bwMode="auto">
            <a:xfrm>
              <a:off x="11924133" y="5695840"/>
              <a:ext cx="558513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80 w 2067"/>
                <a:gd name="T5" fmla="*/ 2009 h 2010"/>
                <a:gd name="T6" fmla="*/ 2066 w 2067"/>
                <a:gd name="T7" fmla="*/ 22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80" y="2009"/>
                  </a:lnTo>
                  <a:lnTo>
                    <a:pt x="2066" y="2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6" name="Freeform 5249"/>
            <p:cNvSpPr>
              <a:spLocks noChangeArrowheads="1"/>
            </p:cNvSpPr>
            <p:nvPr/>
          </p:nvSpPr>
          <p:spPr bwMode="auto">
            <a:xfrm>
              <a:off x="11963432" y="6243670"/>
              <a:ext cx="21435" cy="5955"/>
            </a:xfrm>
            <a:custGeom>
              <a:avLst/>
              <a:gdLst>
                <a:gd name="T0" fmla="*/ 0 w 80"/>
                <a:gd name="T1" fmla="*/ 0 h 23"/>
                <a:gd name="T2" fmla="*/ 0 w 80"/>
                <a:gd name="T3" fmla="*/ 0 h 23"/>
                <a:gd name="T4" fmla="*/ 79 w 80"/>
                <a:gd name="T5" fmla="*/ 22 h 23"/>
                <a:gd name="T6" fmla="*/ 79 w 80"/>
                <a:gd name="T7" fmla="*/ 22 h 23"/>
                <a:gd name="T8" fmla="*/ 0 w 80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3">
                  <a:moveTo>
                    <a:pt x="0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79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7" name="Freeform 5250"/>
            <p:cNvSpPr>
              <a:spLocks noChangeArrowheads="1"/>
            </p:cNvSpPr>
            <p:nvPr/>
          </p:nvSpPr>
          <p:spPr bwMode="auto">
            <a:xfrm>
              <a:off x="11963432" y="6243670"/>
              <a:ext cx="21435" cy="5955"/>
            </a:xfrm>
            <a:custGeom>
              <a:avLst/>
              <a:gdLst>
                <a:gd name="T0" fmla="*/ 0 w 80"/>
                <a:gd name="T1" fmla="*/ 0 h 23"/>
                <a:gd name="T2" fmla="*/ 0 w 80"/>
                <a:gd name="T3" fmla="*/ 0 h 23"/>
                <a:gd name="T4" fmla="*/ 79 w 80"/>
                <a:gd name="T5" fmla="*/ 22 h 23"/>
                <a:gd name="T6" fmla="*/ 79 w 80"/>
                <a:gd name="T7" fmla="*/ 22 h 23"/>
                <a:gd name="T8" fmla="*/ 0 w 80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3">
                  <a:moveTo>
                    <a:pt x="0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79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8" name="Freeform 5251"/>
            <p:cNvSpPr>
              <a:spLocks noChangeArrowheads="1"/>
            </p:cNvSpPr>
            <p:nvPr/>
          </p:nvSpPr>
          <p:spPr bwMode="auto">
            <a:xfrm>
              <a:off x="11963432" y="5707749"/>
              <a:ext cx="560893" cy="543066"/>
            </a:xfrm>
            <a:custGeom>
              <a:avLst/>
              <a:gdLst>
                <a:gd name="T0" fmla="*/ 1997 w 2078"/>
                <a:gd name="T1" fmla="*/ 0 h 2010"/>
                <a:gd name="T2" fmla="*/ 0 w 2078"/>
                <a:gd name="T3" fmla="*/ 1987 h 2010"/>
                <a:gd name="T4" fmla="*/ 79 w 2078"/>
                <a:gd name="T5" fmla="*/ 2009 h 2010"/>
                <a:gd name="T6" fmla="*/ 2077 w 2078"/>
                <a:gd name="T7" fmla="*/ 22 h 2010"/>
                <a:gd name="T8" fmla="*/ 1997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7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77" y="22"/>
                  </a:lnTo>
                  <a:lnTo>
                    <a:pt x="199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59" name="Freeform 5252"/>
            <p:cNvSpPr>
              <a:spLocks noChangeArrowheads="1"/>
            </p:cNvSpPr>
            <p:nvPr/>
          </p:nvSpPr>
          <p:spPr bwMode="auto">
            <a:xfrm>
              <a:off x="11963432" y="5707749"/>
              <a:ext cx="560893" cy="543066"/>
            </a:xfrm>
            <a:custGeom>
              <a:avLst/>
              <a:gdLst>
                <a:gd name="T0" fmla="*/ 1997 w 2078"/>
                <a:gd name="T1" fmla="*/ 0 h 2010"/>
                <a:gd name="T2" fmla="*/ 0 w 2078"/>
                <a:gd name="T3" fmla="*/ 1987 h 2010"/>
                <a:gd name="T4" fmla="*/ 79 w 2078"/>
                <a:gd name="T5" fmla="*/ 2009 h 2010"/>
                <a:gd name="T6" fmla="*/ 2077 w 2078"/>
                <a:gd name="T7" fmla="*/ 22 h 2010"/>
                <a:gd name="T8" fmla="*/ 1997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7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77" y="22"/>
                  </a:lnTo>
                  <a:lnTo>
                    <a:pt x="199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0" name="Freeform 5253"/>
            <p:cNvSpPr>
              <a:spLocks noChangeArrowheads="1"/>
            </p:cNvSpPr>
            <p:nvPr/>
          </p:nvSpPr>
          <p:spPr bwMode="auto">
            <a:xfrm>
              <a:off x="12003921" y="6256772"/>
              <a:ext cx="25008" cy="5954"/>
            </a:xfrm>
            <a:custGeom>
              <a:avLst/>
              <a:gdLst>
                <a:gd name="T0" fmla="*/ 12 w 92"/>
                <a:gd name="T1" fmla="*/ 0 h 24"/>
                <a:gd name="T2" fmla="*/ 0 w 92"/>
                <a:gd name="T3" fmla="*/ 0 h 24"/>
                <a:gd name="T4" fmla="*/ 80 w 92"/>
                <a:gd name="T5" fmla="*/ 23 h 24"/>
                <a:gd name="T6" fmla="*/ 91 w 92"/>
                <a:gd name="T7" fmla="*/ 23 h 24"/>
                <a:gd name="T8" fmla="*/ 12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2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91" y="23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1" name="Freeform 5254"/>
            <p:cNvSpPr>
              <a:spLocks noChangeArrowheads="1"/>
            </p:cNvSpPr>
            <p:nvPr/>
          </p:nvSpPr>
          <p:spPr bwMode="auto">
            <a:xfrm>
              <a:off x="12003921" y="6256772"/>
              <a:ext cx="25008" cy="5954"/>
            </a:xfrm>
            <a:custGeom>
              <a:avLst/>
              <a:gdLst>
                <a:gd name="T0" fmla="*/ 12 w 92"/>
                <a:gd name="T1" fmla="*/ 0 h 24"/>
                <a:gd name="T2" fmla="*/ 0 w 92"/>
                <a:gd name="T3" fmla="*/ 0 h 24"/>
                <a:gd name="T4" fmla="*/ 80 w 92"/>
                <a:gd name="T5" fmla="*/ 23 h 24"/>
                <a:gd name="T6" fmla="*/ 91 w 92"/>
                <a:gd name="T7" fmla="*/ 23 h 24"/>
                <a:gd name="T8" fmla="*/ 12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2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91" y="23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2" name="Freeform 5255"/>
            <p:cNvSpPr>
              <a:spLocks noChangeArrowheads="1"/>
            </p:cNvSpPr>
            <p:nvPr/>
          </p:nvSpPr>
          <p:spPr bwMode="auto">
            <a:xfrm>
              <a:off x="12006302" y="5717278"/>
              <a:ext cx="558512" cy="546640"/>
            </a:xfrm>
            <a:custGeom>
              <a:avLst/>
              <a:gdLst>
                <a:gd name="T0" fmla="*/ 1986 w 2066"/>
                <a:gd name="T1" fmla="*/ 0 h 2022"/>
                <a:gd name="T2" fmla="*/ 0 w 2066"/>
                <a:gd name="T3" fmla="*/ 1998 h 2022"/>
                <a:gd name="T4" fmla="*/ 79 w 2066"/>
                <a:gd name="T5" fmla="*/ 2021 h 2022"/>
                <a:gd name="T6" fmla="*/ 2065 w 2066"/>
                <a:gd name="T7" fmla="*/ 23 h 2022"/>
                <a:gd name="T8" fmla="*/ 1986 w 2066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" h="2022">
                  <a:moveTo>
                    <a:pt x="1986" y="0"/>
                  </a:moveTo>
                  <a:lnTo>
                    <a:pt x="0" y="1998"/>
                  </a:lnTo>
                  <a:lnTo>
                    <a:pt x="79" y="2021"/>
                  </a:lnTo>
                  <a:lnTo>
                    <a:pt x="2065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3" name="Freeform 5256"/>
            <p:cNvSpPr>
              <a:spLocks noChangeArrowheads="1"/>
            </p:cNvSpPr>
            <p:nvPr/>
          </p:nvSpPr>
          <p:spPr bwMode="auto">
            <a:xfrm>
              <a:off x="12006302" y="5717278"/>
              <a:ext cx="558512" cy="546640"/>
            </a:xfrm>
            <a:custGeom>
              <a:avLst/>
              <a:gdLst>
                <a:gd name="T0" fmla="*/ 1986 w 2066"/>
                <a:gd name="T1" fmla="*/ 0 h 2022"/>
                <a:gd name="T2" fmla="*/ 0 w 2066"/>
                <a:gd name="T3" fmla="*/ 1998 h 2022"/>
                <a:gd name="T4" fmla="*/ 79 w 2066"/>
                <a:gd name="T5" fmla="*/ 2021 h 2022"/>
                <a:gd name="T6" fmla="*/ 2065 w 2066"/>
                <a:gd name="T7" fmla="*/ 23 h 2022"/>
                <a:gd name="T8" fmla="*/ 1986 w 2066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6" h="2022">
                  <a:moveTo>
                    <a:pt x="1986" y="0"/>
                  </a:moveTo>
                  <a:lnTo>
                    <a:pt x="0" y="1998"/>
                  </a:lnTo>
                  <a:lnTo>
                    <a:pt x="79" y="2021"/>
                  </a:lnTo>
                  <a:lnTo>
                    <a:pt x="2065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4" name="Freeform 5257"/>
            <p:cNvSpPr>
              <a:spLocks noChangeArrowheads="1"/>
            </p:cNvSpPr>
            <p:nvPr/>
          </p:nvSpPr>
          <p:spPr bwMode="auto">
            <a:xfrm>
              <a:off x="12046792" y="6268680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12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5" name="Freeform 5258"/>
            <p:cNvSpPr>
              <a:spLocks noChangeArrowheads="1"/>
            </p:cNvSpPr>
            <p:nvPr/>
          </p:nvSpPr>
          <p:spPr bwMode="auto">
            <a:xfrm>
              <a:off x="12046792" y="6268680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12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6" name="Freeform 5259"/>
            <p:cNvSpPr>
              <a:spLocks noChangeArrowheads="1"/>
            </p:cNvSpPr>
            <p:nvPr/>
          </p:nvSpPr>
          <p:spPr bwMode="auto">
            <a:xfrm>
              <a:off x="12046792" y="5729186"/>
              <a:ext cx="558512" cy="543066"/>
            </a:xfrm>
            <a:custGeom>
              <a:avLst/>
              <a:gdLst>
                <a:gd name="T0" fmla="*/ 1987 w 2067"/>
                <a:gd name="T1" fmla="*/ 0 h 2011"/>
                <a:gd name="T2" fmla="*/ 0 w 2067"/>
                <a:gd name="T3" fmla="*/ 1998 h 2011"/>
                <a:gd name="T4" fmla="*/ 80 w 2067"/>
                <a:gd name="T5" fmla="*/ 2010 h 2011"/>
                <a:gd name="T6" fmla="*/ 2066 w 2067"/>
                <a:gd name="T7" fmla="*/ 23 h 2011"/>
                <a:gd name="T8" fmla="*/ 1987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7" y="0"/>
                  </a:moveTo>
                  <a:lnTo>
                    <a:pt x="0" y="1998"/>
                  </a:lnTo>
                  <a:lnTo>
                    <a:pt x="80" y="2010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7" name="Freeform 5260"/>
            <p:cNvSpPr>
              <a:spLocks noChangeArrowheads="1"/>
            </p:cNvSpPr>
            <p:nvPr/>
          </p:nvSpPr>
          <p:spPr bwMode="auto">
            <a:xfrm>
              <a:off x="12046792" y="5729186"/>
              <a:ext cx="558512" cy="543066"/>
            </a:xfrm>
            <a:custGeom>
              <a:avLst/>
              <a:gdLst>
                <a:gd name="T0" fmla="*/ 1987 w 2067"/>
                <a:gd name="T1" fmla="*/ 0 h 2011"/>
                <a:gd name="T2" fmla="*/ 0 w 2067"/>
                <a:gd name="T3" fmla="*/ 1998 h 2011"/>
                <a:gd name="T4" fmla="*/ 80 w 2067"/>
                <a:gd name="T5" fmla="*/ 2010 h 2011"/>
                <a:gd name="T6" fmla="*/ 2066 w 2067"/>
                <a:gd name="T7" fmla="*/ 23 h 2011"/>
                <a:gd name="T8" fmla="*/ 1987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7" y="0"/>
                  </a:moveTo>
                  <a:lnTo>
                    <a:pt x="0" y="1998"/>
                  </a:lnTo>
                  <a:lnTo>
                    <a:pt x="80" y="2010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8" name="Freeform 5261"/>
            <p:cNvSpPr>
              <a:spLocks noChangeArrowheads="1"/>
            </p:cNvSpPr>
            <p:nvPr/>
          </p:nvSpPr>
          <p:spPr bwMode="auto">
            <a:xfrm>
              <a:off x="12086090" y="6278208"/>
              <a:ext cx="21435" cy="9527"/>
            </a:xfrm>
            <a:custGeom>
              <a:avLst/>
              <a:gdLst>
                <a:gd name="T0" fmla="*/ 0 w 80"/>
                <a:gd name="T1" fmla="*/ 0 h 35"/>
                <a:gd name="T2" fmla="*/ 0 w 80"/>
                <a:gd name="T3" fmla="*/ 12 h 35"/>
                <a:gd name="T4" fmla="*/ 79 w 80"/>
                <a:gd name="T5" fmla="*/ 34 h 35"/>
                <a:gd name="T6" fmla="*/ 79 w 80"/>
                <a:gd name="T7" fmla="*/ 23 h 35"/>
                <a:gd name="T8" fmla="*/ 0 w 8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5">
                  <a:moveTo>
                    <a:pt x="0" y="0"/>
                  </a:moveTo>
                  <a:lnTo>
                    <a:pt x="0" y="12"/>
                  </a:lnTo>
                  <a:lnTo>
                    <a:pt x="79" y="34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69" name="Freeform 5262"/>
            <p:cNvSpPr>
              <a:spLocks noChangeArrowheads="1"/>
            </p:cNvSpPr>
            <p:nvPr/>
          </p:nvSpPr>
          <p:spPr bwMode="auto">
            <a:xfrm>
              <a:off x="12086090" y="6278208"/>
              <a:ext cx="21435" cy="9527"/>
            </a:xfrm>
            <a:custGeom>
              <a:avLst/>
              <a:gdLst>
                <a:gd name="T0" fmla="*/ 0 w 80"/>
                <a:gd name="T1" fmla="*/ 0 h 35"/>
                <a:gd name="T2" fmla="*/ 0 w 80"/>
                <a:gd name="T3" fmla="*/ 12 h 35"/>
                <a:gd name="T4" fmla="*/ 79 w 80"/>
                <a:gd name="T5" fmla="*/ 34 h 35"/>
                <a:gd name="T6" fmla="*/ 79 w 80"/>
                <a:gd name="T7" fmla="*/ 23 h 35"/>
                <a:gd name="T8" fmla="*/ 0 w 8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5">
                  <a:moveTo>
                    <a:pt x="0" y="0"/>
                  </a:moveTo>
                  <a:lnTo>
                    <a:pt x="0" y="12"/>
                  </a:lnTo>
                  <a:lnTo>
                    <a:pt x="79" y="34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0" name="Freeform 5263"/>
            <p:cNvSpPr>
              <a:spLocks noChangeArrowheads="1"/>
            </p:cNvSpPr>
            <p:nvPr/>
          </p:nvSpPr>
          <p:spPr bwMode="auto">
            <a:xfrm>
              <a:off x="12086090" y="5741096"/>
              <a:ext cx="560894" cy="543066"/>
            </a:xfrm>
            <a:custGeom>
              <a:avLst/>
              <a:gdLst>
                <a:gd name="T0" fmla="*/ 1998 w 2078"/>
                <a:gd name="T1" fmla="*/ 0 h 2010"/>
                <a:gd name="T2" fmla="*/ 0 w 2078"/>
                <a:gd name="T3" fmla="*/ 1986 h 2010"/>
                <a:gd name="T4" fmla="*/ 79 w 2078"/>
                <a:gd name="T5" fmla="*/ 2009 h 2010"/>
                <a:gd name="T6" fmla="*/ 2077 w 2078"/>
                <a:gd name="T7" fmla="*/ 22 h 2010"/>
                <a:gd name="T8" fmla="*/ 1998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8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77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1" name="Freeform 5264"/>
            <p:cNvSpPr>
              <a:spLocks noChangeArrowheads="1"/>
            </p:cNvSpPr>
            <p:nvPr/>
          </p:nvSpPr>
          <p:spPr bwMode="auto">
            <a:xfrm>
              <a:off x="12086090" y="5741096"/>
              <a:ext cx="560894" cy="543066"/>
            </a:xfrm>
            <a:custGeom>
              <a:avLst/>
              <a:gdLst>
                <a:gd name="T0" fmla="*/ 1998 w 2078"/>
                <a:gd name="T1" fmla="*/ 0 h 2010"/>
                <a:gd name="T2" fmla="*/ 0 w 2078"/>
                <a:gd name="T3" fmla="*/ 1986 h 2010"/>
                <a:gd name="T4" fmla="*/ 79 w 2078"/>
                <a:gd name="T5" fmla="*/ 2009 h 2010"/>
                <a:gd name="T6" fmla="*/ 2077 w 2078"/>
                <a:gd name="T7" fmla="*/ 22 h 2010"/>
                <a:gd name="T8" fmla="*/ 1998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8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77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2" name="Freeform 5265"/>
            <p:cNvSpPr>
              <a:spLocks noChangeArrowheads="1"/>
            </p:cNvSpPr>
            <p:nvPr/>
          </p:nvSpPr>
          <p:spPr bwMode="auto">
            <a:xfrm>
              <a:off x="12126579" y="6290117"/>
              <a:ext cx="25009" cy="5954"/>
            </a:xfrm>
            <a:custGeom>
              <a:avLst/>
              <a:gdLst>
                <a:gd name="T0" fmla="*/ 12 w 92"/>
                <a:gd name="T1" fmla="*/ 0 h 24"/>
                <a:gd name="T2" fmla="*/ 0 w 92"/>
                <a:gd name="T3" fmla="*/ 0 h 24"/>
                <a:gd name="T4" fmla="*/ 80 w 92"/>
                <a:gd name="T5" fmla="*/ 23 h 24"/>
                <a:gd name="T6" fmla="*/ 91 w 92"/>
                <a:gd name="T7" fmla="*/ 23 h 24"/>
                <a:gd name="T8" fmla="*/ 12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2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91" y="23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3" name="Freeform 5266"/>
            <p:cNvSpPr>
              <a:spLocks noChangeArrowheads="1"/>
            </p:cNvSpPr>
            <p:nvPr/>
          </p:nvSpPr>
          <p:spPr bwMode="auto">
            <a:xfrm>
              <a:off x="12126579" y="6290117"/>
              <a:ext cx="25009" cy="5954"/>
            </a:xfrm>
            <a:custGeom>
              <a:avLst/>
              <a:gdLst>
                <a:gd name="T0" fmla="*/ 12 w 92"/>
                <a:gd name="T1" fmla="*/ 0 h 24"/>
                <a:gd name="T2" fmla="*/ 0 w 92"/>
                <a:gd name="T3" fmla="*/ 0 h 24"/>
                <a:gd name="T4" fmla="*/ 80 w 92"/>
                <a:gd name="T5" fmla="*/ 23 h 24"/>
                <a:gd name="T6" fmla="*/ 91 w 92"/>
                <a:gd name="T7" fmla="*/ 23 h 24"/>
                <a:gd name="T8" fmla="*/ 12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2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91" y="23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4" name="Freeform 5267"/>
            <p:cNvSpPr>
              <a:spLocks noChangeArrowheads="1"/>
            </p:cNvSpPr>
            <p:nvPr/>
          </p:nvSpPr>
          <p:spPr bwMode="auto">
            <a:xfrm>
              <a:off x="12128960" y="5753005"/>
              <a:ext cx="558513" cy="543066"/>
            </a:xfrm>
            <a:custGeom>
              <a:avLst/>
              <a:gdLst>
                <a:gd name="T0" fmla="*/ 1986 w 2067"/>
                <a:gd name="T1" fmla="*/ 0 h 2011"/>
                <a:gd name="T2" fmla="*/ 0 w 2067"/>
                <a:gd name="T3" fmla="*/ 1987 h 2011"/>
                <a:gd name="T4" fmla="*/ 79 w 2067"/>
                <a:gd name="T5" fmla="*/ 2010 h 2011"/>
                <a:gd name="T6" fmla="*/ 2066 w 2067"/>
                <a:gd name="T7" fmla="*/ 23 h 2011"/>
                <a:gd name="T8" fmla="*/ 1986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6" y="0"/>
                  </a:moveTo>
                  <a:lnTo>
                    <a:pt x="0" y="1987"/>
                  </a:lnTo>
                  <a:lnTo>
                    <a:pt x="79" y="2010"/>
                  </a:lnTo>
                  <a:lnTo>
                    <a:pt x="2066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5" name="Freeform 5268"/>
            <p:cNvSpPr>
              <a:spLocks noChangeArrowheads="1"/>
            </p:cNvSpPr>
            <p:nvPr/>
          </p:nvSpPr>
          <p:spPr bwMode="auto">
            <a:xfrm>
              <a:off x="12128960" y="5753005"/>
              <a:ext cx="558513" cy="543066"/>
            </a:xfrm>
            <a:custGeom>
              <a:avLst/>
              <a:gdLst>
                <a:gd name="T0" fmla="*/ 1986 w 2067"/>
                <a:gd name="T1" fmla="*/ 0 h 2011"/>
                <a:gd name="T2" fmla="*/ 0 w 2067"/>
                <a:gd name="T3" fmla="*/ 1987 h 2011"/>
                <a:gd name="T4" fmla="*/ 79 w 2067"/>
                <a:gd name="T5" fmla="*/ 2010 h 2011"/>
                <a:gd name="T6" fmla="*/ 2066 w 2067"/>
                <a:gd name="T7" fmla="*/ 23 h 2011"/>
                <a:gd name="T8" fmla="*/ 1986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6" y="0"/>
                  </a:moveTo>
                  <a:lnTo>
                    <a:pt x="0" y="1987"/>
                  </a:lnTo>
                  <a:lnTo>
                    <a:pt x="79" y="2010"/>
                  </a:lnTo>
                  <a:lnTo>
                    <a:pt x="2066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6" name="Freeform 5269"/>
            <p:cNvSpPr>
              <a:spLocks noChangeArrowheads="1"/>
            </p:cNvSpPr>
            <p:nvPr/>
          </p:nvSpPr>
          <p:spPr bwMode="auto">
            <a:xfrm>
              <a:off x="12169450" y="6302027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7" name="Freeform 5270"/>
            <p:cNvSpPr>
              <a:spLocks noChangeArrowheads="1"/>
            </p:cNvSpPr>
            <p:nvPr/>
          </p:nvSpPr>
          <p:spPr bwMode="auto">
            <a:xfrm>
              <a:off x="12169450" y="6302027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8" name="Freeform 5271"/>
            <p:cNvSpPr>
              <a:spLocks noChangeArrowheads="1"/>
            </p:cNvSpPr>
            <p:nvPr/>
          </p:nvSpPr>
          <p:spPr bwMode="auto">
            <a:xfrm>
              <a:off x="12169449" y="5766106"/>
              <a:ext cx="558513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80 w 2067"/>
                <a:gd name="T5" fmla="*/ 2009 h 2010"/>
                <a:gd name="T6" fmla="*/ 2066 w 2067"/>
                <a:gd name="T7" fmla="*/ 22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80" y="2009"/>
                  </a:lnTo>
                  <a:lnTo>
                    <a:pt x="2066" y="2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79" name="Freeform 5272"/>
            <p:cNvSpPr>
              <a:spLocks noChangeArrowheads="1"/>
            </p:cNvSpPr>
            <p:nvPr/>
          </p:nvSpPr>
          <p:spPr bwMode="auto">
            <a:xfrm>
              <a:off x="12169449" y="5766106"/>
              <a:ext cx="558513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80 w 2067"/>
                <a:gd name="T5" fmla="*/ 2009 h 2010"/>
                <a:gd name="T6" fmla="*/ 2066 w 2067"/>
                <a:gd name="T7" fmla="*/ 22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80" y="2009"/>
                  </a:lnTo>
                  <a:lnTo>
                    <a:pt x="2066" y="2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0" name="Freeform 5273"/>
            <p:cNvSpPr>
              <a:spLocks noChangeArrowheads="1"/>
            </p:cNvSpPr>
            <p:nvPr/>
          </p:nvSpPr>
          <p:spPr bwMode="auto">
            <a:xfrm>
              <a:off x="12208748" y="6313937"/>
              <a:ext cx="21435" cy="5954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1" name="Freeform 5274"/>
            <p:cNvSpPr>
              <a:spLocks noChangeArrowheads="1"/>
            </p:cNvSpPr>
            <p:nvPr/>
          </p:nvSpPr>
          <p:spPr bwMode="auto">
            <a:xfrm>
              <a:off x="12208748" y="6313937"/>
              <a:ext cx="21435" cy="5954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2" name="Freeform 5275"/>
            <p:cNvSpPr>
              <a:spLocks noChangeArrowheads="1"/>
            </p:cNvSpPr>
            <p:nvPr/>
          </p:nvSpPr>
          <p:spPr bwMode="auto">
            <a:xfrm>
              <a:off x="12208748" y="5775634"/>
              <a:ext cx="560893" cy="545448"/>
            </a:xfrm>
            <a:custGeom>
              <a:avLst/>
              <a:gdLst>
                <a:gd name="T0" fmla="*/ 1998 w 2078"/>
                <a:gd name="T1" fmla="*/ 0 h 2021"/>
                <a:gd name="T2" fmla="*/ 0 w 2078"/>
                <a:gd name="T3" fmla="*/ 1997 h 2021"/>
                <a:gd name="T4" fmla="*/ 79 w 2078"/>
                <a:gd name="T5" fmla="*/ 2020 h 2021"/>
                <a:gd name="T6" fmla="*/ 2077 w 2078"/>
                <a:gd name="T7" fmla="*/ 22 h 2021"/>
                <a:gd name="T8" fmla="*/ 1998 w 2078"/>
                <a:gd name="T9" fmla="*/ 0 h 2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21">
                  <a:moveTo>
                    <a:pt x="1998" y="0"/>
                  </a:moveTo>
                  <a:lnTo>
                    <a:pt x="0" y="1997"/>
                  </a:lnTo>
                  <a:lnTo>
                    <a:pt x="79" y="2020"/>
                  </a:lnTo>
                  <a:lnTo>
                    <a:pt x="2077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3" name="Freeform 5276"/>
            <p:cNvSpPr>
              <a:spLocks noChangeArrowheads="1"/>
            </p:cNvSpPr>
            <p:nvPr/>
          </p:nvSpPr>
          <p:spPr bwMode="auto">
            <a:xfrm>
              <a:off x="12208748" y="5775634"/>
              <a:ext cx="560893" cy="545448"/>
            </a:xfrm>
            <a:custGeom>
              <a:avLst/>
              <a:gdLst>
                <a:gd name="T0" fmla="*/ 1998 w 2078"/>
                <a:gd name="T1" fmla="*/ 0 h 2021"/>
                <a:gd name="T2" fmla="*/ 0 w 2078"/>
                <a:gd name="T3" fmla="*/ 1997 h 2021"/>
                <a:gd name="T4" fmla="*/ 79 w 2078"/>
                <a:gd name="T5" fmla="*/ 2020 h 2021"/>
                <a:gd name="T6" fmla="*/ 2077 w 2078"/>
                <a:gd name="T7" fmla="*/ 22 h 2021"/>
                <a:gd name="T8" fmla="*/ 1998 w 2078"/>
                <a:gd name="T9" fmla="*/ 0 h 2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21">
                  <a:moveTo>
                    <a:pt x="1998" y="0"/>
                  </a:moveTo>
                  <a:lnTo>
                    <a:pt x="0" y="1997"/>
                  </a:lnTo>
                  <a:lnTo>
                    <a:pt x="79" y="2020"/>
                  </a:lnTo>
                  <a:lnTo>
                    <a:pt x="2077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4" name="Freeform 5277"/>
            <p:cNvSpPr>
              <a:spLocks noChangeArrowheads="1"/>
            </p:cNvSpPr>
            <p:nvPr/>
          </p:nvSpPr>
          <p:spPr bwMode="auto">
            <a:xfrm>
              <a:off x="12249238" y="6323463"/>
              <a:ext cx="25008" cy="9527"/>
            </a:xfrm>
            <a:custGeom>
              <a:avLst/>
              <a:gdLst>
                <a:gd name="T0" fmla="*/ 11 w 91"/>
                <a:gd name="T1" fmla="*/ 0 h 35"/>
                <a:gd name="T2" fmla="*/ 0 w 91"/>
                <a:gd name="T3" fmla="*/ 11 h 35"/>
                <a:gd name="T4" fmla="*/ 79 w 91"/>
                <a:gd name="T5" fmla="*/ 34 h 35"/>
                <a:gd name="T6" fmla="*/ 90 w 91"/>
                <a:gd name="T7" fmla="*/ 23 h 35"/>
                <a:gd name="T8" fmla="*/ 11 w 9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35">
                  <a:moveTo>
                    <a:pt x="11" y="0"/>
                  </a:moveTo>
                  <a:lnTo>
                    <a:pt x="0" y="11"/>
                  </a:lnTo>
                  <a:lnTo>
                    <a:pt x="79" y="34"/>
                  </a:lnTo>
                  <a:lnTo>
                    <a:pt x="90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5" name="Freeform 5278"/>
            <p:cNvSpPr>
              <a:spLocks noChangeArrowheads="1"/>
            </p:cNvSpPr>
            <p:nvPr/>
          </p:nvSpPr>
          <p:spPr bwMode="auto">
            <a:xfrm>
              <a:off x="12249238" y="6323463"/>
              <a:ext cx="25008" cy="9527"/>
            </a:xfrm>
            <a:custGeom>
              <a:avLst/>
              <a:gdLst>
                <a:gd name="T0" fmla="*/ 11 w 91"/>
                <a:gd name="T1" fmla="*/ 0 h 35"/>
                <a:gd name="T2" fmla="*/ 0 w 91"/>
                <a:gd name="T3" fmla="*/ 11 h 35"/>
                <a:gd name="T4" fmla="*/ 79 w 91"/>
                <a:gd name="T5" fmla="*/ 34 h 35"/>
                <a:gd name="T6" fmla="*/ 90 w 91"/>
                <a:gd name="T7" fmla="*/ 23 h 35"/>
                <a:gd name="T8" fmla="*/ 11 w 9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35">
                  <a:moveTo>
                    <a:pt x="11" y="0"/>
                  </a:moveTo>
                  <a:lnTo>
                    <a:pt x="0" y="11"/>
                  </a:lnTo>
                  <a:lnTo>
                    <a:pt x="79" y="34"/>
                  </a:lnTo>
                  <a:lnTo>
                    <a:pt x="90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6" name="Freeform 5279"/>
            <p:cNvSpPr>
              <a:spLocks noChangeArrowheads="1"/>
            </p:cNvSpPr>
            <p:nvPr/>
          </p:nvSpPr>
          <p:spPr bwMode="auto">
            <a:xfrm>
              <a:off x="12251619" y="5787542"/>
              <a:ext cx="558512" cy="543066"/>
            </a:xfrm>
            <a:custGeom>
              <a:avLst/>
              <a:gdLst>
                <a:gd name="T0" fmla="*/ 1986 w 2067"/>
                <a:gd name="T1" fmla="*/ 0 h 2011"/>
                <a:gd name="T2" fmla="*/ 0 w 2067"/>
                <a:gd name="T3" fmla="*/ 1987 h 2011"/>
                <a:gd name="T4" fmla="*/ 79 w 2067"/>
                <a:gd name="T5" fmla="*/ 2010 h 2011"/>
                <a:gd name="T6" fmla="*/ 2066 w 2067"/>
                <a:gd name="T7" fmla="*/ 23 h 2011"/>
                <a:gd name="T8" fmla="*/ 1986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6" y="0"/>
                  </a:moveTo>
                  <a:lnTo>
                    <a:pt x="0" y="1987"/>
                  </a:lnTo>
                  <a:lnTo>
                    <a:pt x="79" y="2010"/>
                  </a:lnTo>
                  <a:lnTo>
                    <a:pt x="2066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7" name="Freeform 5280"/>
            <p:cNvSpPr>
              <a:spLocks noChangeArrowheads="1"/>
            </p:cNvSpPr>
            <p:nvPr/>
          </p:nvSpPr>
          <p:spPr bwMode="auto">
            <a:xfrm>
              <a:off x="12251619" y="5787542"/>
              <a:ext cx="558512" cy="543066"/>
            </a:xfrm>
            <a:custGeom>
              <a:avLst/>
              <a:gdLst>
                <a:gd name="T0" fmla="*/ 1986 w 2067"/>
                <a:gd name="T1" fmla="*/ 0 h 2011"/>
                <a:gd name="T2" fmla="*/ 0 w 2067"/>
                <a:gd name="T3" fmla="*/ 1987 h 2011"/>
                <a:gd name="T4" fmla="*/ 79 w 2067"/>
                <a:gd name="T5" fmla="*/ 2010 h 2011"/>
                <a:gd name="T6" fmla="*/ 2066 w 2067"/>
                <a:gd name="T7" fmla="*/ 23 h 2011"/>
                <a:gd name="T8" fmla="*/ 1986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6" y="0"/>
                  </a:moveTo>
                  <a:lnTo>
                    <a:pt x="0" y="1987"/>
                  </a:lnTo>
                  <a:lnTo>
                    <a:pt x="79" y="2010"/>
                  </a:lnTo>
                  <a:lnTo>
                    <a:pt x="2066" y="23"/>
                  </a:lnTo>
                  <a:lnTo>
                    <a:pt x="19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8" name="Freeform 5281"/>
            <p:cNvSpPr>
              <a:spLocks noChangeArrowheads="1"/>
            </p:cNvSpPr>
            <p:nvPr/>
          </p:nvSpPr>
          <p:spPr bwMode="auto">
            <a:xfrm>
              <a:off x="12292109" y="6336563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11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11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89" name="Freeform 5282"/>
            <p:cNvSpPr>
              <a:spLocks noChangeArrowheads="1"/>
            </p:cNvSpPr>
            <p:nvPr/>
          </p:nvSpPr>
          <p:spPr bwMode="auto">
            <a:xfrm>
              <a:off x="12292109" y="6336563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11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11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0" name="Freeform 5283"/>
            <p:cNvSpPr>
              <a:spLocks noChangeArrowheads="1"/>
            </p:cNvSpPr>
            <p:nvPr/>
          </p:nvSpPr>
          <p:spPr bwMode="auto">
            <a:xfrm>
              <a:off x="12292109" y="5799452"/>
              <a:ext cx="558512" cy="543066"/>
            </a:xfrm>
            <a:custGeom>
              <a:avLst/>
              <a:gdLst>
                <a:gd name="T0" fmla="*/ 1987 w 2067"/>
                <a:gd name="T1" fmla="*/ 0 h 2011"/>
                <a:gd name="T2" fmla="*/ 0 w 2067"/>
                <a:gd name="T3" fmla="*/ 1987 h 2011"/>
                <a:gd name="T4" fmla="*/ 80 w 2067"/>
                <a:gd name="T5" fmla="*/ 2010 h 2011"/>
                <a:gd name="T6" fmla="*/ 2066 w 2067"/>
                <a:gd name="T7" fmla="*/ 23 h 2011"/>
                <a:gd name="T8" fmla="*/ 1987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7" y="0"/>
                  </a:moveTo>
                  <a:lnTo>
                    <a:pt x="0" y="1987"/>
                  </a:lnTo>
                  <a:lnTo>
                    <a:pt x="80" y="2010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1" name="Freeform 5284"/>
            <p:cNvSpPr>
              <a:spLocks noChangeArrowheads="1"/>
            </p:cNvSpPr>
            <p:nvPr/>
          </p:nvSpPr>
          <p:spPr bwMode="auto">
            <a:xfrm>
              <a:off x="12292109" y="5799452"/>
              <a:ext cx="558512" cy="543066"/>
            </a:xfrm>
            <a:custGeom>
              <a:avLst/>
              <a:gdLst>
                <a:gd name="T0" fmla="*/ 1987 w 2067"/>
                <a:gd name="T1" fmla="*/ 0 h 2011"/>
                <a:gd name="T2" fmla="*/ 0 w 2067"/>
                <a:gd name="T3" fmla="*/ 1987 h 2011"/>
                <a:gd name="T4" fmla="*/ 80 w 2067"/>
                <a:gd name="T5" fmla="*/ 2010 h 2011"/>
                <a:gd name="T6" fmla="*/ 2066 w 2067"/>
                <a:gd name="T7" fmla="*/ 23 h 2011"/>
                <a:gd name="T8" fmla="*/ 1987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7" y="0"/>
                  </a:moveTo>
                  <a:lnTo>
                    <a:pt x="0" y="1987"/>
                  </a:lnTo>
                  <a:lnTo>
                    <a:pt x="80" y="2010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2" name="Freeform 5285"/>
            <p:cNvSpPr>
              <a:spLocks noChangeArrowheads="1"/>
            </p:cNvSpPr>
            <p:nvPr/>
          </p:nvSpPr>
          <p:spPr bwMode="auto">
            <a:xfrm>
              <a:off x="12331407" y="6348473"/>
              <a:ext cx="21435" cy="5955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3" name="Freeform 5286"/>
            <p:cNvSpPr>
              <a:spLocks noChangeArrowheads="1"/>
            </p:cNvSpPr>
            <p:nvPr/>
          </p:nvSpPr>
          <p:spPr bwMode="auto">
            <a:xfrm>
              <a:off x="12331407" y="6348473"/>
              <a:ext cx="21435" cy="5955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4" name="Freeform 5287"/>
            <p:cNvSpPr>
              <a:spLocks noChangeArrowheads="1"/>
            </p:cNvSpPr>
            <p:nvPr/>
          </p:nvSpPr>
          <p:spPr bwMode="auto">
            <a:xfrm>
              <a:off x="12331407" y="5811361"/>
              <a:ext cx="560894" cy="543066"/>
            </a:xfrm>
            <a:custGeom>
              <a:avLst/>
              <a:gdLst>
                <a:gd name="T0" fmla="*/ 1998 w 2078"/>
                <a:gd name="T1" fmla="*/ 0 h 2010"/>
                <a:gd name="T2" fmla="*/ 0 w 2078"/>
                <a:gd name="T3" fmla="*/ 1986 h 2010"/>
                <a:gd name="T4" fmla="*/ 79 w 2078"/>
                <a:gd name="T5" fmla="*/ 2009 h 2010"/>
                <a:gd name="T6" fmla="*/ 2077 w 2078"/>
                <a:gd name="T7" fmla="*/ 23 h 2010"/>
                <a:gd name="T8" fmla="*/ 1998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8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77" y="23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5" name="Freeform 5288"/>
            <p:cNvSpPr>
              <a:spLocks noChangeArrowheads="1"/>
            </p:cNvSpPr>
            <p:nvPr/>
          </p:nvSpPr>
          <p:spPr bwMode="auto">
            <a:xfrm>
              <a:off x="12331407" y="5811361"/>
              <a:ext cx="560894" cy="543066"/>
            </a:xfrm>
            <a:custGeom>
              <a:avLst/>
              <a:gdLst>
                <a:gd name="T0" fmla="*/ 1998 w 2078"/>
                <a:gd name="T1" fmla="*/ 0 h 2010"/>
                <a:gd name="T2" fmla="*/ 0 w 2078"/>
                <a:gd name="T3" fmla="*/ 1986 h 2010"/>
                <a:gd name="T4" fmla="*/ 79 w 2078"/>
                <a:gd name="T5" fmla="*/ 2009 h 2010"/>
                <a:gd name="T6" fmla="*/ 2077 w 2078"/>
                <a:gd name="T7" fmla="*/ 23 h 2010"/>
                <a:gd name="T8" fmla="*/ 1998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8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77" y="23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6" name="Freeform 5289"/>
            <p:cNvSpPr>
              <a:spLocks noChangeArrowheads="1"/>
            </p:cNvSpPr>
            <p:nvPr/>
          </p:nvSpPr>
          <p:spPr bwMode="auto">
            <a:xfrm>
              <a:off x="12371895" y="6360382"/>
              <a:ext cx="25009" cy="5955"/>
            </a:xfrm>
            <a:custGeom>
              <a:avLst/>
              <a:gdLst>
                <a:gd name="T0" fmla="*/ 11 w 91"/>
                <a:gd name="T1" fmla="*/ 0 h 24"/>
                <a:gd name="T2" fmla="*/ 0 w 91"/>
                <a:gd name="T3" fmla="*/ 0 h 24"/>
                <a:gd name="T4" fmla="*/ 79 w 91"/>
                <a:gd name="T5" fmla="*/ 23 h 24"/>
                <a:gd name="T6" fmla="*/ 90 w 91"/>
                <a:gd name="T7" fmla="*/ 23 h 24"/>
                <a:gd name="T8" fmla="*/ 11 w 9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0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7" name="Freeform 5290"/>
            <p:cNvSpPr>
              <a:spLocks noChangeArrowheads="1"/>
            </p:cNvSpPr>
            <p:nvPr/>
          </p:nvSpPr>
          <p:spPr bwMode="auto">
            <a:xfrm>
              <a:off x="12371895" y="6360382"/>
              <a:ext cx="25009" cy="5955"/>
            </a:xfrm>
            <a:custGeom>
              <a:avLst/>
              <a:gdLst>
                <a:gd name="T0" fmla="*/ 11 w 91"/>
                <a:gd name="T1" fmla="*/ 0 h 24"/>
                <a:gd name="T2" fmla="*/ 0 w 91"/>
                <a:gd name="T3" fmla="*/ 0 h 24"/>
                <a:gd name="T4" fmla="*/ 79 w 91"/>
                <a:gd name="T5" fmla="*/ 23 h 24"/>
                <a:gd name="T6" fmla="*/ 90 w 91"/>
                <a:gd name="T7" fmla="*/ 23 h 24"/>
                <a:gd name="T8" fmla="*/ 11 w 9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0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8" name="Freeform 5291"/>
            <p:cNvSpPr>
              <a:spLocks noChangeArrowheads="1"/>
            </p:cNvSpPr>
            <p:nvPr/>
          </p:nvSpPr>
          <p:spPr bwMode="auto">
            <a:xfrm>
              <a:off x="12374277" y="5824461"/>
              <a:ext cx="558513" cy="543066"/>
            </a:xfrm>
            <a:custGeom>
              <a:avLst/>
              <a:gdLst>
                <a:gd name="T0" fmla="*/ 1987 w 2067"/>
                <a:gd name="T1" fmla="*/ 0 h 2011"/>
                <a:gd name="T2" fmla="*/ 0 w 2067"/>
                <a:gd name="T3" fmla="*/ 1987 h 2011"/>
                <a:gd name="T4" fmla="*/ 79 w 2067"/>
                <a:gd name="T5" fmla="*/ 2010 h 2011"/>
                <a:gd name="T6" fmla="*/ 2066 w 2067"/>
                <a:gd name="T7" fmla="*/ 12 h 2011"/>
                <a:gd name="T8" fmla="*/ 1987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7" y="0"/>
                  </a:moveTo>
                  <a:lnTo>
                    <a:pt x="0" y="1987"/>
                  </a:lnTo>
                  <a:lnTo>
                    <a:pt x="79" y="2010"/>
                  </a:lnTo>
                  <a:lnTo>
                    <a:pt x="2066" y="1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899" name="Freeform 5292"/>
            <p:cNvSpPr>
              <a:spLocks noChangeArrowheads="1"/>
            </p:cNvSpPr>
            <p:nvPr/>
          </p:nvSpPr>
          <p:spPr bwMode="auto">
            <a:xfrm>
              <a:off x="12374277" y="5824461"/>
              <a:ext cx="558513" cy="543066"/>
            </a:xfrm>
            <a:custGeom>
              <a:avLst/>
              <a:gdLst>
                <a:gd name="T0" fmla="*/ 1987 w 2067"/>
                <a:gd name="T1" fmla="*/ 0 h 2011"/>
                <a:gd name="T2" fmla="*/ 0 w 2067"/>
                <a:gd name="T3" fmla="*/ 1987 h 2011"/>
                <a:gd name="T4" fmla="*/ 79 w 2067"/>
                <a:gd name="T5" fmla="*/ 2010 h 2011"/>
                <a:gd name="T6" fmla="*/ 2066 w 2067"/>
                <a:gd name="T7" fmla="*/ 12 h 2011"/>
                <a:gd name="T8" fmla="*/ 1987 w 2067"/>
                <a:gd name="T9" fmla="*/ 0 h 2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1">
                  <a:moveTo>
                    <a:pt x="1987" y="0"/>
                  </a:moveTo>
                  <a:lnTo>
                    <a:pt x="0" y="1987"/>
                  </a:lnTo>
                  <a:lnTo>
                    <a:pt x="79" y="2010"/>
                  </a:lnTo>
                  <a:lnTo>
                    <a:pt x="2066" y="1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0" name="Freeform 5293"/>
            <p:cNvSpPr>
              <a:spLocks noChangeArrowheads="1"/>
            </p:cNvSpPr>
            <p:nvPr/>
          </p:nvSpPr>
          <p:spPr bwMode="auto">
            <a:xfrm>
              <a:off x="12414766" y="6372291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1" name="Freeform 5294"/>
            <p:cNvSpPr>
              <a:spLocks noChangeArrowheads="1"/>
            </p:cNvSpPr>
            <p:nvPr/>
          </p:nvSpPr>
          <p:spPr bwMode="auto">
            <a:xfrm>
              <a:off x="12414766" y="6372291"/>
              <a:ext cx="21435" cy="5955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2" name="Freeform 5295"/>
            <p:cNvSpPr>
              <a:spLocks noChangeArrowheads="1"/>
            </p:cNvSpPr>
            <p:nvPr/>
          </p:nvSpPr>
          <p:spPr bwMode="auto">
            <a:xfrm>
              <a:off x="12414766" y="5832798"/>
              <a:ext cx="558513" cy="546639"/>
            </a:xfrm>
            <a:custGeom>
              <a:avLst/>
              <a:gdLst>
                <a:gd name="T0" fmla="*/ 1987 w 2068"/>
                <a:gd name="T1" fmla="*/ 0 h 2022"/>
                <a:gd name="T2" fmla="*/ 0 w 2068"/>
                <a:gd name="T3" fmla="*/ 1998 h 2022"/>
                <a:gd name="T4" fmla="*/ 80 w 2068"/>
                <a:gd name="T5" fmla="*/ 2021 h 2022"/>
                <a:gd name="T6" fmla="*/ 2067 w 2068"/>
                <a:gd name="T7" fmla="*/ 23 h 2022"/>
                <a:gd name="T8" fmla="*/ 1987 w 2068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8" h="2022">
                  <a:moveTo>
                    <a:pt x="1987" y="0"/>
                  </a:moveTo>
                  <a:lnTo>
                    <a:pt x="0" y="1998"/>
                  </a:lnTo>
                  <a:lnTo>
                    <a:pt x="80" y="2021"/>
                  </a:lnTo>
                  <a:lnTo>
                    <a:pt x="2067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3" name="Freeform 5296"/>
            <p:cNvSpPr>
              <a:spLocks noChangeArrowheads="1"/>
            </p:cNvSpPr>
            <p:nvPr/>
          </p:nvSpPr>
          <p:spPr bwMode="auto">
            <a:xfrm>
              <a:off x="12414766" y="5832798"/>
              <a:ext cx="558513" cy="546639"/>
            </a:xfrm>
            <a:custGeom>
              <a:avLst/>
              <a:gdLst>
                <a:gd name="T0" fmla="*/ 1987 w 2068"/>
                <a:gd name="T1" fmla="*/ 0 h 2022"/>
                <a:gd name="T2" fmla="*/ 0 w 2068"/>
                <a:gd name="T3" fmla="*/ 1998 h 2022"/>
                <a:gd name="T4" fmla="*/ 80 w 2068"/>
                <a:gd name="T5" fmla="*/ 2021 h 2022"/>
                <a:gd name="T6" fmla="*/ 2067 w 2068"/>
                <a:gd name="T7" fmla="*/ 23 h 2022"/>
                <a:gd name="T8" fmla="*/ 1987 w 2068"/>
                <a:gd name="T9" fmla="*/ 0 h 2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8" h="2022">
                  <a:moveTo>
                    <a:pt x="1987" y="0"/>
                  </a:moveTo>
                  <a:lnTo>
                    <a:pt x="0" y="1998"/>
                  </a:lnTo>
                  <a:lnTo>
                    <a:pt x="80" y="2021"/>
                  </a:lnTo>
                  <a:lnTo>
                    <a:pt x="2067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4" name="Freeform 5297"/>
            <p:cNvSpPr>
              <a:spLocks noChangeArrowheads="1"/>
            </p:cNvSpPr>
            <p:nvPr/>
          </p:nvSpPr>
          <p:spPr bwMode="auto">
            <a:xfrm>
              <a:off x="12454065" y="6381819"/>
              <a:ext cx="21435" cy="9527"/>
            </a:xfrm>
            <a:custGeom>
              <a:avLst/>
              <a:gdLst>
                <a:gd name="T0" fmla="*/ 0 w 80"/>
                <a:gd name="T1" fmla="*/ 0 h 36"/>
                <a:gd name="T2" fmla="*/ 0 w 80"/>
                <a:gd name="T3" fmla="*/ 12 h 36"/>
                <a:gd name="T4" fmla="*/ 79 w 80"/>
                <a:gd name="T5" fmla="*/ 35 h 36"/>
                <a:gd name="T6" fmla="*/ 79 w 80"/>
                <a:gd name="T7" fmla="*/ 23 h 36"/>
                <a:gd name="T8" fmla="*/ 0 w 80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6">
                  <a:moveTo>
                    <a:pt x="0" y="0"/>
                  </a:moveTo>
                  <a:lnTo>
                    <a:pt x="0" y="12"/>
                  </a:lnTo>
                  <a:lnTo>
                    <a:pt x="79" y="35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5" name="Freeform 5298"/>
            <p:cNvSpPr>
              <a:spLocks noChangeArrowheads="1"/>
            </p:cNvSpPr>
            <p:nvPr/>
          </p:nvSpPr>
          <p:spPr bwMode="auto">
            <a:xfrm>
              <a:off x="12454065" y="6381819"/>
              <a:ext cx="21435" cy="9527"/>
            </a:xfrm>
            <a:custGeom>
              <a:avLst/>
              <a:gdLst>
                <a:gd name="T0" fmla="*/ 0 w 80"/>
                <a:gd name="T1" fmla="*/ 0 h 36"/>
                <a:gd name="T2" fmla="*/ 0 w 80"/>
                <a:gd name="T3" fmla="*/ 12 h 36"/>
                <a:gd name="T4" fmla="*/ 79 w 80"/>
                <a:gd name="T5" fmla="*/ 35 h 36"/>
                <a:gd name="T6" fmla="*/ 79 w 80"/>
                <a:gd name="T7" fmla="*/ 23 h 36"/>
                <a:gd name="T8" fmla="*/ 0 w 80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6">
                  <a:moveTo>
                    <a:pt x="0" y="0"/>
                  </a:moveTo>
                  <a:lnTo>
                    <a:pt x="0" y="12"/>
                  </a:lnTo>
                  <a:lnTo>
                    <a:pt x="79" y="35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6" name="Freeform 5299"/>
            <p:cNvSpPr>
              <a:spLocks noChangeArrowheads="1"/>
            </p:cNvSpPr>
            <p:nvPr/>
          </p:nvSpPr>
          <p:spPr bwMode="auto">
            <a:xfrm>
              <a:off x="12454065" y="5845898"/>
              <a:ext cx="560893" cy="543066"/>
            </a:xfrm>
            <a:custGeom>
              <a:avLst/>
              <a:gdLst>
                <a:gd name="T0" fmla="*/ 1998 w 2078"/>
                <a:gd name="T1" fmla="*/ 0 h 2010"/>
                <a:gd name="T2" fmla="*/ 0 w 2078"/>
                <a:gd name="T3" fmla="*/ 1986 h 2010"/>
                <a:gd name="T4" fmla="*/ 79 w 2078"/>
                <a:gd name="T5" fmla="*/ 2009 h 2010"/>
                <a:gd name="T6" fmla="*/ 2077 w 2078"/>
                <a:gd name="T7" fmla="*/ 22 h 2010"/>
                <a:gd name="T8" fmla="*/ 1998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8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77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7" name="Freeform 5300"/>
            <p:cNvSpPr>
              <a:spLocks noChangeArrowheads="1"/>
            </p:cNvSpPr>
            <p:nvPr/>
          </p:nvSpPr>
          <p:spPr bwMode="auto">
            <a:xfrm>
              <a:off x="12454065" y="5845898"/>
              <a:ext cx="560893" cy="543066"/>
            </a:xfrm>
            <a:custGeom>
              <a:avLst/>
              <a:gdLst>
                <a:gd name="T0" fmla="*/ 1998 w 2078"/>
                <a:gd name="T1" fmla="*/ 0 h 2010"/>
                <a:gd name="T2" fmla="*/ 0 w 2078"/>
                <a:gd name="T3" fmla="*/ 1986 h 2010"/>
                <a:gd name="T4" fmla="*/ 79 w 2078"/>
                <a:gd name="T5" fmla="*/ 2009 h 2010"/>
                <a:gd name="T6" fmla="*/ 2077 w 2078"/>
                <a:gd name="T7" fmla="*/ 22 h 2010"/>
                <a:gd name="T8" fmla="*/ 1998 w 2078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8" h="2010">
                  <a:moveTo>
                    <a:pt x="1998" y="0"/>
                  </a:moveTo>
                  <a:lnTo>
                    <a:pt x="0" y="1986"/>
                  </a:lnTo>
                  <a:lnTo>
                    <a:pt x="79" y="2009"/>
                  </a:lnTo>
                  <a:lnTo>
                    <a:pt x="2077" y="22"/>
                  </a:lnTo>
                  <a:lnTo>
                    <a:pt x="199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8" name="Freeform 5301"/>
            <p:cNvSpPr>
              <a:spLocks noChangeArrowheads="1"/>
            </p:cNvSpPr>
            <p:nvPr/>
          </p:nvSpPr>
          <p:spPr bwMode="auto">
            <a:xfrm>
              <a:off x="12494554" y="6394920"/>
              <a:ext cx="25008" cy="5954"/>
            </a:xfrm>
            <a:custGeom>
              <a:avLst/>
              <a:gdLst>
                <a:gd name="T0" fmla="*/ 11 w 91"/>
                <a:gd name="T1" fmla="*/ 0 h 23"/>
                <a:gd name="T2" fmla="*/ 0 w 91"/>
                <a:gd name="T3" fmla="*/ 0 h 23"/>
                <a:gd name="T4" fmla="*/ 79 w 91"/>
                <a:gd name="T5" fmla="*/ 22 h 23"/>
                <a:gd name="T6" fmla="*/ 90 w 91"/>
                <a:gd name="T7" fmla="*/ 22 h 23"/>
                <a:gd name="T8" fmla="*/ 11 w 9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23">
                  <a:moveTo>
                    <a:pt x="11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90" y="22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09" name="Freeform 5302"/>
            <p:cNvSpPr>
              <a:spLocks noChangeArrowheads="1"/>
            </p:cNvSpPr>
            <p:nvPr/>
          </p:nvSpPr>
          <p:spPr bwMode="auto">
            <a:xfrm>
              <a:off x="12494554" y="6394920"/>
              <a:ext cx="25008" cy="5954"/>
            </a:xfrm>
            <a:custGeom>
              <a:avLst/>
              <a:gdLst>
                <a:gd name="T0" fmla="*/ 11 w 91"/>
                <a:gd name="T1" fmla="*/ 0 h 23"/>
                <a:gd name="T2" fmla="*/ 0 w 91"/>
                <a:gd name="T3" fmla="*/ 0 h 23"/>
                <a:gd name="T4" fmla="*/ 79 w 91"/>
                <a:gd name="T5" fmla="*/ 22 h 23"/>
                <a:gd name="T6" fmla="*/ 90 w 91"/>
                <a:gd name="T7" fmla="*/ 22 h 23"/>
                <a:gd name="T8" fmla="*/ 11 w 9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23">
                  <a:moveTo>
                    <a:pt x="11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90" y="22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0" name="Freeform 5303"/>
            <p:cNvSpPr>
              <a:spLocks noChangeArrowheads="1"/>
            </p:cNvSpPr>
            <p:nvPr/>
          </p:nvSpPr>
          <p:spPr bwMode="auto">
            <a:xfrm>
              <a:off x="12496936" y="5857807"/>
              <a:ext cx="558512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7 h 2010"/>
                <a:gd name="T4" fmla="*/ 79 w 2067"/>
                <a:gd name="T5" fmla="*/ 2009 h 2010"/>
                <a:gd name="T6" fmla="*/ 2066 w 2067"/>
                <a:gd name="T7" fmla="*/ 23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1" name="Freeform 5304"/>
            <p:cNvSpPr>
              <a:spLocks noChangeArrowheads="1"/>
            </p:cNvSpPr>
            <p:nvPr/>
          </p:nvSpPr>
          <p:spPr bwMode="auto">
            <a:xfrm>
              <a:off x="12496936" y="5857807"/>
              <a:ext cx="558512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7 h 2010"/>
                <a:gd name="T4" fmla="*/ 79 w 2067"/>
                <a:gd name="T5" fmla="*/ 2009 h 2010"/>
                <a:gd name="T6" fmla="*/ 2066 w 2067"/>
                <a:gd name="T7" fmla="*/ 23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7"/>
                  </a:lnTo>
                  <a:lnTo>
                    <a:pt x="79" y="2009"/>
                  </a:lnTo>
                  <a:lnTo>
                    <a:pt x="2066" y="23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2" name="Freeform 5305"/>
            <p:cNvSpPr>
              <a:spLocks noChangeArrowheads="1"/>
            </p:cNvSpPr>
            <p:nvPr/>
          </p:nvSpPr>
          <p:spPr bwMode="auto">
            <a:xfrm>
              <a:off x="12537426" y="6406829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3" name="Freeform 5306"/>
            <p:cNvSpPr>
              <a:spLocks noChangeArrowheads="1"/>
            </p:cNvSpPr>
            <p:nvPr/>
          </p:nvSpPr>
          <p:spPr bwMode="auto">
            <a:xfrm>
              <a:off x="12537426" y="6406829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4" name="Freeform 5307"/>
            <p:cNvSpPr>
              <a:spLocks noChangeArrowheads="1"/>
            </p:cNvSpPr>
            <p:nvPr/>
          </p:nvSpPr>
          <p:spPr bwMode="auto">
            <a:xfrm>
              <a:off x="12537425" y="5869717"/>
              <a:ext cx="558512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80 w 2067"/>
                <a:gd name="T5" fmla="*/ 2009 h 2010"/>
                <a:gd name="T6" fmla="*/ 2066 w 2067"/>
                <a:gd name="T7" fmla="*/ 22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80" y="2009"/>
                  </a:lnTo>
                  <a:lnTo>
                    <a:pt x="2066" y="2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5" name="Freeform 5308"/>
            <p:cNvSpPr>
              <a:spLocks noChangeArrowheads="1"/>
            </p:cNvSpPr>
            <p:nvPr/>
          </p:nvSpPr>
          <p:spPr bwMode="auto">
            <a:xfrm>
              <a:off x="12537425" y="5869717"/>
              <a:ext cx="558512" cy="543066"/>
            </a:xfrm>
            <a:custGeom>
              <a:avLst/>
              <a:gdLst>
                <a:gd name="T0" fmla="*/ 1987 w 2067"/>
                <a:gd name="T1" fmla="*/ 0 h 2010"/>
                <a:gd name="T2" fmla="*/ 0 w 2067"/>
                <a:gd name="T3" fmla="*/ 1986 h 2010"/>
                <a:gd name="T4" fmla="*/ 80 w 2067"/>
                <a:gd name="T5" fmla="*/ 2009 h 2010"/>
                <a:gd name="T6" fmla="*/ 2066 w 2067"/>
                <a:gd name="T7" fmla="*/ 22 h 2010"/>
                <a:gd name="T8" fmla="*/ 1987 w 2067"/>
                <a:gd name="T9" fmla="*/ 0 h 2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7" h="2010">
                  <a:moveTo>
                    <a:pt x="1987" y="0"/>
                  </a:moveTo>
                  <a:lnTo>
                    <a:pt x="0" y="1986"/>
                  </a:lnTo>
                  <a:lnTo>
                    <a:pt x="80" y="2009"/>
                  </a:lnTo>
                  <a:lnTo>
                    <a:pt x="2066" y="22"/>
                  </a:lnTo>
                  <a:lnTo>
                    <a:pt x="198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6" name="Freeform 5309"/>
            <p:cNvSpPr>
              <a:spLocks noChangeArrowheads="1"/>
            </p:cNvSpPr>
            <p:nvPr/>
          </p:nvSpPr>
          <p:spPr bwMode="auto">
            <a:xfrm>
              <a:off x="12576723" y="6418739"/>
              <a:ext cx="21435" cy="5954"/>
            </a:xfrm>
            <a:custGeom>
              <a:avLst/>
              <a:gdLst>
                <a:gd name="T0" fmla="*/ 0 w 80"/>
                <a:gd name="T1" fmla="*/ 0 h 23"/>
                <a:gd name="T2" fmla="*/ 0 w 80"/>
                <a:gd name="T3" fmla="*/ 0 h 23"/>
                <a:gd name="T4" fmla="*/ 79 w 80"/>
                <a:gd name="T5" fmla="*/ 22 h 23"/>
                <a:gd name="T6" fmla="*/ 79 w 80"/>
                <a:gd name="T7" fmla="*/ 22 h 23"/>
                <a:gd name="T8" fmla="*/ 0 w 80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3">
                  <a:moveTo>
                    <a:pt x="0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79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7" name="Freeform 5310"/>
            <p:cNvSpPr>
              <a:spLocks noChangeArrowheads="1"/>
            </p:cNvSpPr>
            <p:nvPr/>
          </p:nvSpPr>
          <p:spPr bwMode="auto">
            <a:xfrm>
              <a:off x="12576723" y="6418739"/>
              <a:ext cx="21435" cy="5954"/>
            </a:xfrm>
            <a:custGeom>
              <a:avLst/>
              <a:gdLst>
                <a:gd name="T0" fmla="*/ 0 w 80"/>
                <a:gd name="T1" fmla="*/ 0 h 23"/>
                <a:gd name="T2" fmla="*/ 0 w 80"/>
                <a:gd name="T3" fmla="*/ 0 h 23"/>
                <a:gd name="T4" fmla="*/ 79 w 80"/>
                <a:gd name="T5" fmla="*/ 22 h 23"/>
                <a:gd name="T6" fmla="*/ 79 w 80"/>
                <a:gd name="T7" fmla="*/ 22 h 23"/>
                <a:gd name="T8" fmla="*/ 0 w 80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3">
                  <a:moveTo>
                    <a:pt x="0" y="0"/>
                  </a:moveTo>
                  <a:lnTo>
                    <a:pt x="0" y="0"/>
                  </a:lnTo>
                  <a:lnTo>
                    <a:pt x="79" y="22"/>
                  </a:lnTo>
                  <a:lnTo>
                    <a:pt x="79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8" name="Freeform 5311"/>
            <p:cNvSpPr>
              <a:spLocks noChangeArrowheads="1"/>
            </p:cNvSpPr>
            <p:nvPr/>
          </p:nvSpPr>
          <p:spPr bwMode="auto">
            <a:xfrm>
              <a:off x="12576723" y="5894727"/>
              <a:ext cx="527550" cy="531157"/>
            </a:xfrm>
            <a:custGeom>
              <a:avLst/>
              <a:gdLst>
                <a:gd name="T0" fmla="*/ 1940 w 1952"/>
                <a:gd name="T1" fmla="*/ 0 h 1965"/>
                <a:gd name="T2" fmla="*/ 0 w 1952"/>
                <a:gd name="T3" fmla="*/ 1942 h 1965"/>
                <a:gd name="T4" fmla="*/ 79 w 1952"/>
                <a:gd name="T5" fmla="*/ 1964 h 1965"/>
                <a:gd name="T6" fmla="*/ 1951 w 1952"/>
                <a:gd name="T7" fmla="*/ 91 h 1965"/>
                <a:gd name="T8" fmla="*/ 1951 w 1952"/>
                <a:gd name="T9" fmla="*/ 12 h 1965"/>
                <a:gd name="T10" fmla="*/ 1940 w 1952"/>
                <a:gd name="T11" fmla="*/ 12 h 1965"/>
                <a:gd name="T12" fmla="*/ 1940 w 1952"/>
                <a:gd name="T13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2" h="1965">
                  <a:moveTo>
                    <a:pt x="1940" y="0"/>
                  </a:moveTo>
                  <a:lnTo>
                    <a:pt x="0" y="1942"/>
                  </a:lnTo>
                  <a:lnTo>
                    <a:pt x="79" y="1964"/>
                  </a:lnTo>
                  <a:lnTo>
                    <a:pt x="1951" y="91"/>
                  </a:lnTo>
                  <a:lnTo>
                    <a:pt x="1951" y="12"/>
                  </a:lnTo>
                  <a:lnTo>
                    <a:pt x="1940" y="12"/>
                  </a:lnTo>
                  <a:lnTo>
                    <a:pt x="194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19" name="Freeform 5312"/>
            <p:cNvSpPr>
              <a:spLocks noChangeArrowheads="1"/>
            </p:cNvSpPr>
            <p:nvPr/>
          </p:nvSpPr>
          <p:spPr bwMode="auto">
            <a:xfrm>
              <a:off x="12576723" y="5894727"/>
              <a:ext cx="527550" cy="531157"/>
            </a:xfrm>
            <a:custGeom>
              <a:avLst/>
              <a:gdLst>
                <a:gd name="T0" fmla="*/ 1940 w 1952"/>
                <a:gd name="T1" fmla="*/ 0 h 1965"/>
                <a:gd name="T2" fmla="*/ 0 w 1952"/>
                <a:gd name="T3" fmla="*/ 1942 h 1965"/>
                <a:gd name="T4" fmla="*/ 79 w 1952"/>
                <a:gd name="T5" fmla="*/ 1964 h 1965"/>
                <a:gd name="T6" fmla="*/ 1951 w 1952"/>
                <a:gd name="T7" fmla="*/ 91 h 1965"/>
                <a:gd name="T8" fmla="*/ 1951 w 1952"/>
                <a:gd name="T9" fmla="*/ 12 h 1965"/>
                <a:gd name="T10" fmla="*/ 1940 w 1952"/>
                <a:gd name="T11" fmla="*/ 12 h 1965"/>
                <a:gd name="T12" fmla="*/ 1940 w 1952"/>
                <a:gd name="T13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2" h="1965">
                  <a:moveTo>
                    <a:pt x="1940" y="0"/>
                  </a:moveTo>
                  <a:lnTo>
                    <a:pt x="0" y="1942"/>
                  </a:lnTo>
                  <a:lnTo>
                    <a:pt x="79" y="1964"/>
                  </a:lnTo>
                  <a:lnTo>
                    <a:pt x="1951" y="91"/>
                  </a:lnTo>
                  <a:lnTo>
                    <a:pt x="1951" y="12"/>
                  </a:lnTo>
                  <a:lnTo>
                    <a:pt x="1940" y="12"/>
                  </a:lnTo>
                  <a:lnTo>
                    <a:pt x="194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0" name="Freeform 5313"/>
            <p:cNvSpPr>
              <a:spLocks noChangeArrowheads="1"/>
            </p:cNvSpPr>
            <p:nvPr/>
          </p:nvSpPr>
          <p:spPr bwMode="auto">
            <a:xfrm>
              <a:off x="12617212" y="6430648"/>
              <a:ext cx="25009" cy="5954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0 h 24"/>
                <a:gd name="T4" fmla="*/ 79 w 92"/>
                <a:gd name="T5" fmla="*/ 23 h 24"/>
                <a:gd name="T6" fmla="*/ 91 w 92"/>
                <a:gd name="T7" fmla="*/ 11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1" y="11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1" name="Freeform 5314"/>
            <p:cNvSpPr>
              <a:spLocks noChangeArrowheads="1"/>
            </p:cNvSpPr>
            <p:nvPr/>
          </p:nvSpPr>
          <p:spPr bwMode="auto">
            <a:xfrm>
              <a:off x="12617212" y="6430648"/>
              <a:ext cx="25009" cy="5954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0 h 24"/>
                <a:gd name="T4" fmla="*/ 79 w 92"/>
                <a:gd name="T5" fmla="*/ 23 h 24"/>
                <a:gd name="T6" fmla="*/ 91 w 92"/>
                <a:gd name="T7" fmla="*/ 11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1" y="11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2" name="Freeform 5315"/>
            <p:cNvSpPr>
              <a:spLocks noChangeArrowheads="1"/>
            </p:cNvSpPr>
            <p:nvPr/>
          </p:nvSpPr>
          <p:spPr bwMode="auto">
            <a:xfrm>
              <a:off x="12619594" y="5947129"/>
              <a:ext cx="484679" cy="488283"/>
            </a:xfrm>
            <a:custGeom>
              <a:avLst/>
              <a:gdLst>
                <a:gd name="T0" fmla="*/ 1781 w 1793"/>
                <a:gd name="T1" fmla="*/ 0 h 1806"/>
                <a:gd name="T2" fmla="*/ 0 w 1793"/>
                <a:gd name="T3" fmla="*/ 1794 h 1806"/>
                <a:gd name="T4" fmla="*/ 80 w 1793"/>
                <a:gd name="T5" fmla="*/ 1805 h 1806"/>
                <a:gd name="T6" fmla="*/ 1792 w 1793"/>
                <a:gd name="T7" fmla="*/ 91 h 1806"/>
                <a:gd name="T8" fmla="*/ 1792 w 1793"/>
                <a:gd name="T9" fmla="*/ 12 h 1806"/>
                <a:gd name="T10" fmla="*/ 1781 w 1793"/>
                <a:gd name="T11" fmla="*/ 23 h 1806"/>
                <a:gd name="T12" fmla="*/ 1781 w 1793"/>
                <a:gd name="T13" fmla="*/ 0 h 1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3" h="1806">
                  <a:moveTo>
                    <a:pt x="1781" y="0"/>
                  </a:moveTo>
                  <a:lnTo>
                    <a:pt x="0" y="1794"/>
                  </a:lnTo>
                  <a:lnTo>
                    <a:pt x="80" y="1805"/>
                  </a:lnTo>
                  <a:lnTo>
                    <a:pt x="1792" y="91"/>
                  </a:lnTo>
                  <a:lnTo>
                    <a:pt x="1792" y="12"/>
                  </a:lnTo>
                  <a:lnTo>
                    <a:pt x="1781" y="23"/>
                  </a:lnTo>
                  <a:lnTo>
                    <a:pt x="178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3" name="Freeform 5316"/>
            <p:cNvSpPr>
              <a:spLocks noChangeArrowheads="1"/>
            </p:cNvSpPr>
            <p:nvPr/>
          </p:nvSpPr>
          <p:spPr bwMode="auto">
            <a:xfrm>
              <a:off x="12619594" y="5947129"/>
              <a:ext cx="484679" cy="488283"/>
            </a:xfrm>
            <a:custGeom>
              <a:avLst/>
              <a:gdLst>
                <a:gd name="T0" fmla="*/ 1781 w 1793"/>
                <a:gd name="T1" fmla="*/ 0 h 1806"/>
                <a:gd name="T2" fmla="*/ 0 w 1793"/>
                <a:gd name="T3" fmla="*/ 1794 h 1806"/>
                <a:gd name="T4" fmla="*/ 80 w 1793"/>
                <a:gd name="T5" fmla="*/ 1805 h 1806"/>
                <a:gd name="T6" fmla="*/ 1792 w 1793"/>
                <a:gd name="T7" fmla="*/ 91 h 1806"/>
                <a:gd name="T8" fmla="*/ 1792 w 1793"/>
                <a:gd name="T9" fmla="*/ 12 h 1806"/>
                <a:gd name="T10" fmla="*/ 1781 w 1793"/>
                <a:gd name="T11" fmla="*/ 23 h 1806"/>
                <a:gd name="T12" fmla="*/ 1781 w 1793"/>
                <a:gd name="T13" fmla="*/ 0 h 1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3" h="1806">
                  <a:moveTo>
                    <a:pt x="1781" y="0"/>
                  </a:moveTo>
                  <a:lnTo>
                    <a:pt x="0" y="1794"/>
                  </a:lnTo>
                  <a:lnTo>
                    <a:pt x="80" y="1805"/>
                  </a:lnTo>
                  <a:lnTo>
                    <a:pt x="1792" y="91"/>
                  </a:lnTo>
                  <a:lnTo>
                    <a:pt x="1792" y="12"/>
                  </a:lnTo>
                  <a:lnTo>
                    <a:pt x="1781" y="23"/>
                  </a:lnTo>
                  <a:lnTo>
                    <a:pt x="178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4" name="Freeform 5317"/>
            <p:cNvSpPr>
              <a:spLocks noChangeArrowheads="1"/>
            </p:cNvSpPr>
            <p:nvPr/>
          </p:nvSpPr>
          <p:spPr bwMode="auto">
            <a:xfrm>
              <a:off x="12660083" y="6440175"/>
              <a:ext cx="21435" cy="9527"/>
            </a:xfrm>
            <a:custGeom>
              <a:avLst/>
              <a:gdLst>
                <a:gd name="T0" fmla="*/ 0 w 81"/>
                <a:gd name="T1" fmla="*/ 0 h 35"/>
                <a:gd name="T2" fmla="*/ 0 w 81"/>
                <a:gd name="T3" fmla="*/ 11 h 35"/>
                <a:gd name="T4" fmla="*/ 80 w 81"/>
                <a:gd name="T5" fmla="*/ 34 h 35"/>
                <a:gd name="T6" fmla="*/ 80 w 81"/>
                <a:gd name="T7" fmla="*/ 23 h 35"/>
                <a:gd name="T8" fmla="*/ 0 w 8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35">
                  <a:moveTo>
                    <a:pt x="0" y="0"/>
                  </a:moveTo>
                  <a:lnTo>
                    <a:pt x="0" y="11"/>
                  </a:lnTo>
                  <a:lnTo>
                    <a:pt x="80" y="34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5" name="Freeform 5318"/>
            <p:cNvSpPr>
              <a:spLocks noChangeArrowheads="1"/>
            </p:cNvSpPr>
            <p:nvPr/>
          </p:nvSpPr>
          <p:spPr bwMode="auto">
            <a:xfrm>
              <a:off x="12660083" y="6440175"/>
              <a:ext cx="21435" cy="9527"/>
            </a:xfrm>
            <a:custGeom>
              <a:avLst/>
              <a:gdLst>
                <a:gd name="T0" fmla="*/ 0 w 81"/>
                <a:gd name="T1" fmla="*/ 0 h 35"/>
                <a:gd name="T2" fmla="*/ 0 w 81"/>
                <a:gd name="T3" fmla="*/ 11 h 35"/>
                <a:gd name="T4" fmla="*/ 80 w 81"/>
                <a:gd name="T5" fmla="*/ 34 h 35"/>
                <a:gd name="T6" fmla="*/ 80 w 81"/>
                <a:gd name="T7" fmla="*/ 23 h 35"/>
                <a:gd name="T8" fmla="*/ 0 w 8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35">
                  <a:moveTo>
                    <a:pt x="0" y="0"/>
                  </a:moveTo>
                  <a:lnTo>
                    <a:pt x="0" y="11"/>
                  </a:lnTo>
                  <a:lnTo>
                    <a:pt x="80" y="34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6" name="Freeform 5319"/>
            <p:cNvSpPr>
              <a:spLocks noChangeArrowheads="1"/>
            </p:cNvSpPr>
            <p:nvPr/>
          </p:nvSpPr>
          <p:spPr bwMode="auto">
            <a:xfrm>
              <a:off x="12660083" y="5998338"/>
              <a:ext cx="444190" cy="447792"/>
            </a:xfrm>
            <a:custGeom>
              <a:avLst/>
              <a:gdLst>
                <a:gd name="T0" fmla="*/ 1634 w 1646"/>
                <a:gd name="T1" fmla="*/ 0 h 1659"/>
                <a:gd name="T2" fmla="*/ 0 w 1646"/>
                <a:gd name="T3" fmla="*/ 1635 h 1659"/>
                <a:gd name="T4" fmla="*/ 80 w 1646"/>
                <a:gd name="T5" fmla="*/ 1658 h 1659"/>
                <a:gd name="T6" fmla="*/ 1645 w 1646"/>
                <a:gd name="T7" fmla="*/ 91 h 1659"/>
                <a:gd name="T8" fmla="*/ 1645 w 1646"/>
                <a:gd name="T9" fmla="*/ 12 h 1659"/>
                <a:gd name="T10" fmla="*/ 1634 w 1646"/>
                <a:gd name="T11" fmla="*/ 23 h 1659"/>
                <a:gd name="T12" fmla="*/ 1634 w 1646"/>
                <a:gd name="T13" fmla="*/ 0 h 1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6" h="1659">
                  <a:moveTo>
                    <a:pt x="1634" y="0"/>
                  </a:moveTo>
                  <a:lnTo>
                    <a:pt x="0" y="1635"/>
                  </a:lnTo>
                  <a:lnTo>
                    <a:pt x="80" y="1658"/>
                  </a:lnTo>
                  <a:lnTo>
                    <a:pt x="1645" y="91"/>
                  </a:lnTo>
                  <a:lnTo>
                    <a:pt x="1645" y="12"/>
                  </a:lnTo>
                  <a:lnTo>
                    <a:pt x="1634" y="23"/>
                  </a:lnTo>
                  <a:lnTo>
                    <a:pt x="163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7" name="Freeform 5320"/>
            <p:cNvSpPr>
              <a:spLocks noChangeArrowheads="1"/>
            </p:cNvSpPr>
            <p:nvPr/>
          </p:nvSpPr>
          <p:spPr bwMode="auto">
            <a:xfrm>
              <a:off x="12660083" y="5998338"/>
              <a:ext cx="444190" cy="447792"/>
            </a:xfrm>
            <a:custGeom>
              <a:avLst/>
              <a:gdLst>
                <a:gd name="T0" fmla="*/ 1634 w 1646"/>
                <a:gd name="T1" fmla="*/ 0 h 1659"/>
                <a:gd name="T2" fmla="*/ 0 w 1646"/>
                <a:gd name="T3" fmla="*/ 1635 h 1659"/>
                <a:gd name="T4" fmla="*/ 80 w 1646"/>
                <a:gd name="T5" fmla="*/ 1658 h 1659"/>
                <a:gd name="T6" fmla="*/ 1645 w 1646"/>
                <a:gd name="T7" fmla="*/ 91 h 1659"/>
                <a:gd name="T8" fmla="*/ 1645 w 1646"/>
                <a:gd name="T9" fmla="*/ 12 h 1659"/>
                <a:gd name="T10" fmla="*/ 1634 w 1646"/>
                <a:gd name="T11" fmla="*/ 23 h 1659"/>
                <a:gd name="T12" fmla="*/ 1634 w 1646"/>
                <a:gd name="T13" fmla="*/ 0 h 1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6" h="1659">
                  <a:moveTo>
                    <a:pt x="1634" y="0"/>
                  </a:moveTo>
                  <a:lnTo>
                    <a:pt x="0" y="1635"/>
                  </a:lnTo>
                  <a:lnTo>
                    <a:pt x="80" y="1658"/>
                  </a:lnTo>
                  <a:lnTo>
                    <a:pt x="1645" y="91"/>
                  </a:lnTo>
                  <a:lnTo>
                    <a:pt x="1645" y="12"/>
                  </a:lnTo>
                  <a:lnTo>
                    <a:pt x="1634" y="23"/>
                  </a:lnTo>
                  <a:lnTo>
                    <a:pt x="163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8" name="Freeform 5321"/>
            <p:cNvSpPr>
              <a:spLocks noChangeArrowheads="1"/>
            </p:cNvSpPr>
            <p:nvPr/>
          </p:nvSpPr>
          <p:spPr bwMode="auto">
            <a:xfrm>
              <a:off x="12699382" y="6453275"/>
              <a:ext cx="21435" cy="5955"/>
            </a:xfrm>
            <a:custGeom>
              <a:avLst/>
              <a:gdLst>
                <a:gd name="T0" fmla="*/ 0 w 81"/>
                <a:gd name="T1" fmla="*/ 0 h 23"/>
                <a:gd name="T2" fmla="*/ 0 w 81"/>
                <a:gd name="T3" fmla="*/ 0 h 23"/>
                <a:gd name="T4" fmla="*/ 80 w 81"/>
                <a:gd name="T5" fmla="*/ 22 h 23"/>
                <a:gd name="T6" fmla="*/ 80 w 81"/>
                <a:gd name="T7" fmla="*/ 22 h 23"/>
                <a:gd name="T8" fmla="*/ 0 w 8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3">
                  <a:moveTo>
                    <a:pt x="0" y="0"/>
                  </a:moveTo>
                  <a:lnTo>
                    <a:pt x="0" y="0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29" name="Freeform 5322"/>
            <p:cNvSpPr>
              <a:spLocks noChangeArrowheads="1"/>
            </p:cNvSpPr>
            <p:nvPr/>
          </p:nvSpPr>
          <p:spPr bwMode="auto">
            <a:xfrm>
              <a:off x="12699382" y="6453275"/>
              <a:ext cx="21435" cy="5955"/>
            </a:xfrm>
            <a:custGeom>
              <a:avLst/>
              <a:gdLst>
                <a:gd name="T0" fmla="*/ 0 w 81"/>
                <a:gd name="T1" fmla="*/ 0 h 23"/>
                <a:gd name="T2" fmla="*/ 0 w 81"/>
                <a:gd name="T3" fmla="*/ 0 h 23"/>
                <a:gd name="T4" fmla="*/ 80 w 81"/>
                <a:gd name="T5" fmla="*/ 22 h 23"/>
                <a:gd name="T6" fmla="*/ 80 w 81"/>
                <a:gd name="T7" fmla="*/ 22 h 23"/>
                <a:gd name="T8" fmla="*/ 0 w 8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3">
                  <a:moveTo>
                    <a:pt x="0" y="0"/>
                  </a:moveTo>
                  <a:lnTo>
                    <a:pt x="0" y="0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0" name="Freeform 5323"/>
            <p:cNvSpPr>
              <a:spLocks noChangeArrowheads="1"/>
            </p:cNvSpPr>
            <p:nvPr/>
          </p:nvSpPr>
          <p:spPr bwMode="auto">
            <a:xfrm>
              <a:off x="12699381" y="6050740"/>
              <a:ext cx="404892" cy="408491"/>
            </a:xfrm>
            <a:custGeom>
              <a:avLst/>
              <a:gdLst>
                <a:gd name="T0" fmla="*/ 1486 w 1498"/>
                <a:gd name="T1" fmla="*/ 0 h 1511"/>
                <a:gd name="T2" fmla="*/ 0 w 1498"/>
                <a:gd name="T3" fmla="*/ 1488 h 1511"/>
                <a:gd name="T4" fmla="*/ 80 w 1498"/>
                <a:gd name="T5" fmla="*/ 1510 h 1511"/>
                <a:gd name="T6" fmla="*/ 1497 w 1498"/>
                <a:gd name="T7" fmla="*/ 91 h 1511"/>
                <a:gd name="T8" fmla="*/ 1497 w 1498"/>
                <a:gd name="T9" fmla="*/ 12 h 1511"/>
                <a:gd name="T10" fmla="*/ 1486 w 1498"/>
                <a:gd name="T11" fmla="*/ 23 h 1511"/>
                <a:gd name="T12" fmla="*/ 1486 w 1498"/>
                <a:gd name="T13" fmla="*/ 0 h 1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8" h="1511">
                  <a:moveTo>
                    <a:pt x="1486" y="0"/>
                  </a:moveTo>
                  <a:lnTo>
                    <a:pt x="0" y="1488"/>
                  </a:lnTo>
                  <a:lnTo>
                    <a:pt x="80" y="1510"/>
                  </a:lnTo>
                  <a:lnTo>
                    <a:pt x="1497" y="91"/>
                  </a:lnTo>
                  <a:lnTo>
                    <a:pt x="1497" y="12"/>
                  </a:lnTo>
                  <a:lnTo>
                    <a:pt x="1486" y="23"/>
                  </a:lnTo>
                  <a:lnTo>
                    <a:pt x="14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1" name="Freeform 5324"/>
            <p:cNvSpPr>
              <a:spLocks noChangeArrowheads="1"/>
            </p:cNvSpPr>
            <p:nvPr/>
          </p:nvSpPr>
          <p:spPr bwMode="auto">
            <a:xfrm>
              <a:off x="12699381" y="6050740"/>
              <a:ext cx="404892" cy="408491"/>
            </a:xfrm>
            <a:custGeom>
              <a:avLst/>
              <a:gdLst>
                <a:gd name="T0" fmla="*/ 1486 w 1498"/>
                <a:gd name="T1" fmla="*/ 0 h 1511"/>
                <a:gd name="T2" fmla="*/ 0 w 1498"/>
                <a:gd name="T3" fmla="*/ 1488 h 1511"/>
                <a:gd name="T4" fmla="*/ 80 w 1498"/>
                <a:gd name="T5" fmla="*/ 1510 h 1511"/>
                <a:gd name="T6" fmla="*/ 1497 w 1498"/>
                <a:gd name="T7" fmla="*/ 91 h 1511"/>
                <a:gd name="T8" fmla="*/ 1497 w 1498"/>
                <a:gd name="T9" fmla="*/ 12 h 1511"/>
                <a:gd name="T10" fmla="*/ 1486 w 1498"/>
                <a:gd name="T11" fmla="*/ 23 h 1511"/>
                <a:gd name="T12" fmla="*/ 1486 w 1498"/>
                <a:gd name="T13" fmla="*/ 0 h 1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8" h="1511">
                  <a:moveTo>
                    <a:pt x="1486" y="0"/>
                  </a:moveTo>
                  <a:lnTo>
                    <a:pt x="0" y="1488"/>
                  </a:lnTo>
                  <a:lnTo>
                    <a:pt x="80" y="1510"/>
                  </a:lnTo>
                  <a:lnTo>
                    <a:pt x="1497" y="91"/>
                  </a:lnTo>
                  <a:lnTo>
                    <a:pt x="1497" y="12"/>
                  </a:lnTo>
                  <a:lnTo>
                    <a:pt x="1486" y="23"/>
                  </a:lnTo>
                  <a:lnTo>
                    <a:pt x="148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2" name="Freeform 5325"/>
            <p:cNvSpPr>
              <a:spLocks noChangeArrowheads="1"/>
            </p:cNvSpPr>
            <p:nvPr/>
          </p:nvSpPr>
          <p:spPr bwMode="auto">
            <a:xfrm>
              <a:off x="12739871" y="6465184"/>
              <a:ext cx="25008" cy="5955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0 h 24"/>
                <a:gd name="T4" fmla="*/ 79 w 92"/>
                <a:gd name="T5" fmla="*/ 23 h 24"/>
                <a:gd name="T6" fmla="*/ 91 w 92"/>
                <a:gd name="T7" fmla="*/ 23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1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3" name="Freeform 5326"/>
            <p:cNvSpPr>
              <a:spLocks noChangeArrowheads="1"/>
            </p:cNvSpPr>
            <p:nvPr/>
          </p:nvSpPr>
          <p:spPr bwMode="auto">
            <a:xfrm>
              <a:off x="12739871" y="6465184"/>
              <a:ext cx="25008" cy="5955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0 h 24"/>
                <a:gd name="T4" fmla="*/ 79 w 92"/>
                <a:gd name="T5" fmla="*/ 23 h 24"/>
                <a:gd name="T6" fmla="*/ 91 w 92"/>
                <a:gd name="T7" fmla="*/ 23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1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4" name="Freeform 5327"/>
            <p:cNvSpPr>
              <a:spLocks noChangeArrowheads="1"/>
            </p:cNvSpPr>
            <p:nvPr/>
          </p:nvSpPr>
          <p:spPr bwMode="auto">
            <a:xfrm>
              <a:off x="12742252" y="6103140"/>
              <a:ext cx="362021" cy="367999"/>
            </a:xfrm>
            <a:custGeom>
              <a:avLst/>
              <a:gdLst>
                <a:gd name="T0" fmla="*/ 1327 w 1339"/>
                <a:gd name="T1" fmla="*/ 0 h 1364"/>
                <a:gd name="T2" fmla="*/ 0 w 1339"/>
                <a:gd name="T3" fmla="*/ 1340 h 1364"/>
                <a:gd name="T4" fmla="*/ 80 w 1339"/>
                <a:gd name="T5" fmla="*/ 1363 h 1364"/>
                <a:gd name="T6" fmla="*/ 1338 w 1339"/>
                <a:gd name="T7" fmla="*/ 102 h 1364"/>
                <a:gd name="T8" fmla="*/ 1338 w 1339"/>
                <a:gd name="T9" fmla="*/ 12 h 1364"/>
                <a:gd name="T10" fmla="*/ 1327 w 1339"/>
                <a:gd name="T11" fmla="*/ 23 h 1364"/>
                <a:gd name="T12" fmla="*/ 1327 w 1339"/>
                <a:gd name="T13" fmla="*/ 0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9" h="1364">
                  <a:moveTo>
                    <a:pt x="1327" y="0"/>
                  </a:moveTo>
                  <a:lnTo>
                    <a:pt x="0" y="1340"/>
                  </a:lnTo>
                  <a:lnTo>
                    <a:pt x="80" y="1363"/>
                  </a:lnTo>
                  <a:lnTo>
                    <a:pt x="1338" y="102"/>
                  </a:lnTo>
                  <a:lnTo>
                    <a:pt x="1338" y="12"/>
                  </a:lnTo>
                  <a:lnTo>
                    <a:pt x="1327" y="23"/>
                  </a:lnTo>
                  <a:lnTo>
                    <a:pt x="132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5" name="Freeform 5328"/>
            <p:cNvSpPr>
              <a:spLocks noChangeArrowheads="1"/>
            </p:cNvSpPr>
            <p:nvPr/>
          </p:nvSpPr>
          <p:spPr bwMode="auto">
            <a:xfrm>
              <a:off x="12742252" y="6103140"/>
              <a:ext cx="362021" cy="367999"/>
            </a:xfrm>
            <a:custGeom>
              <a:avLst/>
              <a:gdLst>
                <a:gd name="T0" fmla="*/ 1327 w 1339"/>
                <a:gd name="T1" fmla="*/ 0 h 1364"/>
                <a:gd name="T2" fmla="*/ 0 w 1339"/>
                <a:gd name="T3" fmla="*/ 1340 h 1364"/>
                <a:gd name="T4" fmla="*/ 80 w 1339"/>
                <a:gd name="T5" fmla="*/ 1363 h 1364"/>
                <a:gd name="T6" fmla="*/ 1338 w 1339"/>
                <a:gd name="T7" fmla="*/ 102 h 1364"/>
                <a:gd name="T8" fmla="*/ 1338 w 1339"/>
                <a:gd name="T9" fmla="*/ 12 h 1364"/>
                <a:gd name="T10" fmla="*/ 1327 w 1339"/>
                <a:gd name="T11" fmla="*/ 23 h 1364"/>
                <a:gd name="T12" fmla="*/ 1327 w 1339"/>
                <a:gd name="T13" fmla="*/ 0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9" h="1364">
                  <a:moveTo>
                    <a:pt x="1327" y="0"/>
                  </a:moveTo>
                  <a:lnTo>
                    <a:pt x="0" y="1340"/>
                  </a:lnTo>
                  <a:lnTo>
                    <a:pt x="80" y="1363"/>
                  </a:lnTo>
                  <a:lnTo>
                    <a:pt x="1338" y="102"/>
                  </a:lnTo>
                  <a:lnTo>
                    <a:pt x="1338" y="12"/>
                  </a:lnTo>
                  <a:lnTo>
                    <a:pt x="1327" y="23"/>
                  </a:lnTo>
                  <a:lnTo>
                    <a:pt x="132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6" name="Freeform 5329"/>
            <p:cNvSpPr>
              <a:spLocks noChangeArrowheads="1"/>
            </p:cNvSpPr>
            <p:nvPr/>
          </p:nvSpPr>
          <p:spPr bwMode="auto">
            <a:xfrm>
              <a:off x="12782742" y="6477094"/>
              <a:ext cx="21435" cy="5955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7" name="Freeform 5330"/>
            <p:cNvSpPr>
              <a:spLocks noChangeArrowheads="1"/>
            </p:cNvSpPr>
            <p:nvPr/>
          </p:nvSpPr>
          <p:spPr bwMode="auto">
            <a:xfrm>
              <a:off x="12782742" y="6477094"/>
              <a:ext cx="21435" cy="5955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8" name="Freeform 5331"/>
            <p:cNvSpPr>
              <a:spLocks noChangeArrowheads="1"/>
            </p:cNvSpPr>
            <p:nvPr/>
          </p:nvSpPr>
          <p:spPr bwMode="auto">
            <a:xfrm>
              <a:off x="12782742" y="6155541"/>
              <a:ext cx="321531" cy="328698"/>
            </a:xfrm>
            <a:custGeom>
              <a:avLst/>
              <a:gdLst>
                <a:gd name="T0" fmla="*/ 1179 w 1191"/>
                <a:gd name="T1" fmla="*/ 0 h 1216"/>
                <a:gd name="T2" fmla="*/ 0 w 1191"/>
                <a:gd name="T3" fmla="*/ 1192 h 1216"/>
                <a:gd name="T4" fmla="*/ 79 w 1191"/>
                <a:gd name="T5" fmla="*/ 1215 h 1216"/>
                <a:gd name="T6" fmla="*/ 1190 w 1191"/>
                <a:gd name="T7" fmla="*/ 103 h 1216"/>
                <a:gd name="T8" fmla="*/ 1190 w 1191"/>
                <a:gd name="T9" fmla="*/ 23 h 1216"/>
                <a:gd name="T10" fmla="*/ 1179 w 1191"/>
                <a:gd name="T11" fmla="*/ 23 h 1216"/>
                <a:gd name="T12" fmla="*/ 1179 w 1191"/>
                <a:gd name="T13" fmla="*/ 0 h 1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1" h="1216">
                  <a:moveTo>
                    <a:pt x="1179" y="0"/>
                  </a:moveTo>
                  <a:lnTo>
                    <a:pt x="0" y="1192"/>
                  </a:lnTo>
                  <a:lnTo>
                    <a:pt x="79" y="1215"/>
                  </a:lnTo>
                  <a:lnTo>
                    <a:pt x="1190" y="103"/>
                  </a:lnTo>
                  <a:lnTo>
                    <a:pt x="1190" y="23"/>
                  </a:lnTo>
                  <a:lnTo>
                    <a:pt x="1179" y="23"/>
                  </a:lnTo>
                  <a:lnTo>
                    <a:pt x="117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39" name="Freeform 5332"/>
            <p:cNvSpPr>
              <a:spLocks noChangeArrowheads="1"/>
            </p:cNvSpPr>
            <p:nvPr/>
          </p:nvSpPr>
          <p:spPr bwMode="auto">
            <a:xfrm>
              <a:off x="12782742" y="6155541"/>
              <a:ext cx="321531" cy="328698"/>
            </a:xfrm>
            <a:custGeom>
              <a:avLst/>
              <a:gdLst>
                <a:gd name="T0" fmla="*/ 1179 w 1191"/>
                <a:gd name="T1" fmla="*/ 0 h 1216"/>
                <a:gd name="T2" fmla="*/ 0 w 1191"/>
                <a:gd name="T3" fmla="*/ 1192 h 1216"/>
                <a:gd name="T4" fmla="*/ 79 w 1191"/>
                <a:gd name="T5" fmla="*/ 1215 h 1216"/>
                <a:gd name="T6" fmla="*/ 1190 w 1191"/>
                <a:gd name="T7" fmla="*/ 103 h 1216"/>
                <a:gd name="T8" fmla="*/ 1190 w 1191"/>
                <a:gd name="T9" fmla="*/ 23 h 1216"/>
                <a:gd name="T10" fmla="*/ 1179 w 1191"/>
                <a:gd name="T11" fmla="*/ 23 h 1216"/>
                <a:gd name="T12" fmla="*/ 1179 w 1191"/>
                <a:gd name="T13" fmla="*/ 0 h 1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1" h="1216">
                  <a:moveTo>
                    <a:pt x="1179" y="0"/>
                  </a:moveTo>
                  <a:lnTo>
                    <a:pt x="0" y="1192"/>
                  </a:lnTo>
                  <a:lnTo>
                    <a:pt x="79" y="1215"/>
                  </a:lnTo>
                  <a:lnTo>
                    <a:pt x="1190" y="103"/>
                  </a:lnTo>
                  <a:lnTo>
                    <a:pt x="1190" y="23"/>
                  </a:lnTo>
                  <a:lnTo>
                    <a:pt x="1179" y="23"/>
                  </a:lnTo>
                  <a:lnTo>
                    <a:pt x="117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0" name="Freeform 5333"/>
            <p:cNvSpPr>
              <a:spLocks noChangeArrowheads="1"/>
            </p:cNvSpPr>
            <p:nvPr/>
          </p:nvSpPr>
          <p:spPr bwMode="auto">
            <a:xfrm>
              <a:off x="12822040" y="6486621"/>
              <a:ext cx="21435" cy="9527"/>
            </a:xfrm>
            <a:custGeom>
              <a:avLst/>
              <a:gdLst>
                <a:gd name="T0" fmla="*/ 0 w 81"/>
                <a:gd name="T1" fmla="*/ 0 h 35"/>
                <a:gd name="T2" fmla="*/ 0 w 81"/>
                <a:gd name="T3" fmla="*/ 12 h 35"/>
                <a:gd name="T4" fmla="*/ 80 w 81"/>
                <a:gd name="T5" fmla="*/ 34 h 35"/>
                <a:gd name="T6" fmla="*/ 80 w 81"/>
                <a:gd name="T7" fmla="*/ 23 h 35"/>
                <a:gd name="T8" fmla="*/ 0 w 8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35">
                  <a:moveTo>
                    <a:pt x="0" y="0"/>
                  </a:moveTo>
                  <a:lnTo>
                    <a:pt x="0" y="12"/>
                  </a:lnTo>
                  <a:lnTo>
                    <a:pt x="80" y="34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1" name="Freeform 5334"/>
            <p:cNvSpPr>
              <a:spLocks noChangeArrowheads="1"/>
            </p:cNvSpPr>
            <p:nvPr/>
          </p:nvSpPr>
          <p:spPr bwMode="auto">
            <a:xfrm>
              <a:off x="12822040" y="6486621"/>
              <a:ext cx="21435" cy="9527"/>
            </a:xfrm>
            <a:custGeom>
              <a:avLst/>
              <a:gdLst>
                <a:gd name="T0" fmla="*/ 0 w 81"/>
                <a:gd name="T1" fmla="*/ 0 h 35"/>
                <a:gd name="T2" fmla="*/ 0 w 81"/>
                <a:gd name="T3" fmla="*/ 12 h 35"/>
                <a:gd name="T4" fmla="*/ 80 w 81"/>
                <a:gd name="T5" fmla="*/ 34 h 35"/>
                <a:gd name="T6" fmla="*/ 80 w 81"/>
                <a:gd name="T7" fmla="*/ 23 h 35"/>
                <a:gd name="T8" fmla="*/ 0 w 8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35">
                  <a:moveTo>
                    <a:pt x="0" y="0"/>
                  </a:moveTo>
                  <a:lnTo>
                    <a:pt x="0" y="12"/>
                  </a:lnTo>
                  <a:lnTo>
                    <a:pt x="80" y="34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2" name="Freeform 5335"/>
            <p:cNvSpPr>
              <a:spLocks noChangeArrowheads="1"/>
            </p:cNvSpPr>
            <p:nvPr/>
          </p:nvSpPr>
          <p:spPr bwMode="auto">
            <a:xfrm>
              <a:off x="12822040" y="6206752"/>
              <a:ext cx="282233" cy="285824"/>
            </a:xfrm>
            <a:custGeom>
              <a:avLst/>
              <a:gdLst>
                <a:gd name="T0" fmla="*/ 1032 w 1044"/>
                <a:gd name="T1" fmla="*/ 0 h 1057"/>
                <a:gd name="T2" fmla="*/ 0 w 1044"/>
                <a:gd name="T3" fmla="*/ 1033 h 1057"/>
                <a:gd name="T4" fmla="*/ 80 w 1044"/>
                <a:gd name="T5" fmla="*/ 1056 h 1057"/>
                <a:gd name="T6" fmla="*/ 1043 w 1044"/>
                <a:gd name="T7" fmla="*/ 103 h 1057"/>
                <a:gd name="T8" fmla="*/ 1043 w 1044"/>
                <a:gd name="T9" fmla="*/ 23 h 1057"/>
                <a:gd name="T10" fmla="*/ 1032 w 1044"/>
                <a:gd name="T11" fmla="*/ 23 h 1057"/>
                <a:gd name="T12" fmla="*/ 1032 w 1044"/>
                <a:gd name="T13" fmla="*/ 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4" h="1057">
                  <a:moveTo>
                    <a:pt x="1032" y="0"/>
                  </a:moveTo>
                  <a:lnTo>
                    <a:pt x="0" y="1033"/>
                  </a:lnTo>
                  <a:lnTo>
                    <a:pt x="80" y="1056"/>
                  </a:lnTo>
                  <a:lnTo>
                    <a:pt x="1043" y="103"/>
                  </a:lnTo>
                  <a:lnTo>
                    <a:pt x="1043" y="23"/>
                  </a:lnTo>
                  <a:lnTo>
                    <a:pt x="1032" y="23"/>
                  </a:lnTo>
                  <a:lnTo>
                    <a:pt x="103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3" name="Freeform 5336"/>
            <p:cNvSpPr>
              <a:spLocks noChangeArrowheads="1"/>
            </p:cNvSpPr>
            <p:nvPr/>
          </p:nvSpPr>
          <p:spPr bwMode="auto">
            <a:xfrm>
              <a:off x="12822040" y="6206752"/>
              <a:ext cx="282233" cy="285824"/>
            </a:xfrm>
            <a:custGeom>
              <a:avLst/>
              <a:gdLst>
                <a:gd name="T0" fmla="*/ 1032 w 1044"/>
                <a:gd name="T1" fmla="*/ 0 h 1057"/>
                <a:gd name="T2" fmla="*/ 0 w 1044"/>
                <a:gd name="T3" fmla="*/ 1033 h 1057"/>
                <a:gd name="T4" fmla="*/ 80 w 1044"/>
                <a:gd name="T5" fmla="*/ 1056 h 1057"/>
                <a:gd name="T6" fmla="*/ 1043 w 1044"/>
                <a:gd name="T7" fmla="*/ 103 h 1057"/>
                <a:gd name="T8" fmla="*/ 1043 w 1044"/>
                <a:gd name="T9" fmla="*/ 23 h 1057"/>
                <a:gd name="T10" fmla="*/ 1032 w 1044"/>
                <a:gd name="T11" fmla="*/ 23 h 1057"/>
                <a:gd name="T12" fmla="*/ 1032 w 1044"/>
                <a:gd name="T13" fmla="*/ 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4" h="1057">
                  <a:moveTo>
                    <a:pt x="1032" y="0"/>
                  </a:moveTo>
                  <a:lnTo>
                    <a:pt x="0" y="1033"/>
                  </a:lnTo>
                  <a:lnTo>
                    <a:pt x="80" y="1056"/>
                  </a:lnTo>
                  <a:lnTo>
                    <a:pt x="1043" y="103"/>
                  </a:lnTo>
                  <a:lnTo>
                    <a:pt x="1043" y="23"/>
                  </a:lnTo>
                  <a:lnTo>
                    <a:pt x="1032" y="23"/>
                  </a:lnTo>
                  <a:lnTo>
                    <a:pt x="103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4" name="Freeform 5337"/>
            <p:cNvSpPr>
              <a:spLocks noChangeArrowheads="1"/>
            </p:cNvSpPr>
            <p:nvPr/>
          </p:nvSpPr>
          <p:spPr bwMode="auto">
            <a:xfrm>
              <a:off x="12862529" y="6498530"/>
              <a:ext cx="25009" cy="5955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11 h 24"/>
                <a:gd name="T4" fmla="*/ 79 w 92"/>
                <a:gd name="T5" fmla="*/ 23 h 24"/>
                <a:gd name="T6" fmla="*/ 91 w 92"/>
                <a:gd name="T7" fmla="*/ 23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11"/>
                  </a:lnTo>
                  <a:lnTo>
                    <a:pt x="79" y="23"/>
                  </a:lnTo>
                  <a:lnTo>
                    <a:pt x="91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5" name="Freeform 5338"/>
            <p:cNvSpPr>
              <a:spLocks noChangeArrowheads="1"/>
            </p:cNvSpPr>
            <p:nvPr/>
          </p:nvSpPr>
          <p:spPr bwMode="auto">
            <a:xfrm>
              <a:off x="12862529" y="6498530"/>
              <a:ext cx="25009" cy="5955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11 h 24"/>
                <a:gd name="T4" fmla="*/ 79 w 92"/>
                <a:gd name="T5" fmla="*/ 23 h 24"/>
                <a:gd name="T6" fmla="*/ 91 w 92"/>
                <a:gd name="T7" fmla="*/ 23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11"/>
                  </a:lnTo>
                  <a:lnTo>
                    <a:pt x="79" y="23"/>
                  </a:lnTo>
                  <a:lnTo>
                    <a:pt x="91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6" name="Freeform 5339"/>
            <p:cNvSpPr>
              <a:spLocks noChangeArrowheads="1"/>
            </p:cNvSpPr>
            <p:nvPr/>
          </p:nvSpPr>
          <p:spPr bwMode="auto">
            <a:xfrm>
              <a:off x="12864911" y="6262725"/>
              <a:ext cx="239363" cy="242951"/>
            </a:xfrm>
            <a:custGeom>
              <a:avLst/>
              <a:gdLst>
                <a:gd name="T0" fmla="*/ 873 w 885"/>
                <a:gd name="T1" fmla="*/ 0 h 898"/>
                <a:gd name="T2" fmla="*/ 0 w 885"/>
                <a:gd name="T3" fmla="*/ 874 h 898"/>
                <a:gd name="T4" fmla="*/ 80 w 885"/>
                <a:gd name="T5" fmla="*/ 897 h 898"/>
                <a:gd name="T6" fmla="*/ 884 w 885"/>
                <a:gd name="T7" fmla="*/ 90 h 898"/>
                <a:gd name="T8" fmla="*/ 884 w 885"/>
                <a:gd name="T9" fmla="*/ 11 h 898"/>
                <a:gd name="T10" fmla="*/ 873 w 885"/>
                <a:gd name="T11" fmla="*/ 11 h 898"/>
                <a:gd name="T12" fmla="*/ 873 w 885"/>
                <a:gd name="T13" fmla="*/ 0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5" h="898">
                  <a:moveTo>
                    <a:pt x="873" y="0"/>
                  </a:moveTo>
                  <a:lnTo>
                    <a:pt x="0" y="874"/>
                  </a:lnTo>
                  <a:lnTo>
                    <a:pt x="80" y="897"/>
                  </a:lnTo>
                  <a:lnTo>
                    <a:pt x="884" y="90"/>
                  </a:lnTo>
                  <a:lnTo>
                    <a:pt x="884" y="11"/>
                  </a:lnTo>
                  <a:lnTo>
                    <a:pt x="873" y="11"/>
                  </a:lnTo>
                  <a:lnTo>
                    <a:pt x="87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7" name="Freeform 5340"/>
            <p:cNvSpPr>
              <a:spLocks noChangeArrowheads="1"/>
            </p:cNvSpPr>
            <p:nvPr/>
          </p:nvSpPr>
          <p:spPr bwMode="auto">
            <a:xfrm>
              <a:off x="12864911" y="6262725"/>
              <a:ext cx="239363" cy="242951"/>
            </a:xfrm>
            <a:custGeom>
              <a:avLst/>
              <a:gdLst>
                <a:gd name="T0" fmla="*/ 873 w 885"/>
                <a:gd name="T1" fmla="*/ 0 h 898"/>
                <a:gd name="T2" fmla="*/ 0 w 885"/>
                <a:gd name="T3" fmla="*/ 874 h 898"/>
                <a:gd name="T4" fmla="*/ 80 w 885"/>
                <a:gd name="T5" fmla="*/ 897 h 898"/>
                <a:gd name="T6" fmla="*/ 884 w 885"/>
                <a:gd name="T7" fmla="*/ 90 h 898"/>
                <a:gd name="T8" fmla="*/ 884 w 885"/>
                <a:gd name="T9" fmla="*/ 11 h 898"/>
                <a:gd name="T10" fmla="*/ 873 w 885"/>
                <a:gd name="T11" fmla="*/ 11 h 898"/>
                <a:gd name="T12" fmla="*/ 873 w 885"/>
                <a:gd name="T13" fmla="*/ 0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5" h="898">
                  <a:moveTo>
                    <a:pt x="873" y="0"/>
                  </a:moveTo>
                  <a:lnTo>
                    <a:pt x="0" y="874"/>
                  </a:lnTo>
                  <a:lnTo>
                    <a:pt x="80" y="897"/>
                  </a:lnTo>
                  <a:lnTo>
                    <a:pt x="884" y="90"/>
                  </a:lnTo>
                  <a:lnTo>
                    <a:pt x="884" y="11"/>
                  </a:lnTo>
                  <a:lnTo>
                    <a:pt x="873" y="11"/>
                  </a:lnTo>
                  <a:lnTo>
                    <a:pt x="87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8" name="Freeform 5341"/>
            <p:cNvSpPr>
              <a:spLocks noChangeArrowheads="1"/>
            </p:cNvSpPr>
            <p:nvPr/>
          </p:nvSpPr>
          <p:spPr bwMode="auto">
            <a:xfrm>
              <a:off x="12905400" y="6510440"/>
              <a:ext cx="21435" cy="5955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49" name="Freeform 5342"/>
            <p:cNvSpPr>
              <a:spLocks noChangeArrowheads="1"/>
            </p:cNvSpPr>
            <p:nvPr/>
          </p:nvSpPr>
          <p:spPr bwMode="auto">
            <a:xfrm>
              <a:off x="12905400" y="6510440"/>
              <a:ext cx="21435" cy="5955"/>
            </a:xfrm>
            <a:custGeom>
              <a:avLst/>
              <a:gdLst>
                <a:gd name="T0" fmla="*/ 0 w 80"/>
                <a:gd name="T1" fmla="*/ 0 h 24"/>
                <a:gd name="T2" fmla="*/ 0 w 80"/>
                <a:gd name="T3" fmla="*/ 0 h 24"/>
                <a:gd name="T4" fmla="*/ 79 w 80"/>
                <a:gd name="T5" fmla="*/ 23 h 24"/>
                <a:gd name="T6" fmla="*/ 79 w 80"/>
                <a:gd name="T7" fmla="*/ 23 h 24"/>
                <a:gd name="T8" fmla="*/ 0 w 80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0" name="Freeform 5343"/>
            <p:cNvSpPr>
              <a:spLocks noChangeArrowheads="1"/>
            </p:cNvSpPr>
            <p:nvPr/>
          </p:nvSpPr>
          <p:spPr bwMode="auto">
            <a:xfrm>
              <a:off x="12905400" y="6313937"/>
              <a:ext cx="198874" cy="202459"/>
            </a:xfrm>
            <a:custGeom>
              <a:avLst/>
              <a:gdLst>
                <a:gd name="T0" fmla="*/ 725 w 737"/>
                <a:gd name="T1" fmla="*/ 0 h 751"/>
                <a:gd name="T2" fmla="*/ 0 w 737"/>
                <a:gd name="T3" fmla="*/ 727 h 751"/>
                <a:gd name="T4" fmla="*/ 79 w 737"/>
                <a:gd name="T5" fmla="*/ 750 h 751"/>
                <a:gd name="T6" fmla="*/ 736 w 737"/>
                <a:gd name="T7" fmla="*/ 91 h 751"/>
                <a:gd name="T8" fmla="*/ 736 w 737"/>
                <a:gd name="T9" fmla="*/ 12 h 751"/>
                <a:gd name="T10" fmla="*/ 725 w 737"/>
                <a:gd name="T11" fmla="*/ 12 h 751"/>
                <a:gd name="T12" fmla="*/ 725 w 737"/>
                <a:gd name="T13" fmla="*/ 0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7" h="751">
                  <a:moveTo>
                    <a:pt x="725" y="0"/>
                  </a:moveTo>
                  <a:lnTo>
                    <a:pt x="0" y="727"/>
                  </a:lnTo>
                  <a:lnTo>
                    <a:pt x="79" y="750"/>
                  </a:lnTo>
                  <a:lnTo>
                    <a:pt x="736" y="91"/>
                  </a:lnTo>
                  <a:lnTo>
                    <a:pt x="736" y="12"/>
                  </a:lnTo>
                  <a:lnTo>
                    <a:pt x="725" y="12"/>
                  </a:lnTo>
                  <a:lnTo>
                    <a:pt x="72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1" name="Freeform 5344"/>
            <p:cNvSpPr>
              <a:spLocks noChangeArrowheads="1"/>
            </p:cNvSpPr>
            <p:nvPr/>
          </p:nvSpPr>
          <p:spPr bwMode="auto">
            <a:xfrm>
              <a:off x="12905400" y="6313937"/>
              <a:ext cx="198874" cy="202459"/>
            </a:xfrm>
            <a:custGeom>
              <a:avLst/>
              <a:gdLst>
                <a:gd name="T0" fmla="*/ 725 w 737"/>
                <a:gd name="T1" fmla="*/ 0 h 751"/>
                <a:gd name="T2" fmla="*/ 0 w 737"/>
                <a:gd name="T3" fmla="*/ 727 h 751"/>
                <a:gd name="T4" fmla="*/ 79 w 737"/>
                <a:gd name="T5" fmla="*/ 750 h 751"/>
                <a:gd name="T6" fmla="*/ 736 w 737"/>
                <a:gd name="T7" fmla="*/ 91 h 751"/>
                <a:gd name="T8" fmla="*/ 736 w 737"/>
                <a:gd name="T9" fmla="*/ 12 h 751"/>
                <a:gd name="T10" fmla="*/ 725 w 737"/>
                <a:gd name="T11" fmla="*/ 12 h 751"/>
                <a:gd name="T12" fmla="*/ 725 w 737"/>
                <a:gd name="T13" fmla="*/ 0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7" h="751">
                  <a:moveTo>
                    <a:pt x="725" y="0"/>
                  </a:moveTo>
                  <a:lnTo>
                    <a:pt x="0" y="727"/>
                  </a:lnTo>
                  <a:lnTo>
                    <a:pt x="79" y="750"/>
                  </a:lnTo>
                  <a:lnTo>
                    <a:pt x="736" y="91"/>
                  </a:lnTo>
                  <a:lnTo>
                    <a:pt x="736" y="12"/>
                  </a:lnTo>
                  <a:lnTo>
                    <a:pt x="725" y="12"/>
                  </a:lnTo>
                  <a:lnTo>
                    <a:pt x="72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2" name="Freeform 5345"/>
            <p:cNvSpPr>
              <a:spLocks noChangeArrowheads="1"/>
            </p:cNvSpPr>
            <p:nvPr/>
          </p:nvSpPr>
          <p:spPr bwMode="auto">
            <a:xfrm>
              <a:off x="12944698" y="6523541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3" name="Freeform 5346"/>
            <p:cNvSpPr>
              <a:spLocks noChangeArrowheads="1"/>
            </p:cNvSpPr>
            <p:nvPr/>
          </p:nvSpPr>
          <p:spPr bwMode="auto">
            <a:xfrm>
              <a:off x="12944698" y="6523541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4" name="Freeform 5347"/>
            <p:cNvSpPr>
              <a:spLocks noChangeArrowheads="1"/>
            </p:cNvSpPr>
            <p:nvPr/>
          </p:nvSpPr>
          <p:spPr bwMode="auto">
            <a:xfrm>
              <a:off x="12944698" y="6366338"/>
              <a:ext cx="159575" cy="163158"/>
            </a:xfrm>
            <a:custGeom>
              <a:avLst/>
              <a:gdLst>
                <a:gd name="T0" fmla="*/ 578 w 590"/>
                <a:gd name="T1" fmla="*/ 0 h 602"/>
                <a:gd name="T2" fmla="*/ 0 w 590"/>
                <a:gd name="T3" fmla="*/ 578 h 602"/>
                <a:gd name="T4" fmla="*/ 80 w 590"/>
                <a:gd name="T5" fmla="*/ 601 h 602"/>
                <a:gd name="T6" fmla="*/ 589 w 590"/>
                <a:gd name="T7" fmla="*/ 91 h 602"/>
                <a:gd name="T8" fmla="*/ 589 w 590"/>
                <a:gd name="T9" fmla="*/ 11 h 602"/>
                <a:gd name="T10" fmla="*/ 578 w 590"/>
                <a:gd name="T11" fmla="*/ 22 h 602"/>
                <a:gd name="T12" fmla="*/ 578 w 590"/>
                <a:gd name="T13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0" h="602">
                  <a:moveTo>
                    <a:pt x="578" y="0"/>
                  </a:moveTo>
                  <a:lnTo>
                    <a:pt x="0" y="578"/>
                  </a:lnTo>
                  <a:lnTo>
                    <a:pt x="80" y="601"/>
                  </a:lnTo>
                  <a:lnTo>
                    <a:pt x="589" y="91"/>
                  </a:lnTo>
                  <a:lnTo>
                    <a:pt x="589" y="11"/>
                  </a:lnTo>
                  <a:lnTo>
                    <a:pt x="578" y="22"/>
                  </a:lnTo>
                  <a:lnTo>
                    <a:pt x="57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5" name="Freeform 5348"/>
            <p:cNvSpPr>
              <a:spLocks noChangeArrowheads="1"/>
            </p:cNvSpPr>
            <p:nvPr/>
          </p:nvSpPr>
          <p:spPr bwMode="auto">
            <a:xfrm>
              <a:off x="12944698" y="6366338"/>
              <a:ext cx="159575" cy="163158"/>
            </a:xfrm>
            <a:custGeom>
              <a:avLst/>
              <a:gdLst>
                <a:gd name="T0" fmla="*/ 578 w 590"/>
                <a:gd name="T1" fmla="*/ 0 h 602"/>
                <a:gd name="T2" fmla="*/ 0 w 590"/>
                <a:gd name="T3" fmla="*/ 578 h 602"/>
                <a:gd name="T4" fmla="*/ 80 w 590"/>
                <a:gd name="T5" fmla="*/ 601 h 602"/>
                <a:gd name="T6" fmla="*/ 589 w 590"/>
                <a:gd name="T7" fmla="*/ 91 h 602"/>
                <a:gd name="T8" fmla="*/ 589 w 590"/>
                <a:gd name="T9" fmla="*/ 11 h 602"/>
                <a:gd name="T10" fmla="*/ 578 w 590"/>
                <a:gd name="T11" fmla="*/ 22 h 602"/>
                <a:gd name="T12" fmla="*/ 578 w 590"/>
                <a:gd name="T13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0" h="602">
                  <a:moveTo>
                    <a:pt x="578" y="0"/>
                  </a:moveTo>
                  <a:lnTo>
                    <a:pt x="0" y="578"/>
                  </a:lnTo>
                  <a:lnTo>
                    <a:pt x="80" y="601"/>
                  </a:lnTo>
                  <a:lnTo>
                    <a:pt x="589" y="91"/>
                  </a:lnTo>
                  <a:lnTo>
                    <a:pt x="589" y="11"/>
                  </a:lnTo>
                  <a:lnTo>
                    <a:pt x="578" y="22"/>
                  </a:lnTo>
                  <a:lnTo>
                    <a:pt x="57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6" name="Freeform 5349"/>
            <p:cNvSpPr>
              <a:spLocks noChangeArrowheads="1"/>
            </p:cNvSpPr>
            <p:nvPr/>
          </p:nvSpPr>
          <p:spPr bwMode="auto">
            <a:xfrm>
              <a:off x="12985188" y="6535450"/>
              <a:ext cx="25008" cy="5954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0 h 24"/>
                <a:gd name="T4" fmla="*/ 79 w 92"/>
                <a:gd name="T5" fmla="*/ 23 h 24"/>
                <a:gd name="T6" fmla="*/ 91 w 92"/>
                <a:gd name="T7" fmla="*/ 23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1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7" name="Freeform 5350"/>
            <p:cNvSpPr>
              <a:spLocks noChangeArrowheads="1"/>
            </p:cNvSpPr>
            <p:nvPr/>
          </p:nvSpPr>
          <p:spPr bwMode="auto">
            <a:xfrm>
              <a:off x="12985188" y="6535450"/>
              <a:ext cx="25008" cy="5954"/>
            </a:xfrm>
            <a:custGeom>
              <a:avLst/>
              <a:gdLst>
                <a:gd name="T0" fmla="*/ 11 w 92"/>
                <a:gd name="T1" fmla="*/ 0 h 24"/>
                <a:gd name="T2" fmla="*/ 0 w 92"/>
                <a:gd name="T3" fmla="*/ 0 h 24"/>
                <a:gd name="T4" fmla="*/ 79 w 92"/>
                <a:gd name="T5" fmla="*/ 23 h 24"/>
                <a:gd name="T6" fmla="*/ 91 w 92"/>
                <a:gd name="T7" fmla="*/ 23 h 24"/>
                <a:gd name="T8" fmla="*/ 11 w 9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24">
                  <a:moveTo>
                    <a:pt x="11" y="0"/>
                  </a:moveTo>
                  <a:lnTo>
                    <a:pt x="0" y="0"/>
                  </a:lnTo>
                  <a:lnTo>
                    <a:pt x="79" y="23"/>
                  </a:lnTo>
                  <a:lnTo>
                    <a:pt x="91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8" name="Freeform 5351"/>
            <p:cNvSpPr>
              <a:spLocks noChangeArrowheads="1"/>
            </p:cNvSpPr>
            <p:nvPr/>
          </p:nvSpPr>
          <p:spPr bwMode="auto">
            <a:xfrm>
              <a:off x="12987569" y="6418738"/>
              <a:ext cx="116704" cy="122666"/>
            </a:xfrm>
            <a:custGeom>
              <a:avLst/>
              <a:gdLst>
                <a:gd name="T0" fmla="*/ 419 w 431"/>
                <a:gd name="T1" fmla="*/ 0 h 455"/>
                <a:gd name="T2" fmla="*/ 0 w 431"/>
                <a:gd name="T3" fmla="*/ 431 h 455"/>
                <a:gd name="T4" fmla="*/ 80 w 431"/>
                <a:gd name="T5" fmla="*/ 454 h 455"/>
                <a:gd name="T6" fmla="*/ 430 w 431"/>
                <a:gd name="T7" fmla="*/ 90 h 455"/>
                <a:gd name="T8" fmla="*/ 430 w 431"/>
                <a:gd name="T9" fmla="*/ 11 h 455"/>
                <a:gd name="T10" fmla="*/ 419 w 431"/>
                <a:gd name="T11" fmla="*/ 22 h 455"/>
                <a:gd name="T12" fmla="*/ 419 w 431"/>
                <a:gd name="T13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1" h="455">
                  <a:moveTo>
                    <a:pt x="419" y="0"/>
                  </a:moveTo>
                  <a:lnTo>
                    <a:pt x="0" y="431"/>
                  </a:lnTo>
                  <a:lnTo>
                    <a:pt x="80" y="454"/>
                  </a:lnTo>
                  <a:lnTo>
                    <a:pt x="430" y="90"/>
                  </a:lnTo>
                  <a:lnTo>
                    <a:pt x="430" y="11"/>
                  </a:lnTo>
                  <a:lnTo>
                    <a:pt x="419" y="22"/>
                  </a:lnTo>
                  <a:lnTo>
                    <a:pt x="41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59" name="Freeform 5352"/>
            <p:cNvSpPr>
              <a:spLocks noChangeArrowheads="1"/>
            </p:cNvSpPr>
            <p:nvPr/>
          </p:nvSpPr>
          <p:spPr bwMode="auto">
            <a:xfrm>
              <a:off x="12987569" y="6418738"/>
              <a:ext cx="116704" cy="122666"/>
            </a:xfrm>
            <a:custGeom>
              <a:avLst/>
              <a:gdLst>
                <a:gd name="T0" fmla="*/ 419 w 431"/>
                <a:gd name="T1" fmla="*/ 0 h 455"/>
                <a:gd name="T2" fmla="*/ 0 w 431"/>
                <a:gd name="T3" fmla="*/ 431 h 455"/>
                <a:gd name="T4" fmla="*/ 80 w 431"/>
                <a:gd name="T5" fmla="*/ 454 h 455"/>
                <a:gd name="T6" fmla="*/ 430 w 431"/>
                <a:gd name="T7" fmla="*/ 90 h 455"/>
                <a:gd name="T8" fmla="*/ 430 w 431"/>
                <a:gd name="T9" fmla="*/ 11 h 455"/>
                <a:gd name="T10" fmla="*/ 419 w 431"/>
                <a:gd name="T11" fmla="*/ 22 h 455"/>
                <a:gd name="T12" fmla="*/ 419 w 431"/>
                <a:gd name="T13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1" h="455">
                  <a:moveTo>
                    <a:pt x="419" y="0"/>
                  </a:moveTo>
                  <a:lnTo>
                    <a:pt x="0" y="431"/>
                  </a:lnTo>
                  <a:lnTo>
                    <a:pt x="80" y="454"/>
                  </a:lnTo>
                  <a:lnTo>
                    <a:pt x="430" y="90"/>
                  </a:lnTo>
                  <a:lnTo>
                    <a:pt x="430" y="11"/>
                  </a:lnTo>
                  <a:lnTo>
                    <a:pt x="419" y="22"/>
                  </a:lnTo>
                  <a:lnTo>
                    <a:pt x="41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0" name="Freeform 5353"/>
            <p:cNvSpPr>
              <a:spLocks noChangeArrowheads="1"/>
            </p:cNvSpPr>
            <p:nvPr/>
          </p:nvSpPr>
          <p:spPr bwMode="auto">
            <a:xfrm>
              <a:off x="13028059" y="6544977"/>
              <a:ext cx="21435" cy="9527"/>
            </a:xfrm>
            <a:custGeom>
              <a:avLst/>
              <a:gdLst>
                <a:gd name="T0" fmla="*/ 0 w 80"/>
                <a:gd name="T1" fmla="*/ 0 h 35"/>
                <a:gd name="T2" fmla="*/ 0 w 80"/>
                <a:gd name="T3" fmla="*/ 11 h 35"/>
                <a:gd name="T4" fmla="*/ 79 w 80"/>
                <a:gd name="T5" fmla="*/ 34 h 35"/>
                <a:gd name="T6" fmla="*/ 79 w 80"/>
                <a:gd name="T7" fmla="*/ 23 h 35"/>
                <a:gd name="T8" fmla="*/ 0 w 8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5">
                  <a:moveTo>
                    <a:pt x="0" y="0"/>
                  </a:moveTo>
                  <a:lnTo>
                    <a:pt x="0" y="11"/>
                  </a:lnTo>
                  <a:lnTo>
                    <a:pt x="79" y="34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1" name="Freeform 5354"/>
            <p:cNvSpPr>
              <a:spLocks noChangeArrowheads="1"/>
            </p:cNvSpPr>
            <p:nvPr/>
          </p:nvSpPr>
          <p:spPr bwMode="auto">
            <a:xfrm>
              <a:off x="13028059" y="6544977"/>
              <a:ext cx="21435" cy="9527"/>
            </a:xfrm>
            <a:custGeom>
              <a:avLst/>
              <a:gdLst>
                <a:gd name="T0" fmla="*/ 0 w 80"/>
                <a:gd name="T1" fmla="*/ 0 h 35"/>
                <a:gd name="T2" fmla="*/ 0 w 80"/>
                <a:gd name="T3" fmla="*/ 11 h 35"/>
                <a:gd name="T4" fmla="*/ 79 w 80"/>
                <a:gd name="T5" fmla="*/ 34 h 35"/>
                <a:gd name="T6" fmla="*/ 79 w 80"/>
                <a:gd name="T7" fmla="*/ 23 h 35"/>
                <a:gd name="T8" fmla="*/ 0 w 8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35">
                  <a:moveTo>
                    <a:pt x="0" y="0"/>
                  </a:moveTo>
                  <a:lnTo>
                    <a:pt x="0" y="11"/>
                  </a:lnTo>
                  <a:lnTo>
                    <a:pt x="79" y="34"/>
                  </a:lnTo>
                  <a:lnTo>
                    <a:pt x="79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2" name="Freeform 5355"/>
            <p:cNvSpPr>
              <a:spLocks noChangeArrowheads="1"/>
            </p:cNvSpPr>
            <p:nvPr/>
          </p:nvSpPr>
          <p:spPr bwMode="auto">
            <a:xfrm>
              <a:off x="13028059" y="6471139"/>
              <a:ext cx="76215" cy="79792"/>
            </a:xfrm>
            <a:custGeom>
              <a:avLst/>
              <a:gdLst>
                <a:gd name="T0" fmla="*/ 271 w 283"/>
                <a:gd name="T1" fmla="*/ 0 h 296"/>
                <a:gd name="T2" fmla="*/ 0 w 283"/>
                <a:gd name="T3" fmla="*/ 272 h 296"/>
                <a:gd name="T4" fmla="*/ 79 w 283"/>
                <a:gd name="T5" fmla="*/ 295 h 296"/>
                <a:gd name="T6" fmla="*/ 282 w 283"/>
                <a:gd name="T7" fmla="*/ 90 h 296"/>
                <a:gd name="T8" fmla="*/ 282 w 283"/>
                <a:gd name="T9" fmla="*/ 11 h 296"/>
                <a:gd name="T10" fmla="*/ 271 w 283"/>
                <a:gd name="T11" fmla="*/ 22 h 296"/>
                <a:gd name="T12" fmla="*/ 271 w 283"/>
                <a:gd name="T13" fmla="*/ 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3" h="296">
                  <a:moveTo>
                    <a:pt x="271" y="0"/>
                  </a:moveTo>
                  <a:lnTo>
                    <a:pt x="0" y="272"/>
                  </a:lnTo>
                  <a:lnTo>
                    <a:pt x="79" y="295"/>
                  </a:lnTo>
                  <a:lnTo>
                    <a:pt x="282" y="90"/>
                  </a:lnTo>
                  <a:lnTo>
                    <a:pt x="282" y="11"/>
                  </a:lnTo>
                  <a:lnTo>
                    <a:pt x="271" y="22"/>
                  </a:lnTo>
                  <a:lnTo>
                    <a:pt x="27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3" name="Freeform 5356"/>
            <p:cNvSpPr>
              <a:spLocks noChangeArrowheads="1"/>
            </p:cNvSpPr>
            <p:nvPr/>
          </p:nvSpPr>
          <p:spPr bwMode="auto">
            <a:xfrm>
              <a:off x="13028059" y="6471139"/>
              <a:ext cx="76215" cy="79792"/>
            </a:xfrm>
            <a:custGeom>
              <a:avLst/>
              <a:gdLst>
                <a:gd name="T0" fmla="*/ 271 w 283"/>
                <a:gd name="T1" fmla="*/ 0 h 296"/>
                <a:gd name="T2" fmla="*/ 0 w 283"/>
                <a:gd name="T3" fmla="*/ 272 h 296"/>
                <a:gd name="T4" fmla="*/ 79 w 283"/>
                <a:gd name="T5" fmla="*/ 295 h 296"/>
                <a:gd name="T6" fmla="*/ 282 w 283"/>
                <a:gd name="T7" fmla="*/ 90 h 296"/>
                <a:gd name="T8" fmla="*/ 282 w 283"/>
                <a:gd name="T9" fmla="*/ 11 h 296"/>
                <a:gd name="T10" fmla="*/ 271 w 283"/>
                <a:gd name="T11" fmla="*/ 22 h 296"/>
                <a:gd name="T12" fmla="*/ 271 w 283"/>
                <a:gd name="T13" fmla="*/ 0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3" h="296">
                  <a:moveTo>
                    <a:pt x="271" y="0"/>
                  </a:moveTo>
                  <a:lnTo>
                    <a:pt x="0" y="272"/>
                  </a:lnTo>
                  <a:lnTo>
                    <a:pt x="79" y="295"/>
                  </a:lnTo>
                  <a:lnTo>
                    <a:pt x="282" y="90"/>
                  </a:lnTo>
                  <a:lnTo>
                    <a:pt x="282" y="11"/>
                  </a:lnTo>
                  <a:lnTo>
                    <a:pt x="271" y="22"/>
                  </a:lnTo>
                  <a:lnTo>
                    <a:pt x="27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4" name="Freeform 5357"/>
            <p:cNvSpPr>
              <a:spLocks noChangeArrowheads="1"/>
            </p:cNvSpPr>
            <p:nvPr/>
          </p:nvSpPr>
          <p:spPr bwMode="auto">
            <a:xfrm>
              <a:off x="13067357" y="6556887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5" name="Freeform 5358"/>
            <p:cNvSpPr>
              <a:spLocks noChangeArrowheads="1"/>
            </p:cNvSpPr>
            <p:nvPr/>
          </p:nvSpPr>
          <p:spPr bwMode="auto">
            <a:xfrm>
              <a:off x="13067357" y="6556887"/>
              <a:ext cx="21435" cy="5954"/>
            </a:xfrm>
            <a:custGeom>
              <a:avLst/>
              <a:gdLst>
                <a:gd name="T0" fmla="*/ 0 w 81"/>
                <a:gd name="T1" fmla="*/ 0 h 24"/>
                <a:gd name="T2" fmla="*/ 0 w 81"/>
                <a:gd name="T3" fmla="*/ 0 h 24"/>
                <a:gd name="T4" fmla="*/ 80 w 81"/>
                <a:gd name="T5" fmla="*/ 23 h 24"/>
                <a:gd name="T6" fmla="*/ 80 w 81"/>
                <a:gd name="T7" fmla="*/ 23 h 24"/>
                <a:gd name="T8" fmla="*/ 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0" y="0"/>
                  </a:moveTo>
                  <a:lnTo>
                    <a:pt x="0" y="0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6" name="Freeform 5359"/>
            <p:cNvSpPr>
              <a:spLocks noChangeArrowheads="1"/>
            </p:cNvSpPr>
            <p:nvPr/>
          </p:nvSpPr>
          <p:spPr bwMode="auto">
            <a:xfrm>
              <a:off x="13067356" y="6523541"/>
              <a:ext cx="36917" cy="40492"/>
            </a:xfrm>
            <a:custGeom>
              <a:avLst/>
              <a:gdLst>
                <a:gd name="T0" fmla="*/ 124 w 136"/>
                <a:gd name="T1" fmla="*/ 0 h 149"/>
                <a:gd name="T2" fmla="*/ 0 w 136"/>
                <a:gd name="T3" fmla="*/ 125 h 149"/>
                <a:gd name="T4" fmla="*/ 80 w 136"/>
                <a:gd name="T5" fmla="*/ 148 h 149"/>
                <a:gd name="T6" fmla="*/ 135 w 136"/>
                <a:gd name="T7" fmla="*/ 103 h 149"/>
                <a:gd name="T8" fmla="*/ 135 w 136"/>
                <a:gd name="T9" fmla="*/ 12 h 149"/>
                <a:gd name="T10" fmla="*/ 124 w 136"/>
                <a:gd name="T11" fmla="*/ 23 h 149"/>
                <a:gd name="T12" fmla="*/ 124 w 136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49">
                  <a:moveTo>
                    <a:pt x="124" y="0"/>
                  </a:moveTo>
                  <a:lnTo>
                    <a:pt x="0" y="125"/>
                  </a:lnTo>
                  <a:lnTo>
                    <a:pt x="80" y="148"/>
                  </a:lnTo>
                  <a:lnTo>
                    <a:pt x="135" y="103"/>
                  </a:lnTo>
                  <a:lnTo>
                    <a:pt x="135" y="12"/>
                  </a:lnTo>
                  <a:lnTo>
                    <a:pt x="124" y="23"/>
                  </a:lnTo>
                  <a:lnTo>
                    <a:pt x="12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7" name="Freeform 5360"/>
            <p:cNvSpPr>
              <a:spLocks noChangeArrowheads="1"/>
            </p:cNvSpPr>
            <p:nvPr/>
          </p:nvSpPr>
          <p:spPr bwMode="auto">
            <a:xfrm>
              <a:off x="13067356" y="6523541"/>
              <a:ext cx="36917" cy="40492"/>
            </a:xfrm>
            <a:custGeom>
              <a:avLst/>
              <a:gdLst>
                <a:gd name="T0" fmla="*/ 124 w 136"/>
                <a:gd name="T1" fmla="*/ 0 h 149"/>
                <a:gd name="T2" fmla="*/ 0 w 136"/>
                <a:gd name="T3" fmla="*/ 125 h 149"/>
                <a:gd name="T4" fmla="*/ 80 w 136"/>
                <a:gd name="T5" fmla="*/ 148 h 149"/>
                <a:gd name="T6" fmla="*/ 135 w 136"/>
                <a:gd name="T7" fmla="*/ 103 h 149"/>
                <a:gd name="T8" fmla="*/ 135 w 136"/>
                <a:gd name="T9" fmla="*/ 12 h 149"/>
                <a:gd name="T10" fmla="*/ 124 w 136"/>
                <a:gd name="T11" fmla="*/ 23 h 149"/>
                <a:gd name="T12" fmla="*/ 124 w 136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49">
                  <a:moveTo>
                    <a:pt x="124" y="0"/>
                  </a:moveTo>
                  <a:lnTo>
                    <a:pt x="0" y="125"/>
                  </a:lnTo>
                  <a:lnTo>
                    <a:pt x="80" y="148"/>
                  </a:lnTo>
                  <a:lnTo>
                    <a:pt x="135" y="103"/>
                  </a:lnTo>
                  <a:lnTo>
                    <a:pt x="135" y="12"/>
                  </a:lnTo>
                  <a:lnTo>
                    <a:pt x="124" y="23"/>
                  </a:lnTo>
                  <a:lnTo>
                    <a:pt x="124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8" name="Freeform 5361"/>
            <p:cNvSpPr>
              <a:spLocks noChangeArrowheads="1"/>
            </p:cNvSpPr>
            <p:nvPr/>
          </p:nvSpPr>
          <p:spPr bwMode="auto">
            <a:xfrm>
              <a:off x="13100701" y="5875672"/>
              <a:ext cx="3573" cy="21437"/>
            </a:xfrm>
            <a:custGeom>
              <a:avLst/>
              <a:gdLst>
                <a:gd name="T0" fmla="*/ 11 w 12"/>
                <a:gd name="T1" fmla="*/ 0 h 81"/>
                <a:gd name="T2" fmla="*/ 11 w 12"/>
                <a:gd name="T3" fmla="*/ 0 h 81"/>
                <a:gd name="T4" fmla="*/ 11 w 12"/>
                <a:gd name="T5" fmla="*/ 0 h 81"/>
                <a:gd name="T6" fmla="*/ 0 w 12"/>
                <a:gd name="T7" fmla="*/ 0 h 81"/>
                <a:gd name="T8" fmla="*/ 0 w 12"/>
                <a:gd name="T9" fmla="*/ 68 h 81"/>
                <a:gd name="T10" fmla="*/ 11 w 12"/>
                <a:gd name="T11" fmla="*/ 57 h 81"/>
                <a:gd name="T12" fmla="*/ 11 w 12"/>
                <a:gd name="T13" fmla="*/ 80 h 81"/>
                <a:gd name="T14" fmla="*/ 11 w 12"/>
                <a:gd name="T15" fmla="*/ 80 h 81"/>
                <a:gd name="T16" fmla="*/ 11 w 12"/>
                <a:gd name="T1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81">
                  <a:moveTo>
                    <a:pt x="11" y="0"/>
                  </a:moveTo>
                  <a:lnTo>
                    <a:pt x="11" y="0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68"/>
                  </a:lnTo>
                  <a:lnTo>
                    <a:pt x="11" y="57"/>
                  </a:lnTo>
                  <a:lnTo>
                    <a:pt x="11" y="80"/>
                  </a:lnTo>
                  <a:lnTo>
                    <a:pt x="11" y="8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69" name="Freeform 5362"/>
            <p:cNvSpPr>
              <a:spLocks noChangeArrowheads="1"/>
            </p:cNvSpPr>
            <p:nvPr/>
          </p:nvSpPr>
          <p:spPr bwMode="auto">
            <a:xfrm>
              <a:off x="13100701" y="5875672"/>
              <a:ext cx="3573" cy="21437"/>
            </a:xfrm>
            <a:custGeom>
              <a:avLst/>
              <a:gdLst>
                <a:gd name="T0" fmla="*/ 11 w 12"/>
                <a:gd name="T1" fmla="*/ 0 h 81"/>
                <a:gd name="T2" fmla="*/ 11 w 12"/>
                <a:gd name="T3" fmla="*/ 0 h 81"/>
                <a:gd name="T4" fmla="*/ 11 w 12"/>
                <a:gd name="T5" fmla="*/ 0 h 81"/>
                <a:gd name="T6" fmla="*/ 0 w 12"/>
                <a:gd name="T7" fmla="*/ 0 h 81"/>
                <a:gd name="T8" fmla="*/ 0 w 12"/>
                <a:gd name="T9" fmla="*/ 68 h 81"/>
                <a:gd name="T10" fmla="*/ 11 w 12"/>
                <a:gd name="T11" fmla="*/ 57 h 81"/>
                <a:gd name="T12" fmla="*/ 11 w 12"/>
                <a:gd name="T13" fmla="*/ 80 h 81"/>
                <a:gd name="T14" fmla="*/ 11 w 12"/>
                <a:gd name="T15" fmla="*/ 80 h 81"/>
                <a:gd name="T16" fmla="*/ 11 w 12"/>
                <a:gd name="T1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81">
                  <a:moveTo>
                    <a:pt x="11" y="0"/>
                  </a:moveTo>
                  <a:lnTo>
                    <a:pt x="11" y="0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68"/>
                  </a:lnTo>
                  <a:lnTo>
                    <a:pt x="11" y="57"/>
                  </a:lnTo>
                  <a:lnTo>
                    <a:pt x="11" y="80"/>
                  </a:lnTo>
                  <a:lnTo>
                    <a:pt x="11" y="80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0" name="Freeform 5363"/>
            <p:cNvSpPr>
              <a:spLocks noChangeArrowheads="1"/>
            </p:cNvSpPr>
            <p:nvPr/>
          </p:nvSpPr>
          <p:spPr bwMode="auto">
            <a:xfrm>
              <a:off x="13104273" y="5869717"/>
              <a:ext cx="28581" cy="27392"/>
            </a:xfrm>
            <a:custGeom>
              <a:avLst/>
              <a:gdLst>
                <a:gd name="T0" fmla="*/ 103 w 104"/>
                <a:gd name="T1" fmla="*/ 0 h 103"/>
                <a:gd name="T2" fmla="*/ 0 w 104"/>
                <a:gd name="T3" fmla="*/ 22 h 103"/>
                <a:gd name="T4" fmla="*/ 0 w 104"/>
                <a:gd name="T5" fmla="*/ 22 h 103"/>
                <a:gd name="T6" fmla="*/ 0 w 104"/>
                <a:gd name="T7" fmla="*/ 102 h 103"/>
                <a:gd name="T8" fmla="*/ 103 w 104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3">
                  <a:moveTo>
                    <a:pt x="103" y="0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102"/>
                  </a:lnTo>
                  <a:lnTo>
                    <a:pt x="1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1" name="Freeform 5364"/>
            <p:cNvSpPr>
              <a:spLocks noChangeArrowheads="1"/>
            </p:cNvSpPr>
            <p:nvPr/>
          </p:nvSpPr>
          <p:spPr bwMode="auto">
            <a:xfrm>
              <a:off x="13104273" y="5869717"/>
              <a:ext cx="28581" cy="27392"/>
            </a:xfrm>
            <a:custGeom>
              <a:avLst/>
              <a:gdLst>
                <a:gd name="T0" fmla="*/ 103 w 104"/>
                <a:gd name="T1" fmla="*/ 0 h 103"/>
                <a:gd name="T2" fmla="*/ 0 w 104"/>
                <a:gd name="T3" fmla="*/ 22 h 103"/>
                <a:gd name="T4" fmla="*/ 0 w 104"/>
                <a:gd name="T5" fmla="*/ 22 h 103"/>
                <a:gd name="T6" fmla="*/ 0 w 104"/>
                <a:gd name="T7" fmla="*/ 102 h 103"/>
                <a:gd name="T8" fmla="*/ 103 w 104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3">
                  <a:moveTo>
                    <a:pt x="103" y="0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102"/>
                  </a:lnTo>
                  <a:lnTo>
                    <a:pt x="1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2" name="Freeform 5365"/>
            <p:cNvSpPr>
              <a:spLocks noChangeArrowheads="1"/>
            </p:cNvSpPr>
            <p:nvPr/>
          </p:nvSpPr>
          <p:spPr bwMode="auto">
            <a:xfrm>
              <a:off x="13104273" y="5869717"/>
              <a:ext cx="28581" cy="5955"/>
            </a:xfrm>
            <a:custGeom>
              <a:avLst/>
              <a:gdLst>
                <a:gd name="T0" fmla="*/ 103 w 104"/>
                <a:gd name="T1" fmla="*/ 0 h 23"/>
                <a:gd name="T2" fmla="*/ 0 w 104"/>
                <a:gd name="T3" fmla="*/ 22 h 23"/>
                <a:gd name="T4" fmla="*/ 0 w 104"/>
                <a:gd name="T5" fmla="*/ 22 h 23"/>
                <a:gd name="T6" fmla="*/ 0 w 104"/>
                <a:gd name="T7" fmla="*/ 22 h 23"/>
                <a:gd name="T8" fmla="*/ 103 w 10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23">
                  <a:moveTo>
                    <a:pt x="103" y="0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3" name="Freeform 5366"/>
            <p:cNvSpPr>
              <a:spLocks noChangeArrowheads="1"/>
            </p:cNvSpPr>
            <p:nvPr/>
          </p:nvSpPr>
          <p:spPr bwMode="auto">
            <a:xfrm>
              <a:off x="13104273" y="5869717"/>
              <a:ext cx="28581" cy="5955"/>
            </a:xfrm>
            <a:custGeom>
              <a:avLst/>
              <a:gdLst>
                <a:gd name="T0" fmla="*/ 103 w 104"/>
                <a:gd name="T1" fmla="*/ 0 h 23"/>
                <a:gd name="T2" fmla="*/ 0 w 104"/>
                <a:gd name="T3" fmla="*/ 22 h 23"/>
                <a:gd name="T4" fmla="*/ 0 w 104"/>
                <a:gd name="T5" fmla="*/ 22 h 23"/>
                <a:gd name="T6" fmla="*/ 0 w 104"/>
                <a:gd name="T7" fmla="*/ 22 h 23"/>
                <a:gd name="T8" fmla="*/ 103 w 10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23">
                  <a:moveTo>
                    <a:pt x="103" y="0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4" name="Freeform 5367"/>
            <p:cNvSpPr>
              <a:spLocks noChangeArrowheads="1"/>
            </p:cNvSpPr>
            <p:nvPr/>
          </p:nvSpPr>
          <p:spPr bwMode="auto">
            <a:xfrm>
              <a:off x="13100701" y="5891153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11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11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5" name="Freeform 5368"/>
            <p:cNvSpPr>
              <a:spLocks noChangeArrowheads="1"/>
            </p:cNvSpPr>
            <p:nvPr/>
          </p:nvSpPr>
          <p:spPr bwMode="auto">
            <a:xfrm>
              <a:off x="13100701" y="5891153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11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11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6" name="Freeform 5369"/>
            <p:cNvSpPr>
              <a:spLocks noChangeArrowheads="1"/>
            </p:cNvSpPr>
            <p:nvPr/>
          </p:nvSpPr>
          <p:spPr bwMode="auto">
            <a:xfrm>
              <a:off x="13100701" y="5922118"/>
              <a:ext cx="3573" cy="28582"/>
            </a:xfrm>
            <a:custGeom>
              <a:avLst/>
              <a:gdLst>
                <a:gd name="T0" fmla="*/ 11 w 12"/>
                <a:gd name="T1" fmla="*/ 0 h 104"/>
                <a:gd name="T2" fmla="*/ 0 w 12"/>
                <a:gd name="T3" fmla="*/ 12 h 104"/>
                <a:gd name="T4" fmla="*/ 0 w 12"/>
                <a:gd name="T5" fmla="*/ 91 h 104"/>
                <a:gd name="T6" fmla="*/ 11 w 12"/>
                <a:gd name="T7" fmla="*/ 80 h 104"/>
                <a:gd name="T8" fmla="*/ 11 w 12"/>
                <a:gd name="T9" fmla="*/ 103 h 104"/>
                <a:gd name="T10" fmla="*/ 11 w 12"/>
                <a:gd name="T11" fmla="*/ 103 h 104"/>
                <a:gd name="T12" fmla="*/ 11 w 12"/>
                <a:gd name="T1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4">
                  <a:moveTo>
                    <a:pt x="11" y="0"/>
                  </a:moveTo>
                  <a:lnTo>
                    <a:pt x="0" y="12"/>
                  </a:lnTo>
                  <a:lnTo>
                    <a:pt x="0" y="91"/>
                  </a:lnTo>
                  <a:lnTo>
                    <a:pt x="11" y="80"/>
                  </a:lnTo>
                  <a:lnTo>
                    <a:pt x="11" y="103"/>
                  </a:lnTo>
                  <a:lnTo>
                    <a:pt x="11" y="103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7" name="Freeform 5370"/>
            <p:cNvSpPr>
              <a:spLocks noChangeArrowheads="1"/>
            </p:cNvSpPr>
            <p:nvPr/>
          </p:nvSpPr>
          <p:spPr bwMode="auto">
            <a:xfrm>
              <a:off x="13100701" y="5922118"/>
              <a:ext cx="3573" cy="28582"/>
            </a:xfrm>
            <a:custGeom>
              <a:avLst/>
              <a:gdLst>
                <a:gd name="T0" fmla="*/ 11 w 12"/>
                <a:gd name="T1" fmla="*/ 0 h 104"/>
                <a:gd name="T2" fmla="*/ 0 w 12"/>
                <a:gd name="T3" fmla="*/ 12 h 104"/>
                <a:gd name="T4" fmla="*/ 0 w 12"/>
                <a:gd name="T5" fmla="*/ 91 h 104"/>
                <a:gd name="T6" fmla="*/ 11 w 12"/>
                <a:gd name="T7" fmla="*/ 80 h 104"/>
                <a:gd name="T8" fmla="*/ 11 w 12"/>
                <a:gd name="T9" fmla="*/ 103 h 104"/>
                <a:gd name="T10" fmla="*/ 11 w 12"/>
                <a:gd name="T11" fmla="*/ 103 h 104"/>
                <a:gd name="T12" fmla="*/ 11 w 12"/>
                <a:gd name="T1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4">
                  <a:moveTo>
                    <a:pt x="11" y="0"/>
                  </a:moveTo>
                  <a:lnTo>
                    <a:pt x="0" y="12"/>
                  </a:lnTo>
                  <a:lnTo>
                    <a:pt x="0" y="91"/>
                  </a:lnTo>
                  <a:lnTo>
                    <a:pt x="11" y="80"/>
                  </a:lnTo>
                  <a:lnTo>
                    <a:pt x="11" y="103"/>
                  </a:lnTo>
                  <a:lnTo>
                    <a:pt x="11" y="103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8" name="Freeform 5371"/>
            <p:cNvSpPr>
              <a:spLocks noChangeArrowheads="1"/>
            </p:cNvSpPr>
            <p:nvPr/>
          </p:nvSpPr>
          <p:spPr bwMode="auto">
            <a:xfrm>
              <a:off x="13104273" y="5848280"/>
              <a:ext cx="101222" cy="101230"/>
            </a:xfrm>
            <a:custGeom>
              <a:avLst/>
              <a:gdLst>
                <a:gd name="T0" fmla="*/ 375 w 376"/>
                <a:gd name="T1" fmla="*/ 0 h 376"/>
                <a:gd name="T2" fmla="*/ 239 w 376"/>
                <a:gd name="T3" fmla="*/ 34 h 376"/>
                <a:gd name="T4" fmla="*/ 0 w 376"/>
                <a:gd name="T5" fmla="*/ 272 h 376"/>
                <a:gd name="T6" fmla="*/ 0 w 376"/>
                <a:gd name="T7" fmla="*/ 375 h 376"/>
                <a:gd name="T8" fmla="*/ 375 w 376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6" h="376">
                  <a:moveTo>
                    <a:pt x="375" y="0"/>
                  </a:moveTo>
                  <a:lnTo>
                    <a:pt x="239" y="34"/>
                  </a:lnTo>
                  <a:lnTo>
                    <a:pt x="0" y="272"/>
                  </a:lnTo>
                  <a:lnTo>
                    <a:pt x="0" y="375"/>
                  </a:lnTo>
                  <a:lnTo>
                    <a:pt x="37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79" name="Freeform 5372"/>
            <p:cNvSpPr>
              <a:spLocks noChangeArrowheads="1"/>
            </p:cNvSpPr>
            <p:nvPr/>
          </p:nvSpPr>
          <p:spPr bwMode="auto">
            <a:xfrm>
              <a:off x="13104273" y="5848280"/>
              <a:ext cx="101222" cy="101230"/>
            </a:xfrm>
            <a:custGeom>
              <a:avLst/>
              <a:gdLst>
                <a:gd name="T0" fmla="*/ 375 w 376"/>
                <a:gd name="T1" fmla="*/ 0 h 376"/>
                <a:gd name="T2" fmla="*/ 239 w 376"/>
                <a:gd name="T3" fmla="*/ 34 h 376"/>
                <a:gd name="T4" fmla="*/ 0 w 376"/>
                <a:gd name="T5" fmla="*/ 272 h 376"/>
                <a:gd name="T6" fmla="*/ 0 w 376"/>
                <a:gd name="T7" fmla="*/ 375 h 376"/>
                <a:gd name="T8" fmla="*/ 375 w 376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6" h="376">
                  <a:moveTo>
                    <a:pt x="375" y="0"/>
                  </a:moveTo>
                  <a:lnTo>
                    <a:pt x="239" y="34"/>
                  </a:lnTo>
                  <a:lnTo>
                    <a:pt x="0" y="272"/>
                  </a:lnTo>
                  <a:lnTo>
                    <a:pt x="0" y="375"/>
                  </a:lnTo>
                  <a:lnTo>
                    <a:pt x="37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0" name="Freeform 5373"/>
            <p:cNvSpPr>
              <a:spLocks noChangeArrowheads="1"/>
            </p:cNvSpPr>
            <p:nvPr/>
          </p:nvSpPr>
          <p:spPr bwMode="auto">
            <a:xfrm>
              <a:off x="13168579" y="5848280"/>
              <a:ext cx="36916" cy="9527"/>
            </a:xfrm>
            <a:custGeom>
              <a:avLst/>
              <a:gdLst>
                <a:gd name="T0" fmla="*/ 136 w 137"/>
                <a:gd name="T1" fmla="*/ 0 h 35"/>
                <a:gd name="T2" fmla="*/ 0 w 137"/>
                <a:gd name="T3" fmla="*/ 34 h 35"/>
                <a:gd name="T4" fmla="*/ 0 w 137"/>
                <a:gd name="T5" fmla="*/ 34 h 35"/>
                <a:gd name="T6" fmla="*/ 136 w 137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35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1" name="Freeform 5374"/>
            <p:cNvSpPr>
              <a:spLocks noChangeArrowheads="1"/>
            </p:cNvSpPr>
            <p:nvPr/>
          </p:nvSpPr>
          <p:spPr bwMode="auto">
            <a:xfrm>
              <a:off x="13168579" y="5848280"/>
              <a:ext cx="36916" cy="9527"/>
            </a:xfrm>
            <a:custGeom>
              <a:avLst/>
              <a:gdLst>
                <a:gd name="T0" fmla="*/ 136 w 137"/>
                <a:gd name="T1" fmla="*/ 0 h 35"/>
                <a:gd name="T2" fmla="*/ 0 w 137"/>
                <a:gd name="T3" fmla="*/ 34 h 35"/>
                <a:gd name="T4" fmla="*/ 0 w 137"/>
                <a:gd name="T5" fmla="*/ 34 h 35"/>
                <a:gd name="T6" fmla="*/ 136 w 137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35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2" name="Freeform 5375"/>
            <p:cNvSpPr>
              <a:spLocks noChangeArrowheads="1"/>
            </p:cNvSpPr>
            <p:nvPr/>
          </p:nvSpPr>
          <p:spPr bwMode="auto">
            <a:xfrm>
              <a:off x="13100701" y="5943555"/>
              <a:ext cx="3573" cy="9527"/>
            </a:xfrm>
            <a:custGeom>
              <a:avLst/>
              <a:gdLst>
                <a:gd name="T0" fmla="*/ 11 w 12"/>
                <a:gd name="T1" fmla="*/ 0 h 35"/>
                <a:gd name="T2" fmla="*/ 0 w 12"/>
                <a:gd name="T3" fmla="*/ 11 h 35"/>
                <a:gd name="T4" fmla="*/ 0 w 12"/>
                <a:gd name="T5" fmla="*/ 34 h 35"/>
                <a:gd name="T6" fmla="*/ 11 w 12"/>
                <a:gd name="T7" fmla="*/ 23 h 35"/>
                <a:gd name="T8" fmla="*/ 11 w 1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">
                  <a:moveTo>
                    <a:pt x="11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3" name="Freeform 5376"/>
            <p:cNvSpPr>
              <a:spLocks noChangeArrowheads="1"/>
            </p:cNvSpPr>
            <p:nvPr/>
          </p:nvSpPr>
          <p:spPr bwMode="auto">
            <a:xfrm>
              <a:off x="13100701" y="5943555"/>
              <a:ext cx="3573" cy="9527"/>
            </a:xfrm>
            <a:custGeom>
              <a:avLst/>
              <a:gdLst>
                <a:gd name="T0" fmla="*/ 11 w 12"/>
                <a:gd name="T1" fmla="*/ 0 h 35"/>
                <a:gd name="T2" fmla="*/ 0 w 12"/>
                <a:gd name="T3" fmla="*/ 11 h 35"/>
                <a:gd name="T4" fmla="*/ 0 w 12"/>
                <a:gd name="T5" fmla="*/ 34 h 35"/>
                <a:gd name="T6" fmla="*/ 11 w 12"/>
                <a:gd name="T7" fmla="*/ 23 h 35"/>
                <a:gd name="T8" fmla="*/ 11 w 1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">
                  <a:moveTo>
                    <a:pt x="11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4" name="Freeform 5377"/>
            <p:cNvSpPr>
              <a:spLocks noChangeArrowheads="1"/>
            </p:cNvSpPr>
            <p:nvPr/>
          </p:nvSpPr>
          <p:spPr bwMode="auto">
            <a:xfrm>
              <a:off x="13100701" y="5974520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90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90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5" name="Freeform 5378"/>
            <p:cNvSpPr>
              <a:spLocks noChangeArrowheads="1"/>
            </p:cNvSpPr>
            <p:nvPr/>
          </p:nvSpPr>
          <p:spPr bwMode="auto">
            <a:xfrm>
              <a:off x="13100701" y="5974520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90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90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6" name="Freeform 5379"/>
            <p:cNvSpPr>
              <a:spLocks noChangeArrowheads="1"/>
            </p:cNvSpPr>
            <p:nvPr/>
          </p:nvSpPr>
          <p:spPr bwMode="auto">
            <a:xfrm>
              <a:off x="13104273" y="5826844"/>
              <a:ext cx="175056" cy="175068"/>
            </a:xfrm>
            <a:custGeom>
              <a:avLst/>
              <a:gdLst>
                <a:gd name="T0" fmla="*/ 648 w 649"/>
                <a:gd name="T1" fmla="*/ 0 h 648"/>
                <a:gd name="T2" fmla="*/ 512 w 649"/>
                <a:gd name="T3" fmla="*/ 45 h 648"/>
                <a:gd name="T4" fmla="*/ 0 w 649"/>
                <a:gd name="T5" fmla="*/ 545 h 648"/>
                <a:gd name="T6" fmla="*/ 0 w 649"/>
                <a:gd name="T7" fmla="*/ 647 h 648"/>
                <a:gd name="T8" fmla="*/ 648 w 649"/>
                <a:gd name="T9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8" y="0"/>
                  </a:moveTo>
                  <a:lnTo>
                    <a:pt x="512" y="45"/>
                  </a:lnTo>
                  <a:lnTo>
                    <a:pt x="0" y="545"/>
                  </a:lnTo>
                  <a:lnTo>
                    <a:pt x="0" y="647"/>
                  </a:lnTo>
                  <a:lnTo>
                    <a:pt x="64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7" name="Freeform 5380"/>
            <p:cNvSpPr>
              <a:spLocks noChangeArrowheads="1"/>
            </p:cNvSpPr>
            <p:nvPr/>
          </p:nvSpPr>
          <p:spPr bwMode="auto">
            <a:xfrm>
              <a:off x="13104273" y="5826844"/>
              <a:ext cx="175056" cy="175068"/>
            </a:xfrm>
            <a:custGeom>
              <a:avLst/>
              <a:gdLst>
                <a:gd name="T0" fmla="*/ 648 w 649"/>
                <a:gd name="T1" fmla="*/ 0 h 648"/>
                <a:gd name="T2" fmla="*/ 512 w 649"/>
                <a:gd name="T3" fmla="*/ 45 h 648"/>
                <a:gd name="T4" fmla="*/ 0 w 649"/>
                <a:gd name="T5" fmla="*/ 545 h 648"/>
                <a:gd name="T6" fmla="*/ 0 w 649"/>
                <a:gd name="T7" fmla="*/ 647 h 648"/>
                <a:gd name="T8" fmla="*/ 648 w 649"/>
                <a:gd name="T9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8" y="0"/>
                  </a:moveTo>
                  <a:lnTo>
                    <a:pt x="512" y="45"/>
                  </a:lnTo>
                  <a:lnTo>
                    <a:pt x="0" y="545"/>
                  </a:lnTo>
                  <a:lnTo>
                    <a:pt x="0" y="647"/>
                  </a:lnTo>
                  <a:lnTo>
                    <a:pt x="64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8" name="Freeform 5381"/>
            <p:cNvSpPr>
              <a:spLocks noChangeArrowheads="1"/>
            </p:cNvSpPr>
            <p:nvPr/>
          </p:nvSpPr>
          <p:spPr bwMode="auto">
            <a:xfrm>
              <a:off x="13242413" y="5826844"/>
              <a:ext cx="36916" cy="11909"/>
            </a:xfrm>
            <a:custGeom>
              <a:avLst/>
              <a:gdLst>
                <a:gd name="T0" fmla="*/ 136 w 137"/>
                <a:gd name="T1" fmla="*/ 0 h 46"/>
                <a:gd name="T2" fmla="*/ 0 w 137"/>
                <a:gd name="T3" fmla="*/ 34 h 46"/>
                <a:gd name="T4" fmla="*/ 0 w 137"/>
                <a:gd name="T5" fmla="*/ 45 h 46"/>
                <a:gd name="T6" fmla="*/ 136 w 137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6">
                  <a:moveTo>
                    <a:pt x="136" y="0"/>
                  </a:moveTo>
                  <a:lnTo>
                    <a:pt x="0" y="34"/>
                  </a:lnTo>
                  <a:lnTo>
                    <a:pt x="0" y="45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89" name="Freeform 5382"/>
            <p:cNvSpPr>
              <a:spLocks noChangeArrowheads="1"/>
            </p:cNvSpPr>
            <p:nvPr/>
          </p:nvSpPr>
          <p:spPr bwMode="auto">
            <a:xfrm>
              <a:off x="13242413" y="5826844"/>
              <a:ext cx="36916" cy="11909"/>
            </a:xfrm>
            <a:custGeom>
              <a:avLst/>
              <a:gdLst>
                <a:gd name="T0" fmla="*/ 136 w 137"/>
                <a:gd name="T1" fmla="*/ 0 h 46"/>
                <a:gd name="T2" fmla="*/ 0 w 137"/>
                <a:gd name="T3" fmla="*/ 34 h 46"/>
                <a:gd name="T4" fmla="*/ 0 w 137"/>
                <a:gd name="T5" fmla="*/ 45 h 46"/>
                <a:gd name="T6" fmla="*/ 136 w 137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6">
                  <a:moveTo>
                    <a:pt x="136" y="0"/>
                  </a:moveTo>
                  <a:lnTo>
                    <a:pt x="0" y="34"/>
                  </a:lnTo>
                  <a:lnTo>
                    <a:pt x="0" y="45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0" name="Freeform 5383"/>
            <p:cNvSpPr>
              <a:spLocks noChangeArrowheads="1"/>
            </p:cNvSpPr>
            <p:nvPr/>
          </p:nvSpPr>
          <p:spPr bwMode="auto">
            <a:xfrm>
              <a:off x="13100701" y="5998338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1" name="Freeform 5384"/>
            <p:cNvSpPr>
              <a:spLocks noChangeArrowheads="1"/>
            </p:cNvSpPr>
            <p:nvPr/>
          </p:nvSpPr>
          <p:spPr bwMode="auto">
            <a:xfrm>
              <a:off x="13100701" y="5998338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2" name="Freeform 5385"/>
            <p:cNvSpPr>
              <a:spLocks noChangeArrowheads="1"/>
            </p:cNvSpPr>
            <p:nvPr/>
          </p:nvSpPr>
          <p:spPr bwMode="auto">
            <a:xfrm>
              <a:off x="13100701" y="6026921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90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90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3" name="Freeform 5386"/>
            <p:cNvSpPr>
              <a:spLocks noChangeArrowheads="1"/>
            </p:cNvSpPr>
            <p:nvPr/>
          </p:nvSpPr>
          <p:spPr bwMode="auto">
            <a:xfrm>
              <a:off x="13100701" y="6026921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90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90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4" name="Freeform 5387"/>
            <p:cNvSpPr>
              <a:spLocks noChangeArrowheads="1"/>
            </p:cNvSpPr>
            <p:nvPr/>
          </p:nvSpPr>
          <p:spPr bwMode="auto">
            <a:xfrm>
              <a:off x="13104274" y="5805406"/>
              <a:ext cx="248889" cy="248906"/>
            </a:xfrm>
            <a:custGeom>
              <a:avLst/>
              <a:gdLst>
                <a:gd name="T0" fmla="*/ 920 w 921"/>
                <a:gd name="T1" fmla="*/ 0 h 921"/>
                <a:gd name="T2" fmla="*/ 784 w 921"/>
                <a:gd name="T3" fmla="*/ 46 h 921"/>
                <a:gd name="T4" fmla="*/ 0 w 921"/>
                <a:gd name="T5" fmla="*/ 818 h 921"/>
                <a:gd name="T6" fmla="*/ 0 w 921"/>
                <a:gd name="T7" fmla="*/ 920 h 921"/>
                <a:gd name="T8" fmla="*/ 920 w 921"/>
                <a:gd name="T9" fmla="*/ 0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1" h="921">
                  <a:moveTo>
                    <a:pt x="920" y="0"/>
                  </a:moveTo>
                  <a:lnTo>
                    <a:pt x="784" y="46"/>
                  </a:lnTo>
                  <a:lnTo>
                    <a:pt x="0" y="818"/>
                  </a:lnTo>
                  <a:lnTo>
                    <a:pt x="0" y="920"/>
                  </a:lnTo>
                  <a:lnTo>
                    <a:pt x="92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5" name="Freeform 5388"/>
            <p:cNvSpPr>
              <a:spLocks noChangeArrowheads="1"/>
            </p:cNvSpPr>
            <p:nvPr/>
          </p:nvSpPr>
          <p:spPr bwMode="auto">
            <a:xfrm>
              <a:off x="13104274" y="5805406"/>
              <a:ext cx="248889" cy="248906"/>
            </a:xfrm>
            <a:custGeom>
              <a:avLst/>
              <a:gdLst>
                <a:gd name="T0" fmla="*/ 920 w 921"/>
                <a:gd name="T1" fmla="*/ 0 h 921"/>
                <a:gd name="T2" fmla="*/ 784 w 921"/>
                <a:gd name="T3" fmla="*/ 46 h 921"/>
                <a:gd name="T4" fmla="*/ 0 w 921"/>
                <a:gd name="T5" fmla="*/ 818 h 921"/>
                <a:gd name="T6" fmla="*/ 0 w 921"/>
                <a:gd name="T7" fmla="*/ 920 h 921"/>
                <a:gd name="T8" fmla="*/ 920 w 921"/>
                <a:gd name="T9" fmla="*/ 0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1" h="921">
                  <a:moveTo>
                    <a:pt x="920" y="0"/>
                  </a:moveTo>
                  <a:lnTo>
                    <a:pt x="784" y="46"/>
                  </a:lnTo>
                  <a:lnTo>
                    <a:pt x="0" y="818"/>
                  </a:lnTo>
                  <a:lnTo>
                    <a:pt x="0" y="920"/>
                  </a:lnTo>
                  <a:lnTo>
                    <a:pt x="92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6" name="Freeform 5389"/>
            <p:cNvSpPr>
              <a:spLocks noChangeArrowheads="1"/>
            </p:cNvSpPr>
            <p:nvPr/>
          </p:nvSpPr>
          <p:spPr bwMode="auto">
            <a:xfrm>
              <a:off x="13315055" y="5805407"/>
              <a:ext cx="36917" cy="13101"/>
            </a:xfrm>
            <a:custGeom>
              <a:avLst/>
              <a:gdLst>
                <a:gd name="T0" fmla="*/ 136 w 137"/>
                <a:gd name="T1" fmla="*/ 0 h 47"/>
                <a:gd name="T2" fmla="*/ 0 w 137"/>
                <a:gd name="T3" fmla="*/ 46 h 47"/>
                <a:gd name="T4" fmla="*/ 0 w 137"/>
                <a:gd name="T5" fmla="*/ 46 h 47"/>
                <a:gd name="T6" fmla="*/ 136 w 13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7">
                  <a:moveTo>
                    <a:pt x="136" y="0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7" name="Freeform 5390"/>
            <p:cNvSpPr>
              <a:spLocks noChangeArrowheads="1"/>
            </p:cNvSpPr>
            <p:nvPr/>
          </p:nvSpPr>
          <p:spPr bwMode="auto">
            <a:xfrm>
              <a:off x="13315055" y="5805407"/>
              <a:ext cx="36917" cy="13101"/>
            </a:xfrm>
            <a:custGeom>
              <a:avLst/>
              <a:gdLst>
                <a:gd name="T0" fmla="*/ 136 w 137"/>
                <a:gd name="T1" fmla="*/ 0 h 47"/>
                <a:gd name="T2" fmla="*/ 0 w 137"/>
                <a:gd name="T3" fmla="*/ 46 h 47"/>
                <a:gd name="T4" fmla="*/ 0 w 137"/>
                <a:gd name="T5" fmla="*/ 46 h 47"/>
                <a:gd name="T6" fmla="*/ 136 w 13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7">
                  <a:moveTo>
                    <a:pt x="136" y="0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8" name="Freeform 5391"/>
            <p:cNvSpPr>
              <a:spLocks noChangeArrowheads="1"/>
            </p:cNvSpPr>
            <p:nvPr/>
          </p:nvSpPr>
          <p:spPr bwMode="auto">
            <a:xfrm>
              <a:off x="13100701" y="6050739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999" name="Freeform 5392"/>
            <p:cNvSpPr>
              <a:spLocks noChangeArrowheads="1"/>
            </p:cNvSpPr>
            <p:nvPr/>
          </p:nvSpPr>
          <p:spPr bwMode="auto">
            <a:xfrm>
              <a:off x="13100701" y="6050739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0" name="Freeform 5393"/>
            <p:cNvSpPr>
              <a:spLocks noChangeArrowheads="1"/>
            </p:cNvSpPr>
            <p:nvPr/>
          </p:nvSpPr>
          <p:spPr bwMode="auto">
            <a:xfrm>
              <a:off x="13100701" y="6078131"/>
              <a:ext cx="3573" cy="28582"/>
            </a:xfrm>
            <a:custGeom>
              <a:avLst/>
              <a:gdLst>
                <a:gd name="T0" fmla="*/ 11 w 12"/>
                <a:gd name="T1" fmla="*/ 0 h 104"/>
                <a:gd name="T2" fmla="*/ 0 w 12"/>
                <a:gd name="T3" fmla="*/ 12 h 104"/>
                <a:gd name="T4" fmla="*/ 0 w 12"/>
                <a:gd name="T5" fmla="*/ 91 h 104"/>
                <a:gd name="T6" fmla="*/ 11 w 12"/>
                <a:gd name="T7" fmla="*/ 91 h 104"/>
                <a:gd name="T8" fmla="*/ 11 w 12"/>
                <a:gd name="T9" fmla="*/ 103 h 104"/>
                <a:gd name="T10" fmla="*/ 11 w 12"/>
                <a:gd name="T11" fmla="*/ 103 h 104"/>
                <a:gd name="T12" fmla="*/ 11 w 12"/>
                <a:gd name="T1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4">
                  <a:moveTo>
                    <a:pt x="11" y="0"/>
                  </a:moveTo>
                  <a:lnTo>
                    <a:pt x="0" y="12"/>
                  </a:lnTo>
                  <a:lnTo>
                    <a:pt x="0" y="91"/>
                  </a:lnTo>
                  <a:lnTo>
                    <a:pt x="11" y="91"/>
                  </a:lnTo>
                  <a:lnTo>
                    <a:pt x="11" y="103"/>
                  </a:lnTo>
                  <a:lnTo>
                    <a:pt x="11" y="103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1" name="Freeform 5394"/>
            <p:cNvSpPr>
              <a:spLocks noChangeArrowheads="1"/>
            </p:cNvSpPr>
            <p:nvPr/>
          </p:nvSpPr>
          <p:spPr bwMode="auto">
            <a:xfrm>
              <a:off x="13100701" y="6078131"/>
              <a:ext cx="3573" cy="28582"/>
            </a:xfrm>
            <a:custGeom>
              <a:avLst/>
              <a:gdLst>
                <a:gd name="T0" fmla="*/ 11 w 12"/>
                <a:gd name="T1" fmla="*/ 0 h 104"/>
                <a:gd name="T2" fmla="*/ 0 w 12"/>
                <a:gd name="T3" fmla="*/ 12 h 104"/>
                <a:gd name="T4" fmla="*/ 0 w 12"/>
                <a:gd name="T5" fmla="*/ 91 h 104"/>
                <a:gd name="T6" fmla="*/ 11 w 12"/>
                <a:gd name="T7" fmla="*/ 91 h 104"/>
                <a:gd name="T8" fmla="*/ 11 w 12"/>
                <a:gd name="T9" fmla="*/ 103 h 104"/>
                <a:gd name="T10" fmla="*/ 11 w 12"/>
                <a:gd name="T11" fmla="*/ 103 h 104"/>
                <a:gd name="T12" fmla="*/ 11 w 12"/>
                <a:gd name="T1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4">
                  <a:moveTo>
                    <a:pt x="11" y="0"/>
                  </a:moveTo>
                  <a:lnTo>
                    <a:pt x="0" y="12"/>
                  </a:lnTo>
                  <a:lnTo>
                    <a:pt x="0" y="91"/>
                  </a:lnTo>
                  <a:lnTo>
                    <a:pt x="11" y="91"/>
                  </a:lnTo>
                  <a:lnTo>
                    <a:pt x="11" y="103"/>
                  </a:lnTo>
                  <a:lnTo>
                    <a:pt x="11" y="103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2" name="Freeform 5395"/>
            <p:cNvSpPr>
              <a:spLocks noChangeArrowheads="1"/>
            </p:cNvSpPr>
            <p:nvPr/>
          </p:nvSpPr>
          <p:spPr bwMode="auto">
            <a:xfrm>
              <a:off x="13104273" y="5787542"/>
              <a:ext cx="322722" cy="319171"/>
            </a:xfrm>
            <a:custGeom>
              <a:avLst/>
              <a:gdLst>
                <a:gd name="T0" fmla="*/ 1193 w 1194"/>
                <a:gd name="T1" fmla="*/ 0 h 1182"/>
                <a:gd name="T2" fmla="*/ 1045 w 1194"/>
                <a:gd name="T3" fmla="*/ 34 h 1182"/>
                <a:gd name="T4" fmla="*/ 0 w 1194"/>
                <a:gd name="T5" fmla="*/ 1078 h 1182"/>
                <a:gd name="T6" fmla="*/ 0 w 1194"/>
                <a:gd name="T7" fmla="*/ 1181 h 1182"/>
                <a:gd name="T8" fmla="*/ 1193 w 1194"/>
                <a:gd name="T9" fmla="*/ 0 h 1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4" h="1182">
                  <a:moveTo>
                    <a:pt x="1193" y="0"/>
                  </a:moveTo>
                  <a:lnTo>
                    <a:pt x="1045" y="34"/>
                  </a:lnTo>
                  <a:lnTo>
                    <a:pt x="0" y="1078"/>
                  </a:lnTo>
                  <a:lnTo>
                    <a:pt x="0" y="1181"/>
                  </a:lnTo>
                  <a:lnTo>
                    <a:pt x="119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3" name="Freeform 5396"/>
            <p:cNvSpPr>
              <a:spLocks noChangeArrowheads="1"/>
            </p:cNvSpPr>
            <p:nvPr/>
          </p:nvSpPr>
          <p:spPr bwMode="auto">
            <a:xfrm>
              <a:off x="13104273" y="5787542"/>
              <a:ext cx="322722" cy="319171"/>
            </a:xfrm>
            <a:custGeom>
              <a:avLst/>
              <a:gdLst>
                <a:gd name="T0" fmla="*/ 1193 w 1194"/>
                <a:gd name="T1" fmla="*/ 0 h 1182"/>
                <a:gd name="T2" fmla="*/ 1045 w 1194"/>
                <a:gd name="T3" fmla="*/ 34 h 1182"/>
                <a:gd name="T4" fmla="*/ 0 w 1194"/>
                <a:gd name="T5" fmla="*/ 1078 h 1182"/>
                <a:gd name="T6" fmla="*/ 0 w 1194"/>
                <a:gd name="T7" fmla="*/ 1181 h 1182"/>
                <a:gd name="T8" fmla="*/ 1193 w 1194"/>
                <a:gd name="T9" fmla="*/ 0 h 1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4" h="1182">
                  <a:moveTo>
                    <a:pt x="1193" y="0"/>
                  </a:moveTo>
                  <a:lnTo>
                    <a:pt x="1045" y="34"/>
                  </a:lnTo>
                  <a:lnTo>
                    <a:pt x="0" y="1078"/>
                  </a:lnTo>
                  <a:lnTo>
                    <a:pt x="0" y="1181"/>
                  </a:lnTo>
                  <a:lnTo>
                    <a:pt x="119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4" name="Freeform 5397"/>
            <p:cNvSpPr>
              <a:spLocks noChangeArrowheads="1"/>
            </p:cNvSpPr>
            <p:nvPr/>
          </p:nvSpPr>
          <p:spPr bwMode="auto">
            <a:xfrm>
              <a:off x="13386506" y="5783970"/>
              <a:ext cx="40489" cy="11909"/>
            </a:xfrm>
            <a:custGeom>
              <a:avLst/>
              <a:gdLst>
                <a:gd name="T0" fmla="*/ 148 w 149"/>
                <a:gd name="T1" fmla="*/ 0 h 46"/>
                <a:gd name="T2" fmla="*/ 11 w 149"/>
                <a:gd name="T3" fmla="*/ 45 h 46"/>
                <a:gd name="T4" fmla="*/ 0 w 149"/>
                <a:gd name="T5" fmla="*/ 45 h 46"/>
                <a:gd name="T6" fmla="*/ 148 w 149"/>
                <a:gd name="T7" fmla="*/ 11 h 46"/>
                <a:gd name="T8" fmla="*/ 148 w 14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46">
                  <a:moveTo>
                    <a:pt x="148" y="0"/>
                  </a:moveTo>
                  <a:lnTo>
                    <a:pt x="11" y="45"/>
                  </a:lnTo>
                  <a:lnTo>
                    <a:pt x="0" y="45"/>
                  </a:lnTo>
                  <a:lnTo>
                    <a:pt x="148" y="11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5" name="Freeform 5398"/>
            <p:cNvSpPr>
              <a:spLocks noChangeArrowheads="1"/>
            </p:cNvSpPr>
            <p:nvPr/>
          </p:nvSpPr>
          <p:spPr bwMode="auto">
            <a:xfrm>
              <a:off x="13386506" y="5783970"/>
              <a:ext cx="40489" cy="11909"/>
            </a:xfrm>
            <a:custGeom>
              <a:avLst/>
              <a:gdLst>
                <a:gd name="T0" fmla="*/ 148 w 149"/>
                <a:gd name="T1" fmla="*/ 0 h 46"/>
                <a:gd name="T2" fmla="*/ 11 w 149"/>
                <a:gd name="T3" fmla="*/ 45 h 46"/>
                <a:gd name="T4" fmla="*/ 0 w 149"/>
                <a:gd name="T5" fmla="*/ 45 h 46"/>
                <a:gd name="T6" fmla="*/ 148 w 149"/>
                <a:gd name="T7" fmla="*/ 11 h 46"/>
                <a:gd name="T8" fmla="*/ 148 w 14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46">
                  <a:moveTo>
                    <a:pt x="148" y="0"/>
                  </a:moveTo>
                  <a:lnTo>
                    <a:pt x="11" y="45"/>
                  </a:lnTo>
                  <a:lnTo>
                    <a:pt x="0" y="45"/>
                  </a:lnTo>
                  <a:lnTo>
                    <a:pt x="148" y="11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6" name="Freeform 5399"/>
            <p:cNvSpPr>
              <a:spLocks noChangeArrowheads="1"/>
            </p:cNvSpPr>
            <p:nvPr/>
          </p:nvSpPr>
          <p:spPr bwMode="auto">
            <a:xfrm>
              <a:off x="13100701" y="6103140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7" name="Freeform 5400"/>
            <p:cNvSpPr>
              <a:spLocks noChangeArrowheads="1"/>
            </p:cNvSpPr>
            <p:nvPr/>
          </p:nvSpPr>
          <p:spPr bwMode="auto">
            <a:xfrm>
              <a:off x="13100701" y="6103140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8" name="Freeform 5401"/>
            <p:cNvSpPr>
              <a:spLocks noChangeArrowheads="1"/>
            </p:cNvSpPr>
            <p:nvPr/>
          </p:nvSpPr>
          <p:spPr bwMode="auto">
            <a:xfrm>
              <a:off x="13100701" y="6130533"/>
              <a:ext cx="3573" cy="30964"/>
            </a:xfrm>
            <a:custGeom>
              <a:avLst/>
              <a:gdLst>
                <a:gd name="T0" fmla="*/ 11 w 12"/>
                <a:gd name="T1" fmla="*/ 0 h 115"/>
                <a:gd name="T2" fmla="*/ 0 w 12"/>
                <a:gd name="T3" fmla="*/ 12 h 115"/>
                <a:gd name="T4" fmla="*/ 0 w 12"/>
                <a:gd name="T5" fmla="*/ 91 h 115"/>
                <a:gd name="T6" fmla="*/ 11 w 12"/>
                <a:gd name="T7" fmla="*/ 91 h 115"/>
                <a:gd name="T8" fmla="*/ 11 w 12"/>
                <a:gd name="T9" fmla="*/ 114 h 115"/>
                <a:gd name="T10" fmla="*/ 11 w 12"/>
                <a:gd name="T11" fmla="*/ 103 h 115"/>
                <a:gd name="T12" fmla="*/ 11 w 12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15">
                  <a:moveTo>
                    <a:pt x="11" y="0"/>
                  </a:moveTo>
                  <a:lnTo>
                    <a:pt x="0" y="12"/>
                  </a:lnTo>
                  <a:lnTo>
                    <a:pt x="0" y="91"/>
                  </a:lnTo>
                  <a:lnTo>
                    <a:pt x="11" y="91"/>
                  </a:lnTo>
                  <a:lnTo>
                    <a:pt x="11" y="114"/>
                  </a:lnTo>
                  <a:lnTo>
                    <a:pt x="11" y="103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09" name="Freeform 5402"/>
            <p:cNvSpPr>
              <a:spLocks noChangeArrowheads="1"/>
            </p:cNvSpPr>
            <p:nvPr/>
          </p:nvSpPr>
          <p:spPr bwMode="auto">
            <a:xfrm>
              <a:off x="13100701" y="6130533"/>
              <a:ext cx="3573" cy="30964"/>
            </a:xfrm>
            <a:custGeom>
              <a:avLst/>
              <a:gdLst>
                <a:gd name="T0" fmla="*/ 11 w 12"/>
                <a:gd name="T1" fmla="*/ 0 h 115"/>
                <a:gd name="T2" fmla="*/ 0 w 12"/>
                <a:gd name="T3" fmla="*/ 12 h 115"/>
                <a:gd name="T4" fmla="*/ 0 w 12"/>
                <a:gd name="T5" fmla="*/ 91 h 115"/>
                <a:gd name="T6" fmla="*/ 11 w 12"/>
                <a:gd name="T7" fmla="*/ 91 h 115"/>
                <a:gd name="T8" fmla="*/ 11 w 12"/>
                <a:gd name="T9" fmla="*/ 114 h 115"/>
                <a:gd name="T10" fmla="*/ 11 w 12"/>
                <a:gd name="T11" fmla="*/ 103 h 115"/>
                <a:gd name="T12" fmla="*/ 11 w 12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15">
                  <a:moveTo>
                    <a:pt x="11" y="0"/>
                  </a:moveTo>
                  <a:lnTo>
                    <a:pt x="0" y="12"/>
                  </a:lnTo>
                  <a:lnTo>
                    <a:pt x="0" y="91"/>
                  </a:lnTo>
                  <a:lnTo>
                    <a:pt x="11" y="91"/>
                  </a:lnTo>
                  <a:lnTo>
                    <a:pt x="11" y="114"/>
                  </a:lnTo>
                  <a:lnTo>
                    <a:pt x="11" y="103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0" name="Freeform 5403"/>
            <p:cNvSpPr>
              <a:spLocks noChangeArrowheads="1"/>
            </p:cNvSpPr>
            <p:nvPr/>
          </p:nvSpPr>
          <p:spPr bwMode="auto">
            <a:xfrm>
              <a:off x="13104273" y="5766106"/>
              <a:ext cx="395365" cy="393009"/>
            </a:xfrm>
            <a:custGeom>
              <a:avLst/>
              <a:gdLst>
                <a:gd name="T0" fmla="*/ 1465 w 1466"/>
                <a:gd name="T1" fmla="*/ 0 h 1454"/>
                <a:gd name="T2" fmla="*/ 1317 w 1466"/>
                <a:gd name="T3" fmla="*/ 34 h 1454"/>
                <a:gd name="T4" fmla="*/ 0 w 1466"/>
                <a:gd name="T5" fmla="*/ 1350 h 1454"/>
                <a:gd name="T6" fmla="*/ 0 w 1466"/>
                <a:gd name="T7" fmla="*/ 1453 h 1454"/>
                <a:gd name="T8" fmla="*/ 1465 w 1466"/>
                <a:gd name="T9" fmla="*/ 0 h 1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54">
                  <a:moveTo>
                    <a:pt x="1465" y="0"/>
                  </a:moveTo>
                  <a:lnTo>
                    <a:pt x="1317" y="34"/>
                  </a:lnTo>
                  <a:lnTo>
                    <a:pt x="0" y="1350"/>
                  </a:lnTo>
                  <a:lnTo>
                    <a:pt x="0" y="1453"/>
                  </a:lnTo>
                  <a:lnTo>
                    <a:pt x="146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1" name="Freeform 5404"/>
            <p:cNvSpPr>
              <a:spLocks noChangeArrowheads="1"/>
            </p:cNvSpPr>
            <p:nvPr/>
          </p:nvSpPr>
          <p:spPr bwMode="auto">
            <a:xfrm>
              <a:off x="13104273" y="5766106"/>
              <a:ext cx="395365" cy="393009"/>
            </a:xfrm>
            <a:custGeom>
              <a:avLst/>
              <a:gdLst>
                <a:gd name="T0" fmla="*/ 1465 w 1466"/>
                <a:gd name="T1" fmla="*/ 0 h 1454"/>
                <a:gd name="T2" fmla="*/ 1317 w 1466"/>
                <a:gd name="T3" fmla="*/ 34 h 1454"/>
                <a:gd name="T4" fmla="*/ 0 w 1466"/>
                <a:gd name="T5" fmla="*/ 1350 h 1454"/>
                <a:gd name="T6" fmla="*/ 0 w 1466"/>
                <a:gd name="T7" fmla="*/ 1453 h 1454"/>
                <a:gd name="T8" fmla="*/ 1465 w 1466"/>
                <a:gd name="T9" fmla="*/ 0 h 1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54">
                  <a:moveTo>
                    <a:pt x="1465" y="0"/>
                  </a:moveTo>
                  <a:lnTo>
                    <a:pt x="1317" y="34"/>
                  </a:lnTo>
                  <a:lnTo>
                    <a:pt x="0" y="1350"/>
                  </a:lnTo>
                  <a:lnTo>
                    <a:pt x="0" y="1453"/>
                  </a:lnTo>
                  <a:lnTo>
                    <a:pt x="146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2" name="Freeform 5405"/>
            <p:cNvSpPr>
              <a:spLocks noChangeArrowheads="1"/>
            </p:cNvSpPr>
            <p:nvPr/>
          </p:nvSpPr>
          <p:spPr bwMode="auto">
            <a:xfrm>
              <a:off x="13459149" y="5766106"/>
              <a:ext cx="40489" cy="9527"/>
            </a:xfrm>
            <a:custGeom>
              <a:avLst/>
              <a:gdLst>
                <a:gd name="T0" fmla="*/ 148 w 149"/>
                <a:gd name="T1" fmla="*/ 0 h 35"/>
                <a:gd name="T2" fmla="*/ 12 w 149"/>
                <a:gd name="T3" fmla="*/ 34 h 35"/>
                <a:gd name="T4" fmla="*/ 0 w 149"/>
                <a:gd name="T5" fmla="*/ 34 h 35"/>
                <a:gd name="T6" fmla="*/ 148 w 149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35">
                  <a:moveTo>
                    <a:pt x="148" y="0"/>
                  </a:moveTo>
                  <a:lnTo>
                    <a:pt x="12" y="34"/>
                  </a:lnTo>
                  <a:lnTo>
                    <a:pt x="0" y="34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3" name="Freeform 5406"/>
            <p:cNvSpPr>
              <a:spLocks noChangeArrowheads="1"/>
            </p:cNvSpPr>
            <p:nvPr/>
          </p:nvSpPr>
          <p:spPr bwMode="auto">
            <a:xfrm>
              <a:off x="13459149" y="5766106"/>
              <a:ext cx="40489" cy="9527"/>
            </a:xfrm>
            <a:custGeom>
              <a:avLst/>
              <a:gdLst>
                <a:gd name="T0" fmla="*/ 148 w 149"/>
                <a:gd name="T1" fmla="*/ 0 h 35"/>
                <a:gd name="T2" fmla="*/ 12 w 149"/>
                <a:gd name="T3" fmla="*/ 34 h 35"/>
                <a:gd name="T4" fmla="*/ 0 w 149"/>
                <a:gd name="T5" fmla="*/ 34 h 35"/>
                <a:gd name="T6" fmla="*/ 148 w 149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35">
                  <a:moveTo>
                    <a:pt x="148" y="0"/>
                  </a:moveTo>
                  <a:lnTo>
                    <a:pt x="12" y="34"/>
                  </a:lnTo>
                  <a:lnTo>
                    <a:pt x="0" y="34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4" name="Freeform 5407"/>
            <p:cNvSpPr>
              <a:spLocks noChangeArrowheads="1"/>
            </p:cNvSpPr>
            <p:nvPr/>
          </p:nvSpPr>
          <p:spPr bwMode="auto">
            <a:xfrm>
              <a:off x="13100701" y="6155541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5" name="Freeform 5408"/>
            <p:cNvSpPr>
              <a:spLocks noChangeArrowheads="1"/>
            </p:cNvSpPr>
            <p:nvPr/>
          </p:nvSpPr>
          <p:spPr bwMode="auto">
            <a:xfrm>
              <a:off x="13100701" y="6155541"/>
              <a:ext cx="3573" cy="5955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6" name="Freeform 5409"/>
            <p:cNvSpPr>
              <a:spLocks noChangeArrowheads="1"/>
            </p:cNvSpPr>
            <p:nvPr/>
          </p:nvSpPr>
          <p:spPr bwMode="auto">
            <a:xfrm>
              <a:off x="13100701" y="6186506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0 h 103"/>
                <a:gd name="T4" fmla="*/ 0 w 12"/>
                <a:gd name="T5" fmla="*/ 79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91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0"/>
                  </a:lnTo>
                  <a:lnTo>
                    <a:pt x="0" y="79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9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7" name="Freeform 5410"/>
            <p:cNvSpPr>
              <a:spLocks noChangeArrowheads="1"/>
            </p:cNvSpPr>
            <p:nvPr/>
          </p:nvSpPr>
          <p:spPr bwMode="auto">
            <a:xfrm>
              <a:off x="13100701" y="6186506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0 h 103"/>
                <a:gd name="T4" fmla="*/ 0 w 12"/>
                <a:gd name="T5" fmla="*/ 79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91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0"/>
                  </a:lnTo>
                  <a:lnTo>
                    <a:pt x="0" y="79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9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8" name="Freeform 5411"/>
            <p:cNvSpPr>
              <a:spLocks noChangeArrowheads="1"/>
            </p:cNvSpPr>
            <p:nvPr/>
          </p:nvSpPr>
          <p:spPr bwMode="auto">
            <a:xfrm>
              <a:off x="13104274" y="5744669"/>
              <a:ext cx="469198" cy="466847"/>
            </a:xfrm>
            <a:custGeom>
              <a:avLst/>
              <a:gdLst>
                <a:gd name="T0" fmla="*/ 1738 w 1739"/>
                <a:gd name="T1" fmla="*/ 0 h 1727"/>
                <a:gd name="T2" fmla="*/ 1590 w 1739"/>
                <a:gd name="T3" fmla="*/ 34 h 1727"/>
                <a:gd name="T4" fmla="*/ 0 w 1739"/>
                <a:gd name="T5" fmla="*/ 1635 h 1727"/>
                <a:gd name="T6" fmla="*/ 0 w 1739"/>
                <a:gd name="T7" fmla="*/ 1726 h 1727"/>
                <a:gd name="T8" fmla="*/ 1738 w 1739"/>
                <a:gd name="T9" fmla="*/ 0 h 1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9" h="1727">
                  <a:moveTo>
                    <a:pt x="1738" y="0"/>
                  </a:moveTo>
                  <a:lnTo>
                    <a:pt x="1590" y="34"/>
                  </a:lnTo>
                  <a:lnTo>
                    <a:pt x="0" y="1635"/>
                  </a:lnTo>
                  <a:lnTo>
                    <a:pt x="0" y="1726"/>
                  </a:lnTo>
                  <a:lnTo>
                    <a:pt x="173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19" name="Freeform 5412"/>
            <p:cNvSpPr>
              <a:spLocks noChangeArrowheads="1"/>
            </p:cNvSpPr>
            <p:nvPr/>
          </p:nvSpPr>
          <p:spPr bwMode="auto">
            <a:xfrm>
              <a:off x="13104274" y="5744669"/>
              <a:ext cx="469198" cy="466847"/>
            </a:xfrm>
            <a:custGeom>
              <a:avLst/>
              <a:gdLst>
                <a:gd name="T0" fmla="*/ 1738 w 1739"/>
                <a:gd name="T1" fmla="*/ 0 h 1727"/>
                <a:gd name="T2" fmla="*/ 1590 w 1739"/>
                <a:gd name="T3" fmla="*/ 34 h 1727"/>
                <a:gd name="T4" fmla="*/ 0 w 1739"/>
                <a:gd name="T5" fmla="*/ 1635 h 1727"/>
                <a:gd name="T6" fmla="*/ 0 w 1739"/>
                <a:gd name="T7" fmla="*/ 1726 h 1727"/>
                <a:gd name="T8" fmla="*/ 1738 w 1739"/>
                <a:gd name="T9" fmla="*/ 0 h 1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9" h="1727">
                  <a:moveTo>
                    <a:pt x="1738" y="0"/>
                  </a:moveTo>
                  <a:lnTo>
                    <a:pt x="1590" y="34"/>
                  </a:lnTo>
                  <a:lnTo>
                    <a:pt x="0" y="1635"/>
                  </a:lnTo>
                  <a:lnTo>
                    <a:pt x="0" y="1726"/>
                  </a:lnTo>
                  <a:lnTo>
                    <a:pt x="173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0" name="Freeform 5413"/>
            <p:cNvSpPr>
              <a:spLocks noChangeArrowheads="1"/>
            </p:cNvSpPr>
            <p:nvPr/>
          </p:nvSpPr>
          <p:spPr bwMode="auto">
            <a:xfrm>
              <a:off x="13532982" y="5744669"/>
              <a:ext cx="40489" cy="9527"/>
            </a:xfrm>
            <a:custGeom>
              <a:avLst/>
              <a:gdLst>
                <a:gd name="T0" fmla="*/ 148 w 149"/>
                <a:gd name="T1" fmla="*/ 0 h 35"/>
                <a:gd name="T2" fmla="*/ 0 w 149"/>
                <a:gd name="T3" fmla="*/ 34 h 35"/>
                <a:gd name="T4" fmla="*/ 0 w 149"/>
                <a:gd name="T5" fmla="*/ 34 h 35"/>
                <a:gd name="T6" fmla="*/ 148 w 149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35">
                  <a:moveTo>
                    <a:pt x="148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1" name="Freeform 5414"/>
            <p:cNvSpPr>
              <a:spLocks noChangeArrowheads="1"/>
            </p:cNvSpPr>
            <p:nvPr/>
          </p:nvSpPr>
          <p:spPr bwMode="auto">
            <a:xfrm>
              <a:off x="13532982" y="5744669"/>
              <a:ext cx="40489" cy="9527"/>
            </a:xfrm>
            <a:custGeom>
              <a:avLst/>
              <a:gdLst>
                <a:gd name="T0" fmla="*/ 148 w 149"/>
                <a:gd name="T1" fmla="*/ 0 h 35"/>
                <a:gd name="T2" fmla="*/ 0 w 149"/>
                <a:gd name="T3" fmla="*/ 34 h 35"/>
                <a:gd name="T4" fmla="*/ 0 w 149"/>
                <a:gd name="T5" fmla="*/ 34 h 35"/>
                <a:gd name="T6" fmla="*/ 148 w 149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35">
                  <a:moveTo>
                    <a:pt x="148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2" name="Freeform 5415"/>
            <p:cNvSpPr>
              <a:spLocks noChangeArrowheads="1"/>
            </p:cNvSpPr>
            <p:nvPr/>
          </p:nvSpPr>
          <p:spPr bwMode="auto">
            <a:xfrm>
              <a:off x="13100701" y="6206752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3" name="Freeform 5416"/>
            <p:cNvSpPr>
              <a:spLocks noChangeArrowheads="1"/>
            </p:cNvSpPr>
            <p:nvPr/>
          </p:nvSpPr>
          <p:spPr bwMode="auto">
            <a:xfrm>
              <a:off x="13100701" y="6206752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4" name="Freeform 5417"/>
            <p:cNvSpPr>
              <a:spLocks noChangeArrowheads="1"/>
            </p:cNvSpPr>
            <p:nvPr/>
          </p:nvSpPr>
          <p:spPr bwMode="auto">
            <a:xfrm>
              <a:off x="13100701" y="6237716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0 h 103"/>
                <a:gd name="T4" fmla="*/ 0 w 12"/>
                <a:gd name="T5" fmla="*/ 91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91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0"/>
                  </a:lnTo>
                  <a:lnTo>
                    <a:pt x="0" y="91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9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5" name="Freeform 5418"/>
            <p:cNvSpPr>
              <a:spLocks noChangeArrowheads="1"/>
            </p:cNvSpPr>
            <p:nvPr/>
          </p:nvSpPr>
          <p:spPr bwMode="auto">
            <a:xfrm>
              <a:off x="13100701" y="6237716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0 h 103"/>
                <a:gd name="T4" fmla="*/ 0 w 12"/>
                <a:gd name="T5" fmla="*/ 91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91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0"/>
                  </a:lnTo>
                  <a:lnTo>
                    <a:pt x="0" y="91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91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6" name="Freeform 5419"/>
            <p:cNvSpPr>
              <a:spLocks noChangeArrowheads="1"/>
            </p:cNvSpPr>
            <p:nvPr/>
          </p:nvSpPr>
          <p:spPr bwMode="auto">
            <a:xfrm>
              <a:off x="13104273" y="5723232"/>
              <a:ext cx="539458" cy="539493"/>
            </a:xfrm>
            <a:custGeom>
              <a:avLst/>
              <a:gdLst>
                <a:gd name="T0" fmla="*/ 1998 w 1999"/>
                <a:gd name="T1" fmla="*/ 0 h 1999"/>
                <a:gd name="T2" fmla="*/ 1862 w 1999"/>
                <a:gd name="T3" fmla="*/ 45 h 1999"/>
                <a:gd name="T4" fmla="*/ 0 w 1999"/>
                <a:gd name="T5" fmla="*/ 1907 h 1999"/>
                <a:gd name="T6" fmla="*/ 0 w 1999"/>
                <a:gd name="T7" fmla="*/ 1998 h 1999"/>
                <a:gd name="T8" fmla="*/ 1998 w 1999"/>
                <a:gd name="T9" fmla="*/ 0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9" h="1999">
                  <a:moveTo>
                    <a:pt x="1998" y="0"/>
                  </a:moveTo>
                  <a:lnTo>
                    <a:pt x="1862" y="45"/>
                  </a:lnTo>
                  <a:lnTo>
                    <a:pt x="0" y="1907"/>
                  </a:lnTo>
                  <a:lnTo>
                    <a:pt x="0" y="1998"/>
                  </a:lnTo>
                  <a:lnTo>
                    <a:pt x="199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7" name="Freeform 5420"/>
            <p:cNvSpPr>
              <a:spLocks noChangeArrowheads="1"/>
            </p:cNvSpPr>
            <p:nvPr/>
          </p:nvSpPr>
          <p:spPr bwMode="auto">
            <a:xfrm>
              <a:off x="13104273" y="5723232"/>
              <a:ext cx="539458" cy="539493"/>
            </a:xfrm>
            <a:custGeom>
              <a:avLst/>
              <a:gdLst>
                <a:gd name="T0" fmla="*/ 1998 w 1999"/>
                <a:gd name="T1" fmla="*/ 0 h 1999"/>
                <a:gd name="T2" fmla="*/ 1862 w 1999"/>
                <a:gd name="T3" fmla="*/ 45 h 1999"/>
                <a:gd name="T4" fmla="*/ 0 w 1999"/>
                <a:gd name="T5" fmla="*/ 1907 h 1999"/>
                <a:gd name="T6" fmla="*/ 0 w 1999"/>
                <a:gd name="T7" fmla="*/ 1998 h 1999"/>
                <a:gd name="T8" fmla="*/ 1998 w 1999"/>
                <a:gd name="T9" fmla="*/ 0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9" h="1999">
                  <a:moveTo>
                    <a:pt x="1998" y="0"/>
                  </a:moveTo>
                  <a:lnTo>
                    <a:pt x="1862" y="45"/>
                  </a:lnTo>
                  <a:lnTo>
                    <a:pt x="0" y="1907"/>
                  </a:lnTo>
                  <a:lnTo>
                    <a:pt x="0" y="1998"/>
                  </a:lnTo>
                  <a:lnTo>
                    <a:pt x="199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8" name="Freeform 5421"/>
            <p:cNvSpPr>
              <a:spLocks noChangeArrowheads="1"/>
            </p:cNvSpPr>
            <p:nvPr/>
          </p:nvSpPr>
          <p:spPr bwMode="auto">
            <a:xfrm>
              <a:off x="13606816" y="5723233"/>
              <a:ext cx="40489" cy="11909"/>
            </a:xfrm>
            <a:custGeom>
              <a:avLst/>
              <a:gdLst>
                <a:gd name="T0" fmla="*/ 148 w 149"/>
                <a:gd name="T1" fmla="*/ 0 h 46"/>
                <a:gd name="T2" fmla="*/ 0 w 149"/>
                <a:gd name="T3" fmla="*/ 45 h 46"/>
                <a:gd name="T4" fmla="*/ 0 w 149"/>
                <a:gd name="T5" fmla="*/ 45 h 46"/>
                <a:gd name="T6" fmla="*/ 136 w 149"/>
                <a:gd name="T7" fmla="*/ 0 h 46"/>
                <a:gd name="T8" fmla="*/ 148 w 14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46">
                  <a:moveTo>
                    <a:pt x="148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0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29" name="Freeform 5422"/>
            <p:cNvSpPr>
              <a:spLocks noChangeArrowheads="1"/>
            </p:cNvSpPr>
            <p:nvPr/>
          </p:nvSpPr>
          <p:spPr bwMode="auto">
            <a:xfrm>
              <a:off x="13606816" y="5723233"/>
              <a:ext cx="40489" cy="11909"/>
            </a:xfrm>
            <a:custGeom>
              <a:avLst/>
              <a:gdLst>
                <a:gd name="T0" fmla="*/ 148 w 149"/>
                <a:gd name="T1" fmla="*/ 0 h 46"/>
                <a:gd name="T2" fmla="*/ 0 w 149"/>
                <a:gd name="T3" fmla="*/ 45 h 46"/>
                <a:gd name="T4" fmla="*/ 0 w 149"/>
                <a:gd name="T5" fmla="*/ 45 h 46"/>
                <a:gd name="T6" fmla="*/ 136 w 149"/>
                <a:gd name="T7" fmla="*/ 0 h 46"/>
                <a:gd name="T8" fmla="*/ 148 w 149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46">
                  <a:moveTo>
                    <a:pt x="148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0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0" name="Freeform 5423"/>
            <p:cNvSpPr>
              <a:spLocks noChangeArrowheads="1"/>
            </p:cNvSpPr>
            <p:nvPr/>
          </p:nvSpPr>
          <p:spPr bwMode="auto">
            <a:xfrm>
              <a:off x="13100701" y="6259154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12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12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1" name="Freeform 5424"/>
            <p:cNvSpPr>
              <a:spLocks noChangeArrowheads="1"/>
            </p:cNvSpPr>
            <p:nvPr/>
          </p:nvSpPr>
          <p:spPr bwMode="auto">
            <a:xfrm>
              <a:off x="13100701" y="6259154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12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12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2" name="Freeform 5425"/>
            <p:cNvSpPr>
              <a:spLocks noChangeArrowheads="1"/>
            </p:cNvSpPr>
            <p:nvPr/>
          </p:nvSpPr>
          <p:spPr bwMode="auto">
            <a:xfrm>
              <a:off x="13100701" y="6290117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3" name="Freeform 5426"/>
            <p:cNvSpPr>
              <a:spLocks noChangeArrowheads="1"/>
            </p:cNvSpPr>
            <p:nvPr/>
          </p:nvSpPr>
          <p:spPr bwMode="auto">
            <a:xfrm>
              <a:off x="13100701" y="6290117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4" name="Freeform 5427"/>
            <p:cNvSpPr>
              <a:spLocks noChangeArrowheads="1"/>
            </p:cNvSpPr>
            <p:nvPr/>
          </p:nvSpPr>
          <p:spPr bwMode="auto">
            <a:xfrm>
              <a:off x="13104273" y="5701796"/>
              <a:ext cx="613291" cy="616904"/>
            </a:xfrm>
            <a:custGeom>
              <a:avLst/>
              <a:gdLst>
                <a:gd name="T0" fmla="*/ 2271 w 2272"/>
                <a:gd name="T1" fmla="*/ 0 h 2283"/>
                <a:gd name="T2" fmla="*/ 2135 w 2272"/>
                <a:gd name="T3" fmla="*/ 45 h 2283"/>
                <a:gd name="T4" fmla="*/ 0 w 2272"/>
                <a:gd name="T5" fmla="*/ 2180 h 2283"/>
                <a:gd name="T6" fmla="*/ 0 w 2272"/>
                <a:gd name="T7" fmla="*/ 2282 h 2283"/>
                <a:gd name="T8" fmla="*/ 2271 w 2272"/>
                <a:gd name="T9" fmla="*/ 0 h 2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2" h="2283">
                  <a:moveTo>
                    <a:pt x="2271" y="0"/>
                  </a:moveTo>
                  <a:lnTo>
                    <a:pt x="2135" y="45"/>
                  </a:lnTo>
                  <a:lnTo>
                    <a:pt x="0" y="2180"/>
                  </a:lnTo>
                  <a:lnTo>
                    <a:pt x="0" y="2282"/>
                  </a:lnTo>
                  <a:lnTo>
                    <a:pt x="227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5" name="Freeform 5428"/>
            <p:cNvSpPr>
              <a:spLocks noChangeArrowheads="1"/>
            </p:cNvSpPr>
            <p:nvPr/>
          </p:nvSpPr>
          <p:spPr bwMode="auto">
            <a:xfrm>
              <a:off x="13104273" y="5701796"/>
              <a:ext cx="613291" cy="616904"/>
            </a:xfrm>
            <a:custGeom>
              <a:avLst/>
              <a:gdLst>
                <a:gd name="T0" fmla="*/ 2271 w 2272"/>
                <a:gd name="T1" fmla="*/ 0 h 2283"/>
                <a:gd name="T2" fmla="*/ 2135 w 2272"/>
                <a:gd name="T3" fmla="*/ 45 h 2283"/>
                <a:gd name="T4" fmla="*/ 0 w 2272"/>
                <a:gd name="T5" fmla="*/ 2180 h 2283"/>
                <a:gd name="T6" fmla="*/ 0 w 2272"/>
                <a:gd name="T7" fmla="*/ 2282 h 2283"/>
                <a:gd name="T8" fmla="*/ 2271 w 2272"/>
                <a:gd name="T9" fmla="*/ 0 h 2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2" h="2283">
                  <a:moveTo>
                    <a:pt x="2271" y="0"/>
                  </a:moveTo>
                  <a:lnTo>
                    <a:pt x="2135" y="45"/>
                  </a:lnTo>
                  <a:lnTo>
                    <a:pt x="0" y="2180"/>
                  </a:lnTo>
                  <a:lnTo>
                    <a:pt x="0" y="2282"/>
                  </a:lnTo>
                  <a:lnTo>
                    <a:pt x="227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6" name="Freeform 5429"/>
            <p:cNvSpPr>
              <a:spLocks noChangeArrowheads="1"/>
            </p:cNvSpPr>
            <p:nvPr/>
          </p:nvSpPr>
          <p:spPr bwMode="auto">
            <a:xfrm>
              <a:off x="13680649" y="5701796"/>
              <a:ext cx="40489" cy="11909"/>
            </a:xfrm>
            <a:custGeom>
              <a:avLst/>
              <a:gdLst>
                <a:gd name="T0" fmla="*/ 147 w 148"/>
                <a:gd name="T1" fmla="*/ 0 h 46"/>
                <a:gd name="T2" fmla="*/ 0 w 148"/>
                <a:gd name="T3" fmla="*/ 45 h 46"/>
                <a:gd name="T4" fmla="*/ 0 w 148"/>
                <a:gd name="T5" fmla="*/ 45 h 46"/>
                <a:gd name="T6" fmla="*/ 136 w 148"/>
                <a:gd name="T7" fmla="*/ 0 h 46"/>
                <a:gd name="T8" fmla="*/ 147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47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0"/>
                  </a:lnTo>
                  <a:lnTo>
                    <a:pt x="14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7" name="Freeform 5430"/>
            <p:cNvSpPr>
              <a:spLocks noChangeArrowheads="1"/>
            </p:cNvSpPr>
            <p:nvPr/>
          </p:nvSpPr>
          <p:spPr bwMode="auto">
            <a:xfrm>
              <a:off x="13680649" y="5701796"/>
              <a:ext cx="40489" cy="11909"/>
            </a:xfrm>
            <a:custGeom>
              <a:avLst/>
              <a:gdLst>
                <a:gd name="T0" fmla="*/ 147 w 148"/>
                <a:gd name="T1" fmla="*/ 0 h 46"/>
                <a:gd name="T2" fmla="*/ 0 w 148"/>
                <a:gd name="T3" fmla="*/ 45 h 46"/>
                <a:gd name="T4" fmla="*/ 0 w 148"/>
                <a:gd name="T5" fmla="*/ 45 h 46"/>
                <a:gd name="T6" fmla="*/ 136 w 148"/>
                <a:gd name="T7" fmla="*/ 0 h 46"/>
                <a:gd name="T8" fmla="*/ 147 w 14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46">
                  <a:moveTo>
                    <a:pt x="147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0"/>
                  </a:lnTo>
                  <a:lnTo>
                    <a:pt x="14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8" name="Freeform 5431"/>
            <p:cNvSpPr>
              <a:spLocks noChangeArrowheads="1"/>
            </p:cNvSpPr>
            <p:nvPr/>
          </p:nvSpPr>
          <p:spPr bwMode="auto">
            <a:xfrm>
              <a:off x="13100701" y="6311554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11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11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39" name="Freeform 5432"/>
            <p:cNvSpPr>
              <a:spLocks noChangeArrowheads="1"/>
            </p:cNvSpPr>
            <p:nvPr/>
          </p:nvSpPr>
          <p:spPr bwMode="auto">
            <a:xfrm>
              <a:off x="13100701" y="6311554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11 h 24"/>
                <a:gd name="T4" fmla="*/ 0 w 12"/>
                <a:gd name="T5" fmla="*/ 23 h 24"/>
                <a:gd name="T6" fmla="*/ 11 w 12"/>
                <a:gd name="T7" fmla="*/ 23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11"/>
                  </a:lnTo>
                  <a:lnTo>
                    <a:pt x="0" y="23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0" name="Freeform 5433"/>
            <p:cNvSpPr>
              <a:spLocks noChangeArrowheads="1"/>
            </p:cNvSpPr>
            <p:nvPr/>
          </p:nvSpPr>
          <p:spPr bwMode="auto">
            <a:xfrm>
              <a:off x="13100701" y="6342518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1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1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1" name="Freeform 5434"/>
            <p:cNvSpPr>
              <a:spLocks noChangeArrowheads="1"/>
            </p:cNvSpPr>
            <p:nvPr/>
          </p:nvSpPr>
          <p:spPr bwMode="auto">
            <a:xfrm>
              <a:off x="13100701" y="6342518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1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1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2" name="Freeform 5435"/>
            <p:cNvSpPr>
              <a:spLocks noChangeArrowheads="1"/>
            </p:cNvSpPr>
            <p:nvPr/>
          </p:nvSpPr>
          <p:spPr bwMode="auto">
            <a:xfrm>
              <a:off x="13104274" y="5682741"/>
              <a:ext cx="687124" cy="687169"/>
            </a:xfrm>
            <a:custGeom>
              <a:avLst/>
              <a:gdLst>
                <a:gd name="T0" fmla="*/ 2543 w 2544"/>
                <a:gd name="T1" fmla="*/ 0 h 2544"/>
                <a:gd name="T2" fmla="*/ 2407 w 2544"/>
                <a:gd name="T3" fmla="*/ 34 h 2544"/>
                <a:gd name="T4" fmla="*/ 0 w 2544"/>
                <a:gd name="T5" fmla="*/ 2441 h 2544"/>
                <a:gd name="T6" fmla="*/ 0 w 2544"/>
                <a:gd name="T7" fmla="*/ 2543 h 2544"/>
                <a:gd name="T8" fmla="*/ 2543 w 2544"/>
                <a:gd name="T9" fmla="*/ 0 h 2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4" h="2544">
                  <a:moveTo>
                    <a:pt x="2543" y="0"/>
                  </a:moveTo>
                  <a:lnTo>
                    <a:pt x="2407" y="34"/>
                  </a:lnTo>
                  <a:lnTo>
                    <a:pt x="0" y="2441"/>
                  </a:lnTo>
                  <a:lnTo>
                    <a:pt x="0" y="2543"/>
                  </a:lnTo>
                  <a:lnTo>
                    <a:pt x="25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3" name="Freeform 5437"/>
            <p:cNvSpPr>
              <a:spLocks noChangeArrowheads="1"/>
            </p:cNvSpPr>
            <p:nvPr/>
          </p:nvSpPr>
          <p:spPr bwMode="auto">
            <a:xfrm>
              <a:off x="13753290" y="5680359"/>
              <a:ext cx="36917" cy="11909"/>
            </a:xfrm>
            <a:custGeom>
              <a:avLst/>
              <a:gdLst>
                <a:gd name="T0" fmla="*/ 136 w 137"/>
                <a:gd name="T1" fmla="*/ 0 h 46"/>
                <a:gd name="T2" fmla="*/ 0 w 137"/>
                <a:gd name="T3" fmla="*/ 45 h 46"/>
                <a:gd name="T4" fmla="*/ 0 w 137"/>
                <a:gd name="T5" fmla="*/ 45 h 46"/>
                <a:gd name="T6" fmla="*/ 136 w 137"/>
                <a:gd name="T7" fmla="*/ 11 h 46"/>
                <a:gd name="T8" fmla="*/ 136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36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11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4" name="Freeform 5438"/>
            <p:cNvSpPr>
              <a:spLocks noChangeArrowheads="1"/>
            </p:cNvSpPr>
            <p:nvPr/>
          </p:nvSpPr>
          <p:spPr bwMode="auto">
            <a:xfrm>
              <a:off x="13753290" y="5680359"/>
              <a:ext cx="36917" cy="11909"/>
            </a:xfrm>
            <a:custGeom>
              <a:avLst/>
              <a:gdLst>
                <a:gd name="T0" fmla="*/ 136 w 137"/>
                <a:gd name="T1" fmla="*/ 0 h 46"/>
                <a:gd name="T2" fmla="*/ 0 w 137"/>
                <a:gd name="T3" fmla="*/ 45 h 46"/>
                <a:gd name="T4" fmla="*/ 0 w 137"/>
                <a:gd name="T5" fmla="*/ 45 h 46"/>
                <a:gd name="T6" fmla="*/ 136 w 137"/>
                <a:gd name="T7" fmla="*/ 11 h 46"/>
                <a:gd name="T8" fmla="*/ 136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36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11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5" name="Freeform 5439"/>
            <p:cNvSpPr>
              <a:spLocks noChangeArrowheads="1"/>
            </p:cNvSpPr>
            <p:nvPr/>
          </p:nvSpPr>
          <p:spPr bwMode="auto">
            <a:xfrm>
              <a:off x="13100701" y="6363955"/>
              <a:ext cx="3573" cy="9527"/>
            </a:xfrm>
            <a:custGeom>
              <a:avLst/>
              <a:gdLst>
                <a:gd name="T0" fmla="*/ 11 w 12"/>
                <a:gd name="T1" fmla="*/ 0 h 35"/>
                <a:gd name="T2" fmla="*/ 0 w 12"/>
                <a:gd name="T3" fmla="*/ 12 h 35"/>
                <a:gd name="T4" fmla="*/ 0 w 12"/>
                <a:gd name="T5" fmla="*/ 34 h 35"/>
                <a:gd name="T6" fmla="*/ 11 w 12"/>
                <a:gd name="T7" fmla="*/ 23 h 35"/>
                <a:gd name="T8" fmla="*/ 11 w 1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">
                  <a:moveTo>
                    <a:pt x="11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6" name="Freeform 5440"/>
            <p:cNvSpPr>
              <a:spLocks noChangeArrowheads="1"/>
            </p:cNvSpPr>
            <p:nvPr/>
          </p:nvSpPr>
          <p:spPr bwMode="auto">
            <a:xfrm>
              <a:off x="13100701" y="6363955"/>
              <a:ext cx="3573" cy="9527"/>
            </a:xfrm>
            <a:custGeom>
              <a:avLst/>
              <a:gdLst>
                <a:gd name="T0" fmla="*/ 11 w 12"/>
                <a:gd name="T1" fmla="*/ 0 h 35"/>
                <a:gd name="T2" fmla="*/ 0 w 12"/>
                <a:gd name="T3" fmla="*/ 12 h 35"/>
                <a:gd name="T4" fmla="*/ 0 w 12"/>
                <a:gd name="T5" fmla="*/ 34 h 35"/>
                <a:gd name="T6" fmla="*/ 11 w 12"/>
                <a:gd name="T7" fmla="*/ 23 h 35"/>
                <a:gd name="T8" fmla="*/ 11 w 1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">
                  <a:moveTo>
                    <a:pt x="11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7" name="Freeform 5441"/>
            <p:cNvSpPr>
              <a:spLocks noChangeArrowheads="1"/>
            </p:cNvSpPr>
            <p:nvPr/>
          </p:nvSpPr>
          <p:spPr bwMode="auto">
            <a:xfrm>
              <a:off x="13100701" y="6394919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1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1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8" name="Freeform 5442"/>
            <p:cNvSpPr>
              <a:spLocks noChangeArrowheads="1"/>
            </p:cNvSpPr>
            <p:nvPr/>
          </p:nvSpPr>
          <p:spPr bwMode="auto">
            <a:xfrm>
              <a:off x="13100701" y="6394919"/>
              <a:ext cx="3573" cy="27391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1 h 103"/>
                <a:gd name="T6" fmla="*/ 11 w 12"/>
                <a:gd name="T7" fmla="*/ 79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1"/>
                  </a:lnTo>
                  <a:lnTo>
                    <a:pt x="11" y="79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49" name="Freeform 5443"/>
            <p:cNvSpPr>
              <a:spLocks noChangeArrowheads="1"/>
            </p:cNvSpPr>
            <p:nvPr/>
          </p:nvSpPr>
          <p:spPr bwMode="auto">
            <a:xfrm>
              <a:off x="13104273" y="5661303"/>
              <a:ext cx="760958" cy="761007"/>
            </a:xfrm>
            <a:custGeom>
              <a:avLst/>
              <a:gdLst>
                <a:gd name="T0" fmla="*/ 2816 w 2817"/>
                <a:gd name="T1" fmla="*/ 0 h 2816"/>
                <a:gd name="T2" fmla="*/ 2679 w 2817"/>
                <a:gd name="T3" fmla="*/ 34 h 2816"/>
                <a:gd name="T4" fmla="*/ 0 w 2817"/>
                <a:gd name="T5" fmla="*/ 2713 h 2816"/>
                <a:gd name="T6" fmla="*/ 0 w 2817"/>
                <a:gd name="T7" fmla="*/ 2815 h 2816"/>
                <a:gd name="T8" fmla="*/ 2816 w 2817"/>
                <a:gd name="T9" fmla="*/ 0 h 2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7" h="2816">
                  <a:moveTo>
                    <a:pt x="2816" y="0"/>
                  </a:moveTo>
                  <a:lnTo>
                    <a:pt x="2679" y="34"/>
                  </a:lnTo>
                  <a:lnTo>
                    <a:pt x="0" y="2713"/>
                  </a:lnTo>
                  <a:lnTo>
                    <a:pt x="0" y="2815"/>
                  </a:lnTo>
                  <a:lnTo>
                    <a:pt x="281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0" name="Freeform 5444"/>
            <p:cNvSpPr>
              <a:spLocks noChangeArrowheads="1"/>
            </p:cNvSpPr>
            <p:nvPr/>
          </p:nvSpPr>
          <p:spPr bwMode="auto">
            <a:xfrm>
              <a:off x="13104273" y="5661303"/>
              <a:ext cx="760958" cy="761007"/>
            </a:xfrm>
            <a:custGeom>
              <a:avLst/>
              <a:gdLst>
                <a:gd name="T0" fmla="*/ 2816 w 2817"/>
                <a:gd name="T1" fmla="*/ 0 h 2816"/>
                <a:gd name="T2" fmla="*/ 2679 w 2817"/>
                <a:gd name="T3" fmla="*/ 34 h 2816"/>
                <a:gd name="T4" fmla="*/ 0 w 2817"/>
                <a:gd name="T5" fmla="*/ 2713 h 2816"/>
                <a:gd name="T6" fmla="*/ 0 w 2817"/>
                <a:gd name="T7" fmla="*/ 2815 h 2816"/>
                <a:gd name="T8" fmla="*/ 2816 w 2817"/>
                <a:gd name="T9" fmla="*/ 0 h 2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7" h="2816">
                  <a:moveTo>
                    <a:pt x="2816" y="0"/>
                  </a:moveTo>
                  <a:lnTo>
                    <a:pt x="2679" y="34"/>
                  </a:lnTo>
                  <a:lnTo>
                    <a:pt x="0" y="2713"/>
                  </a:lnTo>
                  <a:lnTo>
                    <a:pt x="0" y="2815"/>
                  </a:lnTo>
                  <a:lnTo>
                    <a:pt x="281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1" name="Freeform 5445"/>
            <p:cNvSpPr>
              <a:spLocks noChangeArrowheads="1"/>
            </p:cNvSpPr>
            <p:nvPr/>
          </p:nvSpPr>
          <p:spPr bwMode="auto">
            <a:xfrm>
              <a:off x="13827124" y="5661303"/>
              <a:ext cx="36917" cy="9527"/>
            </a:xfrm>
            <a:custGeom>
              <a:avLst/>
              <a:gdLst>
                <a:gd name="T0" fmla="*/ 137 w 138"/>
                <a:gd name="T1" fmla="*/ 0 h 35"/>
                <a:gd name="T2" fmla="*/ 0 w 138"/>
                <a:gd name="T3" fmla="*/ 34 h 35"/>
                <a:gd name="T4" fmla="*/ 0 w 138"/>
                <a:gd name="T5" fmla="*/ 34 h 35"/>
                <a:gd name="T6" fmla="*/ 137 w 138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35">
                  <a:moveTo>
                    <a:pt x="137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2" name="Freeform 5446"/>
            <p:cNvSpPr>
              <a:spLocks noChangeArrowheads="1"/>
            </p:cNvSpPr>
            <p:nvPr/>
          </p:nvSpPr>
          <p:spPr bwMode="auto">
            <a:xfrm>
              <a:off x="13827124" y="5661303"/>
              <a:ext cx="36917" cy="9527"/>
            </a:xfrm>
            <a:custGeom>
              <a:avLst/>
              <a:gdLst>
                <a:gd name="T0" fmla="*/ 137 w 138"/>
                <a:gd name="T1" fmla="*/ 0 h 35"/>
                <a:gd name="T2" fmla="*/ 0 w 138"/>
                <a:gd name="T3" fmla="*/ 34 h 35"/>
                <a:gd name="T4" fmla="*/ 0 w 138"/>
                <a:gd name="T5" fmla="*/ 34 h 35"/>
                <a:gd name="T6" fmla="*/ 137 w 138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35">
                  <a:moveTo>
                    <a:pt x="137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3" name="Freeform 5447"/>
            <p:cNvSpPr>
              <a:spLocks noChangeArrowheads="1"/>
            </p:cNvSpPr>
            <p:nvPr/>
          </p:nvSpPr>
          <p:spPr bwMode="auto">
            <a:xfrm>
              <a:off x="13100701" y="6415165"/>
              <a:ext cx="3573" cy="9527"/>
            </a:xfrm>
            <a:custGeom>
              <a:avLst/>
              <a:gdLst>
                <a:gd name="T0" fmla="*/ 11 w 12"/>
                <a:gd name="T1" fmla="*/ 0 h 35"/>
                <a:gd name="T2" fmla="*/ 0 w 12"/>
                <a:gd name="T3" fmla="*/ 12 h 35"/>
                <a:gd name="T4" fmla="*/ 0 w 12"/>
                <a:gd name="T5" fmla="*/ 34 h 35"/>
                <a:gd name="T6" fmla="*/ 11 w 12"/>
                <a:gd name="T7" fmla="*/ 23 h 35"/>
                <a:gd name="T8" fmla="*/ 11 w 1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">
                  <a:moveTo>
                    <a:pt x="11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4" name="Freeform 5448"/>
            <p:cNvSpPr>
              <a:spLocks noChangeArrowheads="1"/>
            </p:cNvSpPr>
            <p:nvPr/>
          </p:nvSpPr>
          <p:spPr bwMode="auto">
            <a:xfrm>
              <a:off x="13100701" y="6415165"/>
              <a:ext cx="3573" cy="9527"/>
            </a:xfrm>
            <a:custGeom>
              <a:avLst/>
              <a:gdLst>
                <a:gd name="T0" fmla="*/ 11 w 12"/>
                <a:gd name="T1" fmla="*/ 0 h 35"/>
                <a:gd name="T2" fmla="*/ 0 w 12"/>
                <a:gd name="T3" fmla="*/ 12 h 35"/>
                <a:gd name="T4" fmla="*/ 0 w 12"/>
                <a:gd name="T5" fmla="*/ 34 h 35"/>
                <a:gd name="T6" fmla="*/ 11 w 12"/>
                <a:gd name="T7" fmla="*/ 23 h 35"/>
                <a:gd name="T8" fmla="*/ 11 w 1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5">
                  <a:moveTo>
                    <a:pt x="11" y="0"/>
                  </a:moveTo>
                  <a:lnTo>
                    <a:pt x="0" y="12"/>
                  </a:lnTo>
                  <a:lnTo>
                    <a:pt x="0" y="34"/>
                  </a:lnTo>
                  <a:lnTo>
                    <a:pt x="11" y="23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5" name="Freeform 5449"/>
            <p:cNvSpPr>
              <a:spLocks noChangeArrowheads="1"/>
            </p:cNvSpPr>
            <p:nvPr/>
          </p:nvSpPr>
          <p:spPr bwMode="auto">
            <a:xfrm>
              <a:off x="13100701" y="6446130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1 h 103"/>
                <a:gd name="T6" fmla="*/ 11 w 12"/>
                <a:gd name="T7" fmla="*/ 91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1"/>
                  </a:lnTo>
                  <a:lnTo>
                    <a:pt x="11" y="91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6" name="Freeform 5450"/>
            <p:cNvSpPr>
              <a:spLocks noChangeArrowheads="1"/>
            </p:cNvSpPr>
            <p:nvPr/>
          </p:nvSpPr>
          <p:spPr bwMode="auto">
            <a:xfrm>
              <a:off x="13100701" y="6446130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1 h 103"/>
                <a:gd name="T6" fmla="*/ 11 w 12"/>
                <a:gd name="T7" fmla="*/ 91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1"/>
                  </a:lnTo>
                  <a:lnTo>
                    <a:pt x="11" y="91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7" name="Freeform 5451"/>
            <p:cNvSpPr>
              <a:spLocks noChangeArrowheads="1"/>
            </p:cNvSpPr>
            <p:nvPr/>
          </p:nvSpPr>
          <p:spPr bwMode="auto">
            <a:xfrm>
              <a:off x="13104273" y="5639867"/>
              <a:ext cx="833601" cy="833655"/>
            </a:xfrm>
            <a:custGeom>
              <a:avLst/>
              <a:gdLst>
                <a:gd name="T0" fmla="*/ 3088 w 3089"/>
                <a:gd name="T1" fmla="*/ 0 h 3088"/>
                <a:gd name="T2" fmla="*/ 2952 w 3089"/>
                <a:gd name="T3" fmla="*/ 44 h 3088"/>
                <a:gd name="T4" fmla="*/ 0 w 3089"/>
                <a:gd name="T5" fmla="*/ 2985 h 3088"/>
                <a:gd name="T6" fmla="*/ 0 w 3089"/>
                <a:gd name="T7" fmla="*/ 3087 h 3088"/>
                <a:gd name="T8" fmla="*/ 3088 w 3089"/>
                <a:gd name="T9" fmla="*/ 0 h 3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9" h="3088">
                  <a:moveTo>
                    <a:pt x="3088" y="0"/>
                  </a:moveTo>
                  <a:lnTo>
                    <a:pt x="2952" y="44"/>
                  </a:lnTo>
                  <a:lnTo>
                    <a:pt x="0" y="2985"/>
                  </a:lnTo>
                  <a:lnTo>
                    <a:pt x="0" y="3087"/>
                  </a:lnTo>
                  <a:lnTo>
                    <a:pt x="308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8" name="Freeform 5452"/>
            <p:cNvSpPr>
              <a:spLocks noChangeArrowheads="1"/>
            </p:cNvSpPr>
            <p:nvPr/>
          </p:nvSpPr>
          <p:spPr bwMode="auto">
            <a:xfrm>
              <a:off x="13104273" y="5639867"/>
              <a:ext cx="833601" cy="833655"/>
            </a:xfrm>
            <a:custGeom>
              <a:avLst/>
              <a:gdLst>
                <a:gd name="T0" fmla="*/ 3088 w 3089"/>
                <a:gd name="T1" fmla="*/ 0 h 3088"/>
                <a:gd name="T2" fmla="*/ 2952 w 3089"/>
                <a:gd name="T3" fmla="*/ 44 h 3088"/>
                <a:gd name="T4" fmla="*/ 0 w 3089"/>
                <a:gd name="T5" fmla="*/ 2985 h 3088"/>
                <a:gd name="T6" fmla="*/ 0 w 3089"/>
                <a:gd name="T7" fmla="*/ 3087 h 3088"/>
                <a:gd name="T8" fmla="*/ 3088 w 3089"/>
                <a:gd name="T9" fmla="*/ 0 h 3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9" h="3088">
                  <a:moveTo>
                    <a:pt x="3088" y="0"/>
                  </a:moveTo>
                  <a:lnTo>
                    <a:pt x="2952" y="44"/>
                  </a:lnTo>
                  <a:lnTo>
                    <a:pt x="0" y="2985"/>
                  </a:lnTo>
                  <a:lnTo>
                    <a:pt x="0" y="3087"/>
                  </a:lnTo>
                  <a:lnTo>
                    <a:pt x="308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59" name="Freeform 5453"/>
            <p:cNvSpPr>
              <a:spLocks noChangeArrowheads="1"/>
            </p:cNvSpPr>
            <p:nvPr/>
          </p:nvSpPr>
          <p:spPr bwMode="auto">
            <a:xfrm>
              <a:off x="13900957" y="5639867"/>
              <a:ext cx="36917" cy="11909"/>
            </a:xfrm>
            <a:custGeom>
              <a:avLst/>
              <a:gdLst>
                <a:gd name="T0" fmla="*/ 136 w 137"/>
                <a:gd name="T1" fmla="*/ 0 h 45"/>
                <a:gd name="T2" fmla="*/ 0 w 137"/>
                <a:gd name="T3" fmla="*/ 33 h 45"/>
                <a:gd name="T4" fmla="*/ 0 w 137"/>
                <a:gd name="T5" fmla="*/ 44 h 45"/>
                <a:gd name="T6" fmla="*/ 136 w 137"/>
                <a:gd name="T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5">
                  <a:moveTo>
                    <a:pt x="136" y="0"/>
                  </a:moveTo>
                  <a:lnTo>
                    <a:pt x="0" y="33"/>
                  </a:lnTo>
                  <a:lnTo>
                    <a:pt x="0" y="4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0" name="Freeform 5454"/>
            <p:cNvSpPr>
              <a:spLocks noChangeArrowheads="1"/>
            </p:cNvSpPr>
            <p:nvPr/>
          </p:nvSpPr>
          <p:spPr bwMode="auto">
            <a:xfrm>
              <a:off x="13900957" y="5639867"/>
              <a:ext cx="36917" cy="11909"/>
            </a:xfrm>
            <a:custGeom>
              <a:avLst/>
              <a:gdLst>
                <a:gd name="T0" fmla="*/ 136 w 137"/>
                <a:gd name="T1" fmla="*/ 0 h 45"/>
                <a:gd name="T2" fmla="*/ 0 w 137"/>
                <a:gd name="T3" fmla="*/ 33 h 45"/>
                <a:gd name="T4" fmla="*/ 0 w 137"/>
                <a:gd name="T5" fmla="*/ 44 h 45"/>
                <a:gd name="T6" fmla="*/ 136 w 137"/>
                <a:gd name="T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5">
                  <a:moveTo>
                    <a:pt x="136" y="0"/>
                  </a:moveTo>
                  <a:lnTo>
                    <a:pt x="0" y="33"/>
                  </a:lnTo>
                  <a:lnTo>
                    <a:pt x="0" y="4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1" name="Freeform 5455"/>
            <p:cNvSpPr>
              <a:spLocks noChangeArrowheads="1"/>
            </p:cNvSpPr>
            <p:nvPr/>
          </p:nvSpPr>
          <p:spPr bwMode="auto">
            <a:xfrm>
              <a:off x="13100701" y="6471140"/>
              <a:ext cx="3573" cy="5954"/>
            </a:xfrm>
            <a:custGeom>
              <a:avLst/>
              <a:gdLst>
                <a:gd name="T0" fmla="*/ 11 w 12"/>
                <a:gd name="T1" fmla="*/ 0 h 23"/>
                <a:gd name="T2" fmla="*/ 0 w 12"/>
                <a:gd name="T3" fmla="*/ 0 h 23"/>
                <a:gd name="T4" fmla="*/ 0 w 12"/>
                <a:gd name="T5" fmla="*/ 22 h 23"/>
                <a:gd name="T6" fmla="*/ 11 w 12"/>
                <a:gd name="T7" fmla="*/ 11 h 23"/>
                <a:gd name="T8" fmla="*/ 11 w 1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11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2" name="Freeform 5456"/>
            <p:cNvSpPr>
              <a:spLocks noChangeArrowheads="1"/>
            </p:cNvSpPr>
            <p:nvPr/>
          </p:nvSpPr>
          <p:spPr bwMode="auto">
            <a:xfrm>
              <a:off x="13100701" y="6471140"/>
              <a:ext cx="3573" cy="5954"/>
            </a:xfrm>
            <a:custGeom>
              <a:avLst/>
              <a:gdLst>
                <a:gd name="T0" fmla="*/ 11 w 12"/>
                <a:gd name="T1" fmla="*/ 0 h 23"/>
                <a:gd name="T2" fmla="*/ 0 w 12"/>
                <a:gd name="T3" fmla="*/ 0 h 23"/>
                <a:gd name="T4" fmla="*/ 0 w 12"/>
                <a:gd name="T5" fmla="*/ 22 h 23"/>
                <a:gd name="T6" fmla="*/ 11 w 12"/>
                <a:gd name="T7" fmla="*/ 11 h 23"/>
                <a:gd name="T8" fmla="*/ 11 w 12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11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3" name="Freeform 5457"/>
            <p:cNvSpPr>
              <a:spLocks noChangeArrowheads="1"/>
            </p:cNvSpPr>
            <p:nvPr/>
          </p:nvSpPr>
          <p:spPr bwMode="auto">
            <a:xfrm>
              <a:off x="13100701" y="6498531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90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90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4" name="Freeform 5458"/>
            <p:cNvSpPr>
              <a:spLocks noChangeArrowheads="1"/>
            </p:cNvSpPr>
            <p:nvPr/>
          </p:nvSpPr>
          <p:spPr bwMode="auto">
            <a:xfrm>
              <a:off x="13100701" y="6498531"/>
              <a:ext cx="3573" cy="27392"/>
            </a:xfrm>
            <a:custGeom>
              <a:avLst/>
              <a:gdLst>
                <a:gd name="T0" fmla="*/ 11 w 12"/>
                <a:gd name="T1" fmla="*/ 0 h 103"/>
                <a:gd name="T2" fmla="*/ 0 w 12"/>
                <a:gd name="T3" fmla="*/ 11 h 103"/>
                <a:gd name="T4" fmla="*/ 0 w 12"/>
                <a:gd name="T5" fmla="*/ 90 h 103"/>
                <a:gd name="T6" fmla="*/ 11 w 12"/>
                <a:gd name="T7" fmla="*/ 90 h 103"/>
                <a:gd name="T8" fmla="*/ 11 w 12"/>
                <a:gd name="T9" fmla="*/ 102 h 103"/>
                <a:gd name="T10" fmla="*/ 11 w 12"/>
                <a:gd name="T11" fmla="*/ 102 h 103"/>
                <a:gd name="T12" fmla="*/ 11 w 12"/>
                <a:gd name="T1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03">
                  <a:moveTo>
                    <a:pt x="11" y="0"/>
                  </a:moveTo>
                  <a:lnTo>
                    <a:pt x="0" y="11"/>
                  </a:lnTo>
                  <a:lnTo>
                    <a:pt x="0" y="90"/>
                  </a:lnTo>
                  <a:lnTo>
                    <a:pt x="11" y="90"/>
                  </a:lnTo>
                  <a:lnTo>
                    <a:pt x="11" y="102"/>
                  </a:lnTo>
                  <a:lnTo>
                    <a:pt x="11" y="10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5" name="Freeform 5459"/>
            <p:cNvSpPr>
              <a:spLocks noChangeArrowheads="1"/>
            </p:cNvSpPr>
            <p:nvPr/>
          </p:nvSpPr>
          <p:spPr bwMode="auto">
            <a:xfrm>
              <a:off x="13104273" y="5619621"/>
              <a:ext cx="907433" cy="907493"/>
            </a:xfrm>
            <a:custGeom>
              <a:avLst/>
              <a:gdLst>
                <a:gd name="T0" fmla="*/ 3361 w 3362"/>
                <a:gd name="T1" fmla="*/ 0 h 3360"/>
                <a:gd name="T2" fmla="*/ 3224 w 3362"/>
                <a:gd name="T3" fmla="*/ 45 h 3360"/>
                <a:gd name="T4" fmla="*/ 0 w 3362"/>
                <a:gd name="T5" fmla="*/ 3257 h 3360"/>
                <a:gd name="T6" fmla="*/ 0 w 3362"/>
                <a:gd name="T7" fmla="*/ 3359 h 3360"/>
                <a:gd name="T8" fmla="*/ 3361 w 3362"/>
                <a:gd name="T9" fmla="*/ 0 h 3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62" h="3360">
                  <a:moveTo>
                    <a:pt x="3361" y="0"/>
                  </a:moveTo>
                  <a:lnTo>
                    <a:pt x="3224" y="45"/>
                  </a:lnTo>
                  <a:lnTo>
                    <a:pt x="0" y="3257"/>
                  </a:lnTo>
                  <a:lnTo>
                    <a:pt x="0" y="3359"/>
                  </a:lnTo>
                  <a:lnTo>
                    <a:pt x="336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6" name="Freeform 5460"/>
            <p:cNvSpPr>
              <a:spLocks noChangeArrowheads="1"/>
            </p:cNvSpPr>
            <p:nvPr/>
          </p:nvSpPr>
          <p:spPr bwMode="auto">
            <a:xfrm>
              <a:off x="13104273" y="5619621"/>
              <a:ext cx="907433" cy="907493"/>
            </a:xfrm>
            <a:custGeom>
              <a:avLst/>
              <a:gdLst>
                <a:gd name="T0" fmla="*/ 3361 w 3362"/>
                <a:gd name="T1" fmla="*/ 0 h 3360"/>
                <a:gd name="T2" fmla="*/ 3224 w 3362"/>
                <a:gd name="T3" fmla="*/ 45 h 3360"/>
                <a:gd name="T4" fmla="*/ 0 w 3362"/>
                <a:gd name="T5" fmla="*/ 3257 h 3360"/>
                <a:gd name="T6" fmla="*/ 0 w 3362"/>
                <a:gd name="T7" fmla="*/ 3359 h 3360"/>
                <a:gd name="T8" fmla="*/ 3361 w 3362"/>
                <a:gd name="T9" fmla="*/ 0 h 3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62" h="3360">
                  <a:moveTo>
                    <a:pt x="3361" y="0"/>
                  </a:moveTo>
                  <a:lnTo>
                    <a:pt x="3224" y="45"/>
                  </a:lnTo>
                  <a:lnTo>
                    <a:pt x="0" y="3257"/>
                  </a:lnTo>
                  <a:lnTo>
                    <a:pt x="0" y="3359"/>
                  </a:lnTo>
                  <a:lnTo>
                    <a:pt x="336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7" name="Freeform 5461"/>
            <p:cNvSpPr>
              <a:spLocks noChangeArrowheads="1"/>
            </p:cNvSpPr>
            <p:nvPr/>
          </p:nvSpPr>
          <p:spPr bwMode="auto">
            <a:xfrm>
              <a:off x="13974790" y="5619621"/>
              <a:ext cx="36917" cy="11909"/>
            </a:xfrm>
            <a:custGeom>
              <a:avLst/>
              <a:gdLst>
                <a:gd name="T0" fmla="*/ 137 w 138"/>
                <a:gd name="T1" fmla="*/ 0 h 46"/>
                <a:gd name="T2" fmla="*/ 0 w 138"/>
                <a:gd name="T3" fmla="*/ 45 h 46"/>
                <a:gd name="T4" fmla="*/ 0 w 138"/>
                <a:gd name="T5" fmla="*/ 45 h 46"/>
                <a:gd name="T6" fmla="*/ 137 w 138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46">
                  <a:moveTo>
                    <a:pt x="137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8" name="Freeform 5462"/>
            <p:cNvSpPr>
              <a:spLocks noChangeArrowheads="1"/>
            </p:cNvSpPr>
            <p:nvPr/>
          </p:nvSpPr>
          <p:spPr bwMode="auto">
            <a:xfrm>
              <a:off x="13974790" y="5619621"/>
              <a:ext cx="36917" cy="11909"/>
            </a:xfrm>
            <a:custGeom>
              <a:avLst/>
              <a:gdLst>
                <a:gd name="T0" fmla="*/ 137 w 138"/>
                <a:gd name="T1" fmla="*/ 0 h 46"/>
                <a:gd name="T2" fmla="*/ 0 w 138"/>
                <a:gd name="T3" fmla="*/ 45 h 46"/>
                <a:gd name="T4" fmla="*/ 0 w 138"/>
                <a:gd name="T5" fmla="*/ 45 h 46"/>
                <a:gd name="T6" fmla="*/ 137 w 138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46">
                  <a:moveTo>
                    <a:pt x="137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69" name="Freeform 5463"/>
            <p:cNvSpPr>
              <a:spLocks noChangeArrowheads="1"/>
            </p:cNvSpPr>
            <p:nvPr/>
          </p:nvSpPr>
          <p:spPr bwMode="auto">
            <a:xfrm>
              <a:off x="13100701" y="6523541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0" name="Freeform 5464"/>
            <p:cNvSpPr>
              <a:spLocks noChangeArrowheads="1"/>
            </p:cNvSpPr>
            <p:nvPr/>
          </p:nvSpPr>
          <p:spPr bwMode="auto">
            <a:xfrm>
              <a:off x="13100701" y="6523541"/>
              <a:ext cx="3573" cy="5954"/>
            </a:xfrm>
            <a:custGeom>
              <a:avLst/>
              <a:gdLst>
                <a:gd name="T0" fmla="*/ 11 w 12"/>
                <a:gd name="T1" fmla="*/ 0 h 24"/>
                <a:gd name="T2" fmla="*/ 0 w 12"/>
                <a:gd name="T3" fmla="*/ 0 h 24"/>
                <a:gd name="T4" fmla="*/ 0 w 12"/>
                <a:gd name="T5" fmla="*/ 23 h 24"/>
                <a:gd name="T6" fmla="*/ 11 w 12"/>
                <a:gd name="T7" fmla="*/ 12 h 24"/>
                <a:gd name="T8" fmla="*/ 11 w 1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11" y="12"/>
                  </a:lnTo>
                  <a:lnTo>
                    <a:pt x="11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1" name="Freeform 5465"/>
            <p:cNvSpPr>
              <a:spLocks noChangeArrowheads="1"/>
            </p:cNvSpPr>
            <p:nvPr/>
          </p:nvSpPr>
          <p:spPr bwMode="auto">
            <a:xfrm>
              <a:off x="13100701" y="6566414"/>
              <a:ext cx="3573" cy="3572"/>
            </a:xfrm>
            <a:custGeom>
              <a:avLst/>
              <a:gdLst>
                <a:gd name="T0" fmla="*/ 0 w 12"/>
                <a:gd name="T1" fmla="*/ 0 h 12"/>
                <a:gd name="T2" fmla="*/ 0 w 12"/>
                <a:gd name="T3" fmla="*/ 11 h 12"/>
                <a:gd name="T4" fmla="*/ 11 w 12"/>
                <a:gd name="T5" fmla="*/ 11 h 12"/>
                <a:gd name="T6" fmla="*/ 11 w 12"/>
                <a:gd name="T7" fmla="*/ 11 h 12"/>
                <a:gd name="T8" fmla="*/ 0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0"/>
                  </a:moveTo>
                  <a:lnTo>
                    <a:pt x="0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2" name="Freeform 5466"/>
            <p:cNvSpPr>
              <a:spLocks noChangeArrowheads="1"/>
            </p:cNvSpPr>
            <p:nvPr/>
          </p:nvSpPr>
          <p:spPr bwMode="auto">
            <a:xfrm>
              <a:off x="13100701" y="6566414"/>
              <a:ext cx="3573" cy="3572"/>
            </a:xfrm>
            <a:custGeom>
              <a:avLst/>
              <a:gdLst>
                <a:gd name="T0" fmla="*/ 0 w 12"/>
                <a:gd name="T1" fmla="*/ 0 h 12"/>
                <a:gd name="T2" fmla="*/ 0 w 12"/>
                <a:gd name="T3" fmla="*/ 11 h 12"/>
                <a:gd name="T4" fmla="*/ 11 w 12"/>
                <a:gd name="T5" fmla="*/ 11 h 12"/>
                <a:gd name="T6" fmla="*/ 11 w 12"/>
                <a:gd name="T7" fmla="*/ 11 h 12"/>
                <a:gd name="T8" fmla="*/ 0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0"/>
                  </a:moveTo>
                  <a:lnTo>
                    <a:pt x="0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3" name="Freeform 5467"/>
            <p:cNvSpPr>
              <a:spLocks noChangeArrowheads="1"/>
            </p:cNvSpPr>
            <p:nvPr/>
          </p:nvSpPr>
          <p:spPr bwMode="auto">
            <a:xfrm>
              <a:off x="13100701" y="6550932"/>
              <a:ext cx="3573" cy="19055"/>
            </a:xfrm>
            <a:custGeom>
              <a:avLst/>
              <a:gdLst>
                <a:gd name="T0" fmla="*/ 11 w 12"/>
                <a:gd name="T1" fmla="*/ 0 h 69"/>
                <a:gd name="T2" fmla="*/ 0 w 12"/>
                <a:gd name="T3" fmla="*/ 11 h 69"/>
                <a:gd name="T4" fmla="*/ 0 w 12"/>
                <a:gd name="T5" fmla="*/ 57 h 69"/>
                <a:gd name="T6" fmla="*/ 11 w 12"/>
                <a:gd name="T7" fmla="*/ 68 h 69"/>
                <a:gd name="T8" fmla="*/ 11 w 12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69">
                  <a:moveTo>
                    <a:pt x="11" y="0"/>
                  </a:moveTo>
                  <a:lnTo>
                    <a:pt x="0" y="11"/>
                  </a:lnTo>
                  <a:lnTo>
                    <a:pt x="0" y="57"/>
                  </a:lnTo>
                  <a:lnTo>
                    <a:pt x="11" y="68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4" name="Freeform 5468"/>
            <p:cNvSpPr>
              <a:spLocks noChangeArrowheads="1"/>
            </p:cNvSpPr>
            <p:nvPr/>
          </p:nvSpPr>
          <p:spPr bwMode="auto">
            <a:xfrm>
              <a:off x="13100701" y="6550932"/>
              <a:ext cx="3573" cy="19055"/>
            </a:xfrm>
            <a:custGeom>
              <a:avLst/>
              <a:gdLst>
                <a:gd name="T0" fmla="*/ 11 w 12"/>
                <a:gd name="T1" fmla="*/ 0 h 69"/>
                <a:gd name="T2" fmla="*/ 0 w 12"/>
                <a:gd name="T3" fmla="*/ 11 h 69"/>
                <a:gd name="T4" fmla="*/ 0 w 12"/>
                <a:gd name="T5" fmla="*/ 57 h 69"/>
                <a:gd name="T6" fmla="*/ 11 w 12"/>
                <a:gd name="T7" fmla="*/ 68 h 69"/>
                <a:gd name="T8" fmla="*/ 11 w 12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69">
                  <a:moveTo>
                    <a:pt x="11" y="0"/>
                  </a:moveTo>
                  <a:lnTo>
                    <a:pt x="0" y="11"/>
                  </a:lnTo>
                  <a:lnTo>
                    <a:pt x="0" y="57"/>
                  </a:lnTo>
                  <a:lnTo>
                    <a:pt x="11" y="68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5" name="Freeform 5469"/>
            <p:cNvSpPr>
              <a:spLocks noChangeArrowheads="1"/>
            </p:cNvSpPr>
            <p:nvPr/>
          </p:nvSpPr>
          <p:spPr bwMode="auto">
            <a:xfrm>
              <a:off x="13104273" y="5596993"/>
              <a:ext cx="981267" cy="971803"/>
            </a:xfrm>
            <a:custGeom>
              <a:avLst/>
              <a:gdLst>
                <a:gd name="T0" fmla="*/ 3633 w 3634"/>
                <a:gd name="T1" fmla="*/ 0 h 3599"/>
                <a:gd name="T2" fmla="*/ 3497 w 3634"/>
                <a:gd name="T3" fmla="*/ 46 h 3599"/>
                <a:gd name="T4" fmla="*/ 0 w 3634"/>
                <a:gd name="T5" fmla="*/ 3530 h 3599"/>
                <a:gd name="T6" fmla="*/ 0 w 3634"/>
                <a:gd name="T7" fmla="*/ 3598 h 3599"/>
                <a:gd name="T8" fmla="*/ 0 w 3634"/>
                <a:gd name="T9" fmla="*/ 3598 h 3599"/>
                <a:gd name="T10" fmla="*/ 57 w 3634"/>
                <a:gd name="T11" fmla="*/ 3575 h 3599"/>
                <a:gd name="T12" fmla="*/ 3633 w 3634"/>
                <a:gd name="T13" fmla="*/ 0 h 3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4" h="3599">
                  <a:moveTo>
                    <a:pt x="3633" y="0"/>
                  </a:moveTo>
                  <a:lnTo>
                    <a:pt x="3497" y="46"/>
                  </a:lnTo>
                  <a:lnTo>
                    <a:pt x="0" y="3530"/>
                  </a:lnTo>
                  <a:lnTo>
                    <a:pt x="0" y="3598"/>
                  </a:lnTo>
                  <a:lnTo>
                    <a:pt x="0" y="3598"/>
                  </a:lnTo>
                  <a:lnTo>
                    <a:pt x="57" y="3575"/>
                  </a:lnTo>
                  <a:lnTo>
                    <a:pt x="363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6" name="Freeform 5470"/>
            <p:cNvSpPr>
              <a:spLocks noChangeArrowheads="1"/>
            </p:cNvSpPr>
            <p:nvPr/>
          </p:nvSpPr>
          <p:spPr bwMode="auto">
            <a:xfrm>
              <a:off x="13104273" y="5596993"/>
              <a:ext cx="981267" cy="971803"/>
            </a:xfrm>
            <a:custGeom>
              <a:avLst/>
              <a:gdLst>
                <a:gd name="T0" fmla="*/ 3633 w 3634"/>
                <a:gd name="T1" fmla="*/ 0 h 3599"/>
                <a:gd name="T2" fmla="*/ 3497 w 3634"/>
                <a:gd name="T3" fmla="*/ 46 h 3599"/>
                <a:gd name="T4" fmla="*/ 0 w 3634"/>
                <a:gd name="T5" fmla="*/ 3530 h 3599"/>
                <a:gd name="T6" fmla="*/ 0 w 3634"/>
                <a:gd name="T7" fmla="*/ 3598 h 3599"/>
                <a:gd name="T8" fmla="*/ 0 w 3634"/>
                <a:gd name="T9" fmla="*/ 3598 h 3599"/>
                <a:gd name="T10" fmla="*/ 57 w 3634"/>
                <a:gd name="T11" fmla="*/ 3575 h 3599"/>
                <a:gd name="T12" fmla="*/ 3633 w 3634"/>
                <a:gd name="T13" fmla="*/ 0 h 3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4" h="3599">
                  <a:moveTo>
                    <a:pt x="3633" y="0"/>
                  </a:moveTo>
                  <a:lnTo>
                    <a:pt x="3497" y="46"/>
                  </a:lnTo>
                  <a:lnTo>
                    <a:pt x="0" y="3530"/>
                  </a:lnTo>
                  <a:lnTo>
                    <a:pt x="0" y="3598"/>
                  </a:lnTo>
                  <a:lnTo>
                    <a:pt x="0" y="3598"/>
                  </a:lnTo>
                  <a:lnTo>
                    <a:pt x="57" y="3575"/>
                  </a:lnTo>
                  <a:lnTo>
                    <a:pt x="363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7" name="Freeform 5471"/>
            <p:cNvSpPr>
              <a:spLocks noChangeArrowheads="1"/>
            </p:cNvSpPr>
            <p:nvPr/>
          </p:nvSpPr>
          <p:spPr bwMode="auto">
            <a:xfrm>
              <a:off x="14048623" y="5596993"/>
              <a:ext cx="36917" cy="13100"/>
            </a:xfrm>
            <a:custGeom>
              <a:avLst/>
              <a:gdLst>
                <a:gd name="T0" fmla="*/ 136 w 137"/>
                <a:gd name="T1" fmla="*/ 0 h 47"/>
                <a:gd name="T2" fmla="*/ 0 w 137"/>
                <a:gd name="T3" fmla="*/ 46 h 47"/>
                <a:gd name="T4" fmla="*/ 0 w 137"/>
                <a:gd name="T5" fmla="*/ 46 h 47"/>
                <a:gd name="T6" fmla="*/ 136 w 13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7">
                  <a:moveTo>
                    <a:pt x="136" y="0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8" name="Freeform 5472"/>
            <p:cNvSpPr>
              <a:spLocks noChangeArrowheads="1"/>
            </p:cNvSpPr>
            <p:nvPr/>
          </p:nvSpPr>
          <p:spPr bwMode="auto">
            <a:xfrm>
              <a:off x="14048623" y="5596993"/>
              <a:ext cx="36917" cy="13100"/>
            </a:xfrm>
            <a:custGeom>
              <a:avLst/>
              <a:gdLst>
                <a:gd name="T0" fmla="*/ 136 w 137"/>
                <a:gd name="T1" fmla="*/ 0 h 47"/>
                <a:gd name="T2" fmla="*/ 0 w 137"/>
                <a:gd name="T3" fmla="*/ 46 h 47"/>
                <a:gd name="T4" fmla="*/ 0 w 137"/>
                <a:gd name="T5" fmla="*/ 46 h 47"/>
                <a:gd name="T6" fmla="*/ 136 w 13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47">
                  <a:moveTo>
                    <a:pt x="136" y="0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79" name="Freeform 5473"/>
            <p:cNvSpPr>
              <a:spLocks noChangeArrowheads="1"/>
            </p:cNvSpPr>
            <p:nvPr/>
          </p:nvSpPr>
          <p:spPr bwMode="auto">
            <a:xfrm>
              <a:off x="13156671" y="5579129"/>
              <a:ext cx="1002702" cy="975376"/>
            </a:xfrm>
            <a:custGeom>
              <a:avLst/>
              <a:gdLst>
                <a:gd name="T0" fmla="*/ 3711 w 3712"/>
                <a:gd name="T1" fmla="*/ 0 h 3610"/>
                <a:gd name="T2" fmla="*/ 3575 w 3712"/>
                <a:gd name="T3" fmla="*/ 34 h 3610"/>
                <a:gd name="T4" fmla="*/ 0 w 3712"/>
                <a:gd name="T5" fmla="*/ 3609 h 3610"/>
                <a:gd name="T6" fmla="*/ 136 w 3712"/>
                <a:gd name="T7" fmla="*/ 3564 h 3610"/>
                <a:gd name="T8" fmla="*/ 3711 w 3712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2" h="3610">
                  <a:moveTo>
                    <a:pt x="3711" y="0"/>
                  </a:moveTo>
                  <a:lnTo>
                    <a:pt x="3575" y="34"/>
                  </a:lnTo>
                  <a:lnTo>
                    <a:pt x="0" y="3609"/>
                  </a:lnTo>
                  <a:lnTo>
                    <a:pt x="136" y="3564"/>
                  </a:lnTo>
                  <a:lnTo>
                    <a:pt x="371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0" name="Freeform 5474"/>
            <p:cNvSpPr>
              <a:spLocks noChangeArrowheads="1"/>
            </p:cNvSpPr>
            <p:nvPr/>
          </p:nvSpPr>
          <p:spPr bwMode="auto">
            <a:xfrm>
              <a:off x="13156671" y="5579129"/>
              <a:ext cx="1002702" cy="975376"/>
            </a:xfrm>
            <a:custGeom>
              <a:avLst/>
              <a:gdLst>
                <a:gd name="T0" fmla="*/ 3711 w 3712"/>
                <a:gd name="T1" fmla="*/ 0 h 3610"/>
                <a:gd name="T2" fmla="*/ 3575 w 3712"/>
                <a:gd name="T3" fmla="*/ 34 h 3610"/>
                <a:gd name="T4" fmla="*/ 0 w 3712"/>
                <a:gd name="T5" fmla="*/ 3609 h 3610"/>
                <a:gd name="T6" fmla="*/ 136 w 3712"/>
                <a:gd name="T7" fmla="*/ 3564 h 3610"/>
                <a:gd name="T8" fmla="*/ 3711 w 3712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2" h="3610">
                  <a:moveTo>
                    <a:pt x="3711" y="0"/>
                  </a:moveTo>
                  <a:lnTo>
                    <a:pt x="3575" y="34"/>
                  </a:lnTo>
                  <a:lnTo>
                    <a:pt x="0" y="3609"/>
                  </a:lnTo>
                  <a:lnTo>
                    <a:pt x="136" y="3564"/>
                  </a:lnTo>
                  <a:lnTo>
                    <a:pt x="371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1" name="Freeform 5475"/>
            <p:cNvSpPr>
              <a:spLocks noChangeArrowheads="1"/>
            </p:cNvSpPr>
            <p:nvPr/>
          </p:nvSpPr>
          <p:spPr bwMode="auto">
            <a:xfrm>
              <a:off x="14121265" y="5575557"/>
              <a:ext cx="36916" cy="11909"/>
            </a:xfrm>
            <a:custGeom>
              <a:avLst/>
              <a:gdLst>
                <a:gd name="T0" fmla="*/ 136 w 137"/>
                <a:gd name="T1" fmla="*/ 0 h 46"/>
                <a:gd name="T2" fmla="*/ 0 w 137"/>
                <a:gd name="T3" fmla="*/ 45 h 46"/>
                <a:gd name="T4" fmla="*/ 0 w 137"/>
                <a:gd name="T5" fmla="*/ 45 h 46"/>
                <a:gd name="T6" fmla="*/ 136 w 137"/>
                <a:gd name="T7" fmla="*/ 11 h 46"/>
                <a:gd name="T8" fmla="*/ 136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36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11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2" name="Freeform 5476"/>
            <p:cNvSpPr>
              <a:spLocks noChangeArrowheads="1"/>
            </p:cNvSpPr>
            <p:nvPr/>
          </p:nvSpPr>
          <p:spPr bwMode="auto">
            <a:xfrm>
              <a:off x="14121265" y="5575557"/>
              <a:ext cx="36916" cy="11909"/>
            </a:xfrm>
            <a:custGeom>
              <a:avLst/>
              <a:gdLst>
                <a:gd name="T0" fmla="*/ 136 w 137"/>
                <a:gd name="T1" fmla="*/ 0 h 46"/>
                <a:gd name="T2" fmla="*/ 0 w 137"/>
                <a:gd name="T3" fmla="*/ 45 h 46"/>
                <a:gd name="T4" fmla="*/ 0 w 137"/>
                <a:gd name="T5" fmla="*/ 45 h 46"/>
                <a:gd name="T6" fmla="*/ 136 w 137"/>
                <a:gd name="T7" fmla="*/ 11 h 46"/>
                <a:gd name="T8" fmla="*/ 136 w 137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46">
                  <a:moveTo>
                    <a:pt x="136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36" y="11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3" name="Freeform 5477"/>
            <p:cNvSpPr>
              <a:spLocks noChangeArrowheads="1"/>
            </p:cNvSpPr>
            <p:nvPr/>
          </p:nvSpPr>
          <p:spPr bwMode="auto">
            <a:xfrm>
              <a:off x="13229313" y="5557692"/>
              <a:ext cx="1002702" cy="975376"/>
            </a:xfrm>
            <a:custGeom>
              <a:avLst/>
              <a:gdLst>
                <a:gd name="T0" fmla="*/ 3712 w 3713"/>
                <a:gd name="T1" fmla="*/ 0 h 3610"/>
                <a:gd name="T2" fmla="*/ 3576 w 3713"/>
                <a:gd name="T3" fmla="*/ 34 h 3610"/>
                <a:gd name="T4" fmla="*/ 0 w 3713"/>
                <a:gd name="T5" fmla="*/ 3609 h 3610"/>
                <a:gd name="T6" fmla="*/ 136 w 3713"/>
                <a:gd name="T7" fmla="*/ 3574 h 3610"/>
                <a:gd name="T8" fmla="*/ 3712 w 3713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10">
                  <a:moveTo>
                    <a:pt x="3712" y="0"/>
                  </a:moveTo>
                  <a:lnTo>
                    <a:pt x="3576" y="34"/>
                  </a:lnTo>
                  <a:lnTo>
                    <a:pt x="0" y="3609"/>
                  </a:lnTo>
                  <a:lnTo>
                    <a:pt x="136" y="3574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4" name="Freeform 5478"/>
            <p:cNvSpPr>
              <a:spLocks noChangeArrowheads="1"/>
            </p:cNvSpPr>
            <p:nvPr/>
          </p:nvSpPr>
          <p:spPr bwMode="auto">
            <a:xfrm>
              <a:off x="13229313" y="5557692"/>
              <a:ext cx="1002702" cy="975376"/>
            </a:xfrm>
            <a:custGeom>
              <a:avLst/>
              <a:gdLst>
                <a:gd name="T0" fmla="*/ 3712 w 3713"/>
                <a:gd name="T1" fmla="*/ 0 h 3610"/>
                <a:gd name="T2" fmla="*/ 3576 w 3713"/>
                <a:gd name="T3" fmla="*/ 34 h 3610"/>
                <a:gd name="T4" fmla="*/ 0 w 3713"/>
                <a:gd name="T5" fmla="*/ 3609 h 3610"/>
                <a:gd name="T6" fmla="*/ 136 w 3713"/>
                <a:gd name="T7" fmla="*/ 3574 h 3610"/>
                <a:gd name="T8" fmla="*/ 3712 w 3713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10">
                  <a:moveTo>
                    <a:pt x="3712" y="0"/>
                  </a:moveTo>
                  <a:lnTo>
                    <a:pt x="3576" y="34"/>
                  </a:lnTo>
                  <a:lnTo>
                    <a:pt x="0" y="3609"/>
                  </a:lnTo>
                  <a:lnTo>
                    <a:pt x="136" y="3574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5" name="Freeform 5479"/>
            <p:cNvSpPr>
              <a:spLocks noChangeArrowheads="1"/>
            </p:cNvSpPr>
            <p:nvPr/>
          </p:nvSpPr>
          <p:spPr bwMode="auto">
            <a:xfrm>
              <a:off x="14195099" y="5557692"/>
              <a:ext cx="36916" cy="9527"/>
            </a:xfrm>
            <a:custGeom>
              <a:avLst/>
              <a:gdLst>
                <a:gd name="T0" fmla="*/ 136 w 137"/>
                <a:gd name="T1" fmla="*/ 0 h 35"/>
                <a:gd name="T2" fmla="*/ 0 w 137"/>
                <a:gd name="T3" fmla="*/ 34 h 35"/>
                <a:gd name="T4" fmla="*/ 0 w 137"/>
                <a:gd name="T5" fmla="*/ 34 h 35"/>
                <a:gd name="T6" fmla="*/ 136 w 137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35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6" name="Freeform 5480"/>
            <p:cNvSpPr>
              <a:spLocks noChangeArrowheads="1"/>
            </p:cNvSpPr>
            <p:nvPr/>
          </p:nvSpPr>
          <p:spPr bwMode="auto">
            <a:xfrm>
              <a:off x="14195099" y="5557692"/>
              <a:ext cx="36916" cy="9527"/>
            </a:xfrm>
            <a:custGeom>
              <a:avLst/>
              <a:gdLst>
                <a:gd name="T0" fmla="*/ 136 w 137"/>
                <a:gd name="T1" fmla="*/ 0 h 35"/>
                <a:gd name="T2" fmla="*/ 0 w 137"/>
                <a:gd name="T3" fmla="*/ 34 h 35"/>
                <a:gd name="T4" fmla="*/ 0 w 137"/>
                <a:gd name="T5" fmla="*/ 34 h 35"/>
                <a:gd name="T6" fmla="*/ 136 w 137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35">
                  <a:moveTo>
                    <a:pt x="136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7" name="Freeform 5481"/>
            <p:cNvSpPr>
              <a:spLocks noChangeArrowheads="1"/>
            </p:cNvSpPr>
            <p:nvPr/>
          </p:nvSpPr>
          <p:spPr bwMode="auto">
            <a:xfrm>
              <a:off x="13303146" y="5536256"/>
              <a:ext cx="1002702" cy="975376"/>
            </a:xfrm>
            <a:custGeom>
              <a:avLst/>
              <a:gdLst>
                <a:gd name="T0" fmla="*/ 3711 w 3712"/>
                <a:gd name="T1" fmla="*/ 0 h 3610"/>
                <a:gd name="T2" fmla="*/ 3564 w 3712"/>
                <a:gd name="T3" fmla="*/ 46 h 3610"/>
                <a:gd name="T4" fmla="*/ 0 w 3712"/>
                <a:gd name="T5" fmla="*/ 3609 h 3610"/>
                <a:gd name="T6" fmla="*/ 136 w 3712"/>
                <a:gd name="T7" fmla="*/ 3575 h 3610"/>
                <a:gd name="T8" fmla="*/ 3711 w 3712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2" h="3610">
                  <a:moveTo>
                    <a:pt x="3711" y="0"/>
                  </a:moveTo>
                  <a:lnTo>
                    <a:pt x="3564" y="46"/>
                  </a:lnTo>
                  <a:lnTo>
                    <a:pt x="0" y="3609"/>
                  </a:lnTo>
                  <a:lnTo>
                    <a:pt x="136" y="3575"/>
                  </a:lnTo>
                  <a:lnTo>
                    <a:pt x="371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8" name="Freeform 5482"/>
            <p:cNvSpPr>
              <a:spLocks noChangeArrowheads="1"/>
            </p:cNvSpPr>
            <p:nvPr/>
          </p:nvSpPr>
          <p:spPr bwMode="auto">
            <a:xfrm>
              <a:off x="13303146" y="5536256"/>
              <a:ext cx="1002702" cy="975376"/>
            </a:xfrm>
            <a:custGeom>
              <a:avLst/>
              <a:gdLst>
                <a:gd name="T0" fmla="*/ 3711 w 3712"/>
                <a:gd name="T1" fmla="*/ 0 h 3610"/>
                <a:gd name="T2" fmla="*/ 3564 w 3712"/>
                <a:gd name="T3" fmla="*/ 46 h 3610"/>
                <a:gd name="T4" fmla="*/ 0 w 3712"/>
                <a:gd name="T5" fmla="*/ 3609 h 3610"/>
                <a:gd name="T6" fmla="*/ 136 w 3712"/>
                <a:gd name="T7" fmla="*/ 3575 h 3610"/>
                <a:gd name="T8" fmla="*/ 3711 w 3712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2" h="3610">
                  <a:moveTo>
                    <a:pt x="3711" y="0"/>
                  </a:moveTo>
                  <a:lnTo>
                    <a:pt x="3564" y="46"/>
                  </a:lnTo>
                  <a:lnTo>
                    <a:pt x="0" y="3609"/>
                  </a:lnTo>
                  <a:lnTo>
                    <a:pt x="136" y="3575"/>
                  </a:lnTo>
                  <a:lnTo>
                    <a:pt x="371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89" name="Freeform 5483"/>
            <p:cNvSpPr>
              <a:spLocks noChangeArrowheads="1"/>
            </p:cNvSpPr>
            <p:nvPr/>
          </p:nvSpPr>
          <p:spPr bwMode="auto">
            <a:xfrm>
              <a:off x="14265360" y="5536256"/>
              <a:ext cx="40489" cy="13101"/>
            </a:xfrm>
            <a:custGeom>
              <a:avLst/>
              <a:gdLst>
                <a:gd name="T0" fmla="*/ 147 w 148"/>
                <a:gd name="T1" fmla="*/ 0 h 47"/>
                <a:gd name="T2" fmla="*/ 11 w 148"/>
                <a:gd name="T3" fmla="*/ 34 h 47"/>
                <a:gd name="T4" fmla="*/ 0 w 148"/>
                <a:gd name="T5" fmla="*/ 46 h 47"/>
                <a:gd name="T6" fmla="*/ 147 w 1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8" h="47">
                  <a:moveTo>
                    <a:pt x="147" y="0"/>
                  </a:moveTo>
                  <a:lnTo>
                    <a:pt x="11" y="34"/>
                  </a:lnTo>
                  <a:lnTo>
                    <a:pt x="0" y="46"/>
                  </a:lnTo>
                  <a:lnTo>
                    <a:pt x="14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0" name="Freeform 5484"/>
            <p:cNvSpPr>
              <a:spLocks noChangeArrowheads="1"/>
            </p:cNvSpPr>
            <p:nvPr/>
          </p:nvSpPr>
          <p:spPr bwMode="auto">
            <a:xfrm>
              <a:off x="14265360" y="5536256"/>
              <a:ext cx="40489" cy="13101"/>
            </a:xfrm>
            <a:custGeom>
              <a:avLst/>
              <a:gdLst>
                <a:gd name="T0" fmla="*/ 147 w 148"/>
                <a:gd name="T1" fmla="*/ 0 h 47"/>
                <a:gd name="T2" fmla="*/ 11 w 148"/>
                <a:gd name="T3" fmla="*/ 34 h 47"/>
                <a:gd name="T4" fmla="*/ 0 w 148"/>
                <a:gd name="T5" fmla="*/ 46 h 47"/>
                <a:gd name="T6" fmla="*/ 147 w 1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8" h="47">
                  <a:moveTo>
                    <a:pt x="147" y="0"/>
                  </a:moveTo>
                  <a:lnTo>
                    <a:pt x="11" y="34"/>
                  </a:lnTo>
                  <a:lnTo>
                    <a:pt x="0" y="46"/>
                  </a:lnTo>
                  <a:lnTo>
                    <a:pt x="14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1" name="Freeform 5485"/>
            <p:cNvSpPr>
              <a:spLocks noChangeArrowheads="1"/>
            </p:cNvSpPr>
            <p:nvPr/>
          </p:nvSpPr>
          <p:spPr bwMode="auto">
            <a:xfrm>
              <a:off x="13376980" y="5514819"/>
              <a:ext cx="1002702" cy="975376"/>
            </a:xfrm>
            <a:custGeom>
              <a:avLst/>
              <a:gdLst>
                <a:gd name="T0" fmla="*/ 3712 w 3713"/>
                <a:gd name="T1" fmla="*/ 0 h 3610"/>
                <a:gd name="T2" fmla="*/ 3564 w 3713"/>
                <a:gd name="T3" fmla="*/ 45 h 3610"/>
                <a:gd name="T4" fmla="*/ 0 w 3713"/>
                <a:gd name="T5" fmla="*/ 3609 h 3610"/>
                <a:gd name="T6" fmla="*/ 136 w 3713"/>
                <a:gd name="T7" fmla="*/ 3575 h 3610"/>
                <a:gd name="T8" fmla="*/ 3712 w 3713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10">
                  <a:moveTo>
                    <a:pt x="3712" y="0"/>
                  </a:moveTo>
                  <a:lnTo>
                    <a:pt x="3564" y="45"/>
                  </a:lnTo>
                  <a:lnTo>
                    <a:pt x="0" y="3609"/>
                  </a:lnTo>
                  <a:lnTo>
                    <a:pt x="136" y="3575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2" name="Freeform 5486"/>
            <p:cNvSpPr>
              <a:spLocks noChangeArrowheads="1"/>
            </p:cNvSpPr>
            <p:nvPr/>
          </p:nvSpPr>
          <p:spPr bwMode="auto">
            <a:xfrm>
              <a:off x="13376980" y="5514819"/>
              <a:ext cx="1002702" cy="975376"/>
            </a:xfrm>
            <a:custGeom>
              <a:avLst/>
              <a:gdLst>
                <a:gd name="T0" fmla="*/ 3712 w 3713"/>
                <a:gd name="T1" fmla="*/ 0 h 3610"/>
                <a:gd name="T2" fmla="*/ 3564 w 3713"/>
                <a:gd name="T3" fmla="*/ 45 h 3610"/>
                <a:gd name="T4" fmla="*/ 0 w 3713"/>
                <a:gd name="T5" fmla="*/ 3609 h 3610"/>
                <a:gd name="T6" fmla="*/ 136 w 3713"/>
                <a:gd name="T7" fmla="*/ 3575 h 3610"/>
                <a:gd name="T8" fmla="*/ 3712 w 3713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10">
                  <a:moveTo>
                    <a:pt x="3712" y="0"/>
                  </a:moveTo>
                  <a:lnTo>
                    <a:pt x="3564" y="45"/>
                  </a:lnTo>
                  <a:lnTo>
                    <a:pt x="0" y="3609"/>
                  </a:lnTo>
                  <a:lnTo>
                    <a:pt x="136" y="3575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3" name="Freeform 5487"/>
            <p:cNvSpPr>
              <a:spLocks noChangeArrowheads="1"/>
            </p:cNvSpPr>
            <p:nvPr/>
          </p:nvSpPr>
          <p:spPr bwMode="auto">
            <a:xfrm>
              <a:off x="14339192" y="5514819"/>
              <a:ext cx="40489" cy="11909"/>
            </a:xfrm>
            <a:custGeom>
              <a:avLst/>
              <a:gdLst>
                <a:gd name="T0" fmla="*/ 148 w 149"/>
                <a:gd name="T1" fmla="*/ 0 h 46"/>
                <a:gd name="T2" fmla="*/ 0 w 149"/>
                <a:gd name="T3" fmla="*/ 45 h 46"/>
                <a:gd name="T4" fmla="*/ 0 w 149"/>
                <a:gd name="T5" fmla="*/ 45 h 46"/>
                <a:gd name="T6" fmla="*/ 148 w 149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46">
                  <a:moveTo>
                    <a:pt x="148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4" name="Freeform 5488"/>
            <p:cNvSpPr>
              <a:spLocks noChangeArrowheads="1"/>
            </p:cNvSpPr>
            <p:nvPr/>
          </p:nvSpPr>
          <p:spPr bwMode="auto">
            <a:xfrm>
              <a:off x="14339192" y="5514819"/>
              <a:ext cx="40489" cy="11909"/>
            </a:xfrm>
            <a:custGeom>
              <a:avLst/>
              <a:gdLst>
                <a:gd name="T0" fmla="*/ 148 w 149"/>
                <a:gd name="T1" fmla="*/ 0 h 46"/>
                <a:gd name="T2" fmla="*/ 0 w 149"/>
                <a:gd name="T3" fmla="*/ 45 h 46"/>
                <a:gd name="T4" fmla="*/ 0 w 149"/>
                <a:gd name="T5" fmla="*/ 45 h 46"/>
                <a:gd name="T6" fmla="*/ 148 w 149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9" h="46">
                  <a:moveTo>
                    <a:pt x="148" y="0"/>
                  </a:moveTo>
                  <a:lnTo>
                    <a:pt x="0" y="45"/>
                  </a:lnTo>
                  <a:lnTo>
                    <a:pt x="0" y="45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5" name="Freeform 5489"/>
            <p:cNvSpPr>
              <a:spLocks noChangeArrowheads="1"/>
            </p:cNvSpPr>
            <p:nvPr/>
          </p:nvSpPr>
          <p:spPr bwMode="auto">
            <a:xfrm>
              <a:off x="13450812" y="5493381"/>
              <a:ext cx="1002702" cy="977758"/>
            </a:xfrm>
            <a:custGeom>
              <a:avLst/>
              <a:gdLst>
                <a:gd name="T0" fmla="*/ 3712 w 3713"/>
                <a:gd name="T1" fmla="*/ 0 h 3622"/>
                <a:gd name="T2" fmla="*/ 3565 w 3713"/>
                <a:gd name="T3" fmla="*/ 46 h 3622"/>
                <a:gd name="T4" fmla="*/ 0 w 3713"/>
                <a:gd name="T5" fmla="*/ 3621 h 3622"/>
                <a:gd name="T6" fmla="*/ 137 w 3713"/>
                <a:gd name="T7" fmla="*/ 3575 h 3622"/>
                <a:gd name="T8" fmla="*/ 3712 w 3713"/>
                <a:gd name="T9" fmla="*/ 0 h 3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22">
                  <a:moveTo>
                    <a:pt x="3712" y="0"/>
                  </a:moveTo>
                  <a:lnTo>
                    <a:pt x="3565" y="46"/>
                  </a:lnTo>
                  <a:lnTo>
                    <a:pt x="0" y="3621"/>
                  </a:lnTo>
                  <a:lnTo>
                    <a:pt x="137" y="3575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6" name="Freeform 5490"/>
            <p:cNvSpPr>
              <a:spLocks noChangeArrowheads="1"/>
            </p:cNvSpPr>
            <p:nvPr/>
          </p:nvSpPr>
          <p:spPr bwMode="auto">
            <a:xfrm>
              <a:off x="13450812" y="5493381"/>
              <a:ext cx="1002702" cy="977758"/>
            </a:xfrm>
            <a:custGeom>
              <a:avLst/>
              <a:gdLst>
                <a:gd name="T0" fmla="*/ 3712 w 3713"/>
                <a:gd name="T1" fmla="*/ 0 h 3622"/>
                <a:gd name="T2" fmla="*/ 3565 w 3713"/>
                <a:gd name="T3" fmla="*/ 46 h 3622"/>
                <a:gd name="T4" fmla="*/ 0 w 3713"/>
                <a:gd name="T5" fmla="*/ 3621 h 3622"/>
                <a:gd name="T6" fmla="*/ 137 w 3713"/>
                <a:gd name="T7" fmla="*/ 3575 h 3622"/>
                <a:gd name="T8" fmla="*/ 3712 w 3713"/>
                <a:gd name="T9" fmla="*/ 0 h 3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22">
                  <a:moveTo>
                    <a:pt x="3712" y="0"/>
                  </a:moveTo>
                  <a:lnTo>
                    <a:pt x="3565" y="46"/>
                  </a:lnTo>
                  <a:lnTo>
                    <a:pt x="0" y="3621"/>
                  </a:lnTo>
                  <a:lnTo>
                    <a:pt x="137" y="3575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7" name="Freeform 5491"/>
            <p:cNvSpPr>
              <a:spLocks noChangeArrowheads="1"/>
            </p:cNvSpPr>
            <p:nvPr/>
          </p:nvSpPr>
          <p:spPr bwMode="auto">
            <a:xfrm>
              <a:off x="14413026" y="5493382"/>
              <a:ext cx="40489" cy="13101"/>
            </a:xfrm>
            <a:custGeom>
              <a:avLst/>
              <a:gdLst>
                <a:gd name="T0" fmla="*/ 147 w 148"/>
                <a:gd name="T1" fmla="*/ 0 h 47"/>
                <a:gd name="T2" fmla="*/ 0 w 148"/>
                <a:gd name="T3" fmla="*/ 46 h 47"/>
                <a:gd name="T4" fmla="*/ 0 w 148"/>
                <a:gd name="T5" fmla="*/ 46 h 47"/>
                <a:gd name="T6" fmla="*/ 147 w 1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8" h="47">
                  <a:moveTo>
                    <a:pt x="147" y="0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14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8" name="Freeform 5492"/>
            <p:cNvSpPr>
              <a:spLocks noChangeArrowheads="1"/>
            </p:cNvSpPr>
            <p:nvPr/>
          </p:nvSpPr>
          <p:spPr bwMode="auto">
            <a:xfrm>
              <a:off x="14413026" y="5493382"/>
              <a:ext cx="40489" cy="13101"/>
            </a:xfrm>
            <a:custGeom>
              <a:avLst/>
              <a:gdLst>
                <a:gd name="T0" fmla="*/ 147 w 148"/>
                <a:gd name="T1" fmla="*/ 0 h 47"/>
                <a:gd name="T2" fmla="*/ 0 w 148"/>
                <a:gd name="T3" fmla="*/ 46 h 47"/>
                <a:gd name="T4" fmla="*/ 0 w 148"/>
                <a:gd name="T5" fmla="*/ 46 h 47"/>
                <a:gd name="T6" fmla="*/ 147 w 148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8" h="47">
                  <a:moveTo>
                    <a:pt x="147" y="0"/>
                  </a:moveTo>
                  <a:lnTo>
                    <a:pt x="0" y="46"/>
                  </a:lnTo>
                  <a:lnTo>
                    <a:pt x="0" y="46"/>
                  </a:lnTo>
                  <a:lnTo>
                    <a:pt x="147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099" name="Freeform 5493"/>
            <p:cNvSpPr>
              <a:spLocks noChangeArrowheads="1"/>
            </p:cNvSpPr>
            <p:nvPr/>
          </p:nvSpPr>
          <p:spPr bwMode="auto">
            <a:xfrm>
              <a:off x="13521073" y="5474327"/>
              <a:ext cx="1002702" cy="975376"/>
            </a:xfrm>
            <a:custGeom>
              <a:avLst/>
              <a:gdLst>
                <a:gd name="T0" fmla="*/ 3712 w 3713"/>
                <a:gd name="T1" fmla="*/ 0 h 3610"/>
                <a:gd name="T2" fmla="*/ 3576 w 3713"/>
                <a:gd name="T3" fmla="*/ 34 h 3610"/>
                <a:gd name="T4" fmla="*/ 0 w 3713"/>
                <a:gd name="T5" fmla="*/ 3609 h 3610"/>
                <a:gd name="T6" fmla="*/ 148 w 3713"/>
                <a:gd name="T7" fmla="*/ 3564 h 3610"/>
                <a:gd name="T8" fmla="*/ 3712 w 3713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10">
                  <a:moveTo>
                    <a:pt x="3712" y="0"/>
                  </a:moveTo>
                  <a:lnTo>
                    <a:pt x="3576" y="34"/>
                  </a:lnTo>
                  <a:lnTo>
                    <a:pt x="0" y="3609"/>
                  </a:lnTo>
                  <a:lnTo>
                    <a:pt x="148" y="3564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0" name="Freeform 5494"/>
            <p:cNvSpPr>
              <a:spLocks noChangeArrowheads="1"/>
            </p:cNvSpPr>
            <p:nvPr/>
          </p:nvSpPr>
          <p:spPr bwMode="auto">
            <a:xfrm>
              <a:off x="13521073" y="5474327"/>
              <a:ext cx="1002702" cy="975376"/>
            </a:xfrm>
            <a:custGeom>
              <a:avLst/>
              <a:gdLst>
                <a:gd name="T0" fmla="*/ 3712 w 3713"/>
                <a:gd name="T1" fmla="*/ 0 h 3610"/>
                <a:gd name="T2" fmla="*/ 3576 w 3713"/>
                <a:gd name="T3" fmla="*/ 34 h 3610"/>
                <a:gd name="T4" fmla="*/ 0 w 3713"/>
                <a:gd name="T5" fmla="*/ 3609 h 3610"/>
                <a:gd name="T6" fmla="*/ 148 w 3713"/>
                <a:gd name="T7" fmla="*/ 3564 h 3610"/>
                <a:gd name="T8" fmla="*/ 3712 w 3713"/>
                <a:gd name="T9" fmla="*/ 0 h 3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3" h="3610">
                  <a:moveTo>
                    <a:pt x="3712" y="0"/>
                  </a:moveTo>
                  <a:lnTo>
                    <a:pt x="3576" y="34"/>
                  </a:lnTo>
                  <a:lnTo>
                    <a:pt x="0" y="3609"/>
                  </a:lnTo>
                  <a:lnTo>
                    <a:pt x="148" y="3564"/>
                  </a:lnTo>
                  <a:lnTo>
                    <a:pt x="371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1" name="Freeform 5495"/>
            <p:cNvSpPr>
              <a:spLocks noChangeArrowheads="1"/>
            </p:cNvSpPr>
            <p:nvPr/>
          </p:nvSpPr>
          <p:spPr bwMode="auto">
            <a:xfrm>
              <a:off x="14486859" y="5474326"/>
              <a:ext cx="40489" cy="9527"/>
            </a:xfrm>
            <a:custGeom>
              <a:avLst/>
              <a:gdLst>
                <a:gd name="T0" fmla="*/ 148 w 149"/>
                <a:gd name="T1" fmla="*/ 0 h 35"/>
                <a:gd name="T2" fmla="*/ 0 w 149"/>
                <a:gd name="T3" fmla="*/ 34 h 35"/>
                <a:gd name="T4" fmla="*/ 0 w 149"/>
                <a:gd name="T5" fmla="*/ 34 h 35"/>
                <a:gd name="T6" fmla="*/ 136 w 149"/>
                <a:gd name="T7" fmla="*/ 0 h 35"/>
                <a:gd name="T8" fmla="*/ 148 w 1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35">
                  <a:moveTo>
                    <a:pt x="148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2" name="Freeform 5496"/>
            <p:cNvSpPr>
              <a:spLocks noChangeArrowheads="1"/>
            </p:cNvSpPr>
            <p:nvPr/>
          </p:nvSpPr>
          <p:spPr bwMode="auto">
            <a:xfrm>
              <a:off x="14486859" y="5474326"/>
              <a:ext cx="40489" cy="9527"/>
            </a:xfrm>
            <a:custGeom>
              <a:avLst/>
              <a:gdLst>
                <a:gd name="T0" fmla="*/ 148 w 149"/>
                <a:gd name="T1" fmla="*/ 0 h 35"/>
                <a:gd name="T2" fmla="*/ 0 w 149"/>
                <a:gd name="T3" fmla="*/ 34 h 35"/>
                <a:gd name="T4" fmla="*/ 0 w 149"/>
                <a:gd name="T5" fmla="*/ 34 h 35"/>
                <a:gd name="T6" fmla="*/ 136 w 149"/>
                <a:gd name="T7" fmla="*/ 0 h 35"/>
                <a:gd name="T8" fmla="*/ 148 w 1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35">
                  <a:moveTo>
                    <a:pt x="148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36" y="0"/>
                  </a:lnTo>
                  <a:lnTo>
                    <a:pt x="148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3" name="Freeform 5497"/>
            <p:cNvSpPr>
              <a:spLocks noChangeArrowheads="1"/>
            </p:cNvSpPr>
            <p:nvPr/>
          </p:nvSpPr>
          <p:spPr bwMode="auto">
            <a:xfrm>
              <a:off x="13594906" y="5462418"/>
              <a:ext cx="975312" cy="965849"/>
            </a:xfrm>
            <a:custGeom>
              <a:avLst/>
              <a:gdLst>
                <a:gd name="T0" fmla="*/ 3610 w 3611"/>
                <a:gd name="T1" fmla="*/ 0 h 3575"/>
                <a:gd name="T2" fmla="*/ 3576 w 3611"/>
                <a:gd name="T3" fmla="*/ 0 h 3575"/>
                <a:gd name="T4" fmla="*/ 0 w 3611"/>
                <a:gd name="T5" fmla="*/ 3574 h 3575"/>
                <a:gd name="T6" fmla="*/ 148 w 3611"/>
                <a:gd name="T7" fmla="*/ 3541 h 3575"/>
                <a:gd name="T8" fmla="*/ 3610 w 3611"/>
                <a:gd name="T9" fmla="*/ 79 h 3575"/>
                <a:gd name="T10" fmla="*/ 3610 w 3611"/>
                <a:gd name="T11" fmla="*/ 0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1" h="3575">
                  <a:moveTo>
                    <a:pt x="3610" y="0"/>
                  </a:moveTo>
                  <a:lnTo>
                    <a:pt x="3576" y="0"/>
                  </a:lnTo>
                  <a:lnTo>
                    <a:pt x="0" y="3574"/>
                  </a:lnTo>
                  <a:lnTo>
                    <a:pt x="148" y="3541"/>
                  </a:lnTo>
                  <a:lnTo>
                    <a:pt x="3610" y="79"/>
                  </a:lnTo>
                  <a:lnTo>
                    <a:pt x="361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4" name="Freeform 5498"/>
            <p:cNvSpPr>
              <a:spLocks noChangeArrowheads="1"/>
            </p:cNvSpPr>
            <p:nvPr/>
          </p:nvSpPr>
          <p:spPr bwMode="auto">
            <a:xfrm>
              <a:off x="13594906" y="5462418"/>
              <a:ext cx="975312" cy="965849"/>
            </a:xfrm>
            <a:custGeom>
              <a:avLst/>
              <a:gdLst>
                <a:gd name="T0" fmla="*/ 3610 w 3611"/>
                <a:gd name="T1" fmla="*/ 0 h 3575"/>
                <a:gd name="T2" fmla="*/ 3576 w 3611"/>
                <a:gd name="T3" fmla="*/ 0 h 3575"/>
                <a:gd name="T4" fmla="*/ 0 w 3611"/>
                <a:gd name="T5" fmla="*/ 3574 h 3575"/>
                <a:gd name="T6" fmla="*/ 148 w 3611"/>
                <a:gd name="T7" fmla="*/ 3541 h 3575"/>
                <a:gd name="T8" fmla="*/ 3610 w 3611"/>
                <a:gd name="T9" fmla="*/ 79 h 3575"/>
                <a:gd name="T10" fmla="*/ 3610 w 3611"/>
                <a:gd name="T11" fmla="*/ 0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1" h="3575">
                  <a:moveTo>
                    <a:pt x="3610" y="0"/>
                  </a:moveTo>
                  <a:lnTo>
                    <a:pt x="3576" y="0"/>
                  </a:lnTo>
                  <a:lnTo>
                    <a:pt x="0" y="3574"/>
                  </a:lnTo>
                  <a:lnTo>
                    <a:pt x="148" y="3541"/>
                  </a:lnTo>
                  <a:lnTo>
                    <a:pt x="3610" y="79"/>
                  </a:lnTo>
                  <a:lnTo>
                    <a:pt x="361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5" name="Freeform 5499"/>
            <p:cNvSpPr>
              <a:spLocks noChangeArrowheads="1"/>
            </p:cNvSpPr>
            <p:nvPr/>
          </p:nvSpPr>
          <p:spPr bwMode="auto">
            <a:xfrm>
              <a:off x="14560691" y="5462417"/>
              <a:ext cx="9527" cy="1191"/>
            </a:xfrm>
            <a:custGeom>
              <a:avLst/>
              <a:gdLst>
                <a:gd name="T0" fmla="*/ 34 w 35"/>
                <a:gd name="T1" fmla="*/ 0 h 1"/>
                <a:gd name="T2" fmla="*/ 0 w 35"/>
                <a:gd name="T3" fmla="*/ 0 h 1"/>
                <a:gd name="T4" fmla="*/ 0 w 35"/>
                <a:gd name="T5" fmla="*/ 0 h 1"/>
                <a:gd name="T6" fmla="*/ 34 w 3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">
                  <a:moveTo>
                    <a:pt x="3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4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6" name="Freeform 5500"/>
            <p:cNvSpPr>
              <a:spLocks noChangeArrowheads="1"/>
            </p:cNvSpPr>
            <p:nvPr/>
          </p:nvSpPr>
          <p:spPr bwMode="auto">
            <a:xfrm>
              <a:off x="14560691" y="5462417"/>
              <a:ext cx="9527" cy="1191"/>
            </a:xfrm>
            <a:custGeom>
              <a:avLst/>
              <a:gdLst>
                <a:gd name="T0" fmla="*/ 34 w 35"/>
                <a:gd name="T1" fmla="*/ 0 h 1"/>
                <a:gd name="T2" fmla="*/ 0 w 35"/>
                <a:gd name="T3" fmla="*/ 0 h 1"/>
                <a:gd name="T4" fmla="*/ 0 w 35"/>
                <a:gd name="T5" fmla="*/ 0 h 1"/>
                <a:gd name="T6" fmla="*/ 34 w 3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">
                  <a:moveTo>
                    <a:pt x="3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4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7" name="Freeform 5501"/>
            <p:cNvSpPr>
              <a:spLocks noChangeArrowheads="1"/>
            </p:cNvSpPr>
            <p:nvPr/>
          </p:nvSpPr>
          <p:spPr bwMode="auto">
            <a:xfrm>
              <a:off x="13667548" y="5508864"/>
              <a:ext cx="901480" cy="897965"/>
            </a:xfrm>
            <a:custGeom>
              <a:avLst/>
              <a:gdLst>
                <a:gd name="T0" fmla="*/ 3338 w 3339"/>
                <a:gd name="T1" fmla="*/ 0 h 3326"/>
                <a:gd name="T2" fmla="*/ 0 w 3339"/>
                <a:gd name="T3" fmla="*/ 3325 h 3326"/>
                <a:gd name="T4" fmla="*/ 148 w 3339"/>
                <a:gd name="T5" fmla="*/ 3291 h 3326"/>
                <a:gd name="T6" fmla="*/ 3338 w 3339"/>
                <a:gd name="T7" fmla="*/ 102 h 3326"/>
                <a:gd name="T8" fmla="*/ 3338 w 3339"/>
                <a:gd name="T9" fmla="*/ 0 h 3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9" h="3326">
                  <a:moveTo>
                    <a:pt x="3338" y="0"/>
                  </a:moveTo>
                  <a:lnTo>
                    <a:pt x="0" y="3325"/>
                  </a:lnTo>
                  <a:lnTo>
                    <a:pt x="148" y="3291"/>
                  </a:lnTo>
                  <a:lnTo>
                    <a:pt x="3338" y="102"/>
                  </a:lnTo>
                  <a:lnTo>
                    <a:pt x="333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8" name="Freeform 5502"/>
            <p:cNvSpPr>
              <a:spLocks noChangeArrowheads="1"/>
            </p:cNvSpPr>
            <p:nvPr/>
          </p:nvSpPr>
          <p:spPr bwMode="auto">
            <a:xfrm>
              <a:off x="13667548" y="5508864"/>
              <a:ext cx="901480" cy="897965"/>
            </a:xfrm>
            <a:custGeom>
              <a:avLst/>
              <a:gdLst>
                <a:gd name="T0" fmla="*/ 3338 w 3339"/>
                <a:gd name="T1" fmla="*/ 0 h 3326"/>
                <a:gd name="T2" fmla="*/ 0 w 3339"/>
                <a:gd name="T3" fmla="*/ 3325 h 3326"/>
                <a:gd name="T4" fmla="*/ 148 w 3339"/>
                <a:gd name="T5" fmla="*/ 3291 h 3326"/>
                <a:gd name="T6" fmla="*/ 3338 w 3339"/>
                <a:gd name="T7" fmla="*/ 102 h 3326"/>
                <a:gd name="T8" fmla="*/ 3338 w 3339"/>
                <a:gd name="T9" fmla="*/ 0 h 3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9" h="3326">
                  <a:moveTo>
                    <a:pt x="3338" y="0"/>
                  </a:moveTo>
                  <a:lnTo>
                    <a:pt x="0" y="3325"/>
                  </a:lnTo>
                  <a:lnTo>
                    <a:pt x="148" y="3291"/>
                  </a:lnTo>
                  <a:lnTo>
                    <a:pt x="3338" y="102"/>
                  </a:lnTo>
                  <a:lnTo>
                    <a:pt x="333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09" name="Freeform 5503"/>
            <p:cNvSpPr>
              <a:spLocks noChangeArrowheads="1"/>
            </p:cNvSpPr>
            <p:nvPr/>
          </p:nvSpPr>
          <p:spPr bwMode="auto">
            <a:xfrm>
              <a:off x="13741382" y="5561265"/>
              <a:ext cx="827646" cy="827700"/>
            </a:xfrm>
            <a:custGeom>
              <a:avLst/>
              <a:gdLst>
                <a:gd name="T0" fmla="*/ 3065 w 3066"/>
                <a:gd name="T1" fmla="*/ 0 h 3065"/>
                <a:gd name="T2" fmla="*/ 0 w 3066"/>
                <a:gd name="T3" fmla="*/ 3064 h 3065"/>
                <a:gd name="T4" fmla="*/ 136 w 3066"/>
                <a:gd name="T5" fmla="*/ 3019 h 3065"/>
                <a:gd name="T6" fmla="*/ 3065 w 3066"/>
                <a:gd name="T7" fmla="*/ 102 h 3065"/>
                <a:gd name="T8" fmla="*/ 3065 w 3066"/>
                <a:gd name="T9" fmla="*/ 0 h 3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6" h="3065">
                  <a:moveTo>
                    <a:pt x="3065" y="0"/>
                  </a:moveTo>
                  <a:lnTo>
                    <a:pt x="0" y="3064"/>
                  </a:lnTo>
                  <a:lnTo>
                    <a:pt x="136" y="3019"/>
                  </a:lnTo>
                  <a:lnTo>
                    <a:pt x="3065" y="102"/>
                  </a:lnTo>
                  <a:lnTo>
                    <a:pt x="306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0" name="Freeform 5504"/>
            <p:cNvSpPr>
              <a:spLocks noChangeArrowheads="1"/>
            </p:cNvSpPr>
            <p:nvPr/>
          </p:nvSpPr>
          <p:spPr bwMode="auto">
            <a:xfrm>
              <a:off x="13741382" y="5561265"/>
              <a:ext cx="827646" cy="827700"/>
            </a:xfrm>
            <a:custGeom>
              <a:avLst/>
              <a:gdLst>
                <a:gd name="T0" fmla="*/ 3065 w 3066"/>
                <a:gd name="T1" fmla="*/ 0 h 3065"/>
                <a:gd name="T2" fmla="*/ 0 w 3066"/>
                <a:gd name="T3" fmla="*/ 3064 h 3065"/>
                <a:gd name="T4" fmla="*/ 136 w 3066"/>
                <a:gd name="T5" fmla="*/ 3019 h 3065"/>
                <a:gd name="T6" fmla="*/ 3065 w 3066"/>
                <a:gd name="T7" fmla="*/ 102 h 3065"/>
                <a:gd name="T8" fmla="*/ 3065 w 3066"/>
                <a:gd name="T9" fmla="*/ 0 h 3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66" h="3065">
                  <a:moveTo>
                    <a:pt x="3065" y="0"/>
                  </a:moveTo>
                  <a:lnTo>
                    <a:pt x="0" y="3064"/>
                  </a:lnTo>
                  <a:lnTo>
                    <a:pt x="136" y="3019"/>
                  </a:lnTo>
                  <a:lnTo>
                    <a:pt x="3065" y="102"/>
                  </a:lnTo>
                  <a:lnTo>
                    <a:pt x="306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1" name="Freeform 5505"/>
            <p:cNvSpPr>
              <a:spLocks noChangeArrowheads="1"/>
            </p:cNvSpPr>
            <p:nvPr/>
          </p:nvSpPr>
          <p:spPr bwMode="auto">
            <a:xfrm>
              <a:off x="13815215" y="5612475"/>
              <a:ext cx="755003" cy="753862"/>
            </a:xfrm>
            <a:custGeom>
              <a:avLst/>
              <a:gdLst>
                <a:gd name="T0" fmla="*/ 2793 w 2794"/>
                <a:gd name="T1" fmla="*/ 0 h 2793"/>
                <a:gd name="T2" fmla="*/ 0 w 2794"/>
                <a:gd name="T3" fmla="*/ 2792 h 2793"/>
                <a:gd name="T4" fmla="*/ 136 w 2794"/>
                <a:gd name="T5" fmla="*/ 2746 h 2793"/>
                <a:gd name="T6" fmla="*/ 2793 w 2794"/>
                <a:gd name="T7" fmla="*/ 102 h 2793"/>
                <a:gd name="T8" fmla="*/ 2793 w 2794"/>
                <a:gd name="T9" fmla="*/ 0 h 2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4" h="2793">
                  <a:moveTo>
                    <a:pt x="2793" y="0"/>
                  </a:moveTo>
                  <a:lnTo>
                    <a:pt x="0" y="2792"/>
                  </a:lnTo>
                  <a:lnTo>
                    <a:pt x="136" y="2746"/>
                  </a:lnTo>
                  <a:lnTo>
                    <a:pt x="2793" y="102"/>
                  </a:lnTo>
                  <a:lnTo>
                    <a:pt x="279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2" name="Freeform 5506"/>
            <p:cNvSpPr>
              <a:spLocks noChangeArrowheads="1"/>
            </p:cNvSpPr>
            <p:nvPr/>
          </p:nvSpPr>
          <p:spPr bwMode="auto">
            <a:xfrm>
              <a:off x="13815215" y="5612475"/>
              <a:ext cx="755003" cy="753862"/>
            </a:xfrm>
            <a:custGeom>
              <a:avLst/>
              <a:gdLst>
                <a:gd name="T0" fmla="*/ 2793 w 2794"/>
                <a:gd name="T1" fmla="*/ 0 h 2793"/>
                <a:gd name="T2" fmla="*/ 0 w 2794"/>
                <a:gd name="T3" fmla="*/ 2792 h 2793"/>
                <a:gd name="T4" fmla="*/ 136 w 2794"/>
                <a:gd name="T5" fmla="*/ 2746 h 2793"/>
                <a:gd name="T6" fmla="*/ 2793 w 2794"/>
                <a:gd name="T7" fmla="*/ 102 h 2793"/>
                <a:gd name="T8" fmla="*/ 2793 w 2794"/>
                <a:gd name="T9" fmla="*/ 0 h 2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4" h="2793">
                  <a:moveTo>
                    <a:pt x="2793" y="0"/>
                  </a:moveTo>
                  <a:lnTo>
                    <a:pt x="0" y="2792"/>
                  </a:lnTo>
                  <a:lnTo>
                    <a:pt x="136" y="2746"/>
                  </a:lnTo>
                  <a:lnTo>
                    <a:pt x="2793" y="102"/>
                  </a:lnTo>
                  <a:lnTo>
                    <a:pt x="279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3" name="Freeform 5507"/>
            <p:cNvSpPr>
              <a:spLocks noChangeArrowheads="1"/>
            </p:cNvSpPr>
            <p:nvPr/>
          </p:nvSpPr>
          <p:spPr bwMode="auto">
            <a:xfrm>
              <a:off x="13889048" y="5664876"/>
              <a:ext cx="681171" cy="681215"/>
            </a:xfrm>
            <a:custGeom>
              <a:avLst/>
              <a:gdLst>
                <a:gd name="T0" fmla="*/ 2521 w 2522"/>
                <a:gd name="T1" fmla="*/ 0 h 2521"/>
                <a:gd name="T2" fmla="*/ 0 w 2522"/>
                <a:gd name="T3" fmla="*/ 2520 h 2521"/>
                <a:gd name="T4" fmla="*/ 137 w 2522"/>
                <a:gd name="T5" fmla="*/ 2475 h 2521"/>
                <a:gd name="T6" fmla="*/ 2521 w 2522"/>
                <a:gd name="T7" fmla="*/ 102 h 2521"/>
                <a:gd name="T8" fmla="*/ 2521 w 2522"/>
                <a:gd name="T9" fmla="*/ 0 h 2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2" h="2521">
                  <a:moveTo>
                    <a:pt x="2521" y="0"/>
                  </a:moveTo>
                  <a:lnTo>
                    <a:pt x="0" y="2520"/>
                  </a:lnTo>
                  <a:lnTo>
                    <a:pt x="137" y="2475"/>
                  </a:lnTo>
                  <a:lnTo>
                    <a:pt x="2521" y="102"/>
                  </a:lnTo>
                  <a:lnTo>
                    <a:pt x="252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4" name="Freeform 5508"/>
            <p:cNvSpPr>
              <a:spLocks noChangeArrowheads="1"/>
            </p:cNvSpPr>
            <p:nvPr/>
          </p:nvSpPr>
          <p:spPr bwMode="auto">
            <a:xfrm>
              <a:off x="13889048" y="5664876"/>
              <a:ext cx="681171" cy="681215"/>
            </a:xfrm>
            <a:custGeom>
              <a:avLst/>
              <a:gdLst>
                <a:gd name="T0" fmla="*/ 2521 w 2522"/>
                <a:gd name="T1" fmla="*/ 0 h 2521"/>
                <a:gd name="T2" fmla="*/ 0 w 2522"/>
                <a:gd name="T3" fmla="*/ 2520 h 2521"/>
                <a:gd name="T4" fmla="*/ 137 w 2522"/>
                <a:gd name="T5" fmla="*/ 2475 h 2521"/>
                <a:gd name="T6" fmla="*/ 2521 w 2522"/>
                <a:gd name="T7" fmla="*/ 102 h 2521"/>
                <a:gd name="T8" fmla="*/ 2521 w 2522"/>
                <a:gd name="T9" fmla="*/ 0 h 2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2" h="2521">
                  <a:moveTo>
                    <a:pt x="2521" y="0"/>
                  </a:moveTo>
                  <a:lnTo>
                    <a:pt x="0" y="2520"/>
                  </a:lnTo>
                  <a:lnTo>
                    <a:pt x="137" y="2475"/>
                  </a:lnTo>
                  <a:lnTo>
                    <a:pt x="2521" y="102"/>
                  </a:lnTo>
                  <a:lnTo>
                    <a:pt x="252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5" name="Freeform 5509"/>
            <p:cNvSpPr>
              <a:spLocks noChangeArrowheads="1"/>
            </p:cNvSpPr>
            <p:nvPr/>
          </p:nvSpPr>
          <p:spPr bwMode="auto">
            <a:xfrm>
              <a:off x="13961691" y="5719659"/>
              <a:ext cx="607337" cy="604995"/>
            </a:xfrm>
            <a:custGeom>
              <a:avLst/>
              <a:gdLst>
                <a:gd name="T0" fmla="*/ 2248 w 2249"/>
                <a:gd name="T1" fmla="*/ 0 h 2238"/>
                <a:gd name="T2" fmla="*/ 0 w 2249"/>
                <a:gd name="T3" fmla="*/ 2237 h 2238"/>
                <a:gd name="T4" fmla="*/ 136 w 2249"/>
                <a:gd name="T5" fmla="*/ 2202 h 2238"/>
                <a:gd name="T6" fmla="*/ 2248 w 2249"/>
                <a:gd name="T7" fmla="*/ 91 h 2238"/>
                <a:gd name="T8" fmla="*/ 2248 w 2249"/>
                <a:gd name="T9" fmla="*/ 0 h 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9" h="2238">
                  <a:moveTo>
                    <a:pt x="2248" y="0"/>
                  </a:moveTo>
                  <a:lnTo>
                    <a:pt x="0" y="2237"/>
                  </a:lnTo>
                  <a:lnTo>
                    <a:pt x="136" y="2202"/>
                  </a:lnTo>
                  <a:lnTo>
                    <a:pt x="2248" y="91"/>
                  </a:lnTo>
                  <a:lnTo>
                    <a:pt x="224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6" name="Freeform 5510"/>
            <p:cNvSpPr>
              <a:spLocks noChangeArrowheads="1"/>
            </p:cNvSpPr>
            <p:nvPr/>
          </p:nvSpPr>
          <p:spPr bwMode="auto">
            <a:xfrm>
              <a:off x="13961691" y="5719659"/>
              <a:ext cx="607337" cy="604995"/>
            </a:xfrm>
            <a:custGeom>
              <a:avLst/>
              <a:gdLst>
                <a:gd name="T0" fmla="*/ 2248 w 2249"/>
                <a:gd name="T1" fmla="*/ 0 h 2238"/>
                <a:gd name="T2" fmla="*/ 0 w 2249"/>
                <a:gd name="T3" fmla="*/ 2237 h 2238"/>
                <a:gd name="T4" fmla="*/ 136 w 2249"/>
                <a:gd name="T5" fmla="*/ 2202 h 2238"/>
                <a:gd name="T6" fmla="*/ 2248 w 2249"/>
                <a:gd name="T7" fmla="*/ 91 h 2238"/>
                <a:gd name="T8" fmla="*/ 2248 w 2249"/>
                <a:gd name="T9" fmla="*/ 0 h 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9" h="2238">
                  <a:moveTo>
                    <a:pt x="2248" y="0"/>
                  </a:moveTo>
                  <a:lnTo>
                    <a:pt x="0" y="2237"/>
                  </a:lnTo>
                  <a:lnTo>
                    <a:pt x="136" y="2202"/>
                  </a:lnTo>
                  <a:lnTo>
                    <a:pt x="2248" y="91"/>
                  </a:lnTo>
                  <a:lnTo>
                    <a:pt x="224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7" name="Freeform 5511"/>
            <p:cNvSpPr>
              <a:spLocks noChangeArrowheads="1"/>
            </p:cNvSpPr>
            <p:nvPr/>
          </p:nvSpPr>
          <p:spPr bwMode="auto">
            <a:xfrm>
              <a:off x="14035524" y="5772061"/>
              <a:ext cx="533504" cy="531157"/>
            </a:xfrm>
            <a:custGeom>
              <a:avLst/>
              <a:gdLst>
                <a:gd name="T0" fmla="*/ 1976 w 1977"/>
                <a:gd name="T1" fmla="*/ 0 h 1965"/>
                <a:gd name="T2" fmla="*/ 0 w 1977"/>
                <a:gd name="T3" fmla="*/ 1964 h 1965"/>
                <a:gd name="T4" fmla="*/ 137 w 1977"/>
                <a:gd name="T5" fmla="*/ 1930 h 1965"/>
                <a:gd name="T6" fmla="*/ 1976 w 1977"/>
                <a:gd name="T7" fmla="*/ 91 h 1965"/>
                <a:gd name="T8" fmla="*/ 1976 w 1977"/>
                <a:gd name="T9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7" h="1965">
                  <a:moveTo>
                    <a:pt x="1976" y="0"/>
                  </a:moveTo>
                  <a:lnTo>
                    <a:pt x="0" y="1964"/>
                  </a:lnTo>
                  <a:lnTo>
                    <a:pt x="137" y="1930"/>
                  </a:lnTo>
                  <a:lnTo>
                    <a:pt x="1976" y="91"/>
                  </a:lnTo>
                  <a:lnTo>
                    <a:pt x="197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8" name="Freeform 5512"/>
            <p:cNvSpPr>
              <a:spLocks noChangeArrowheads="1"/>
            </p:cNvSpPr>
            <p:nvPr/>
          </p:nvSpPr>
          <p:spPr bwMode="auto">
            <a:xfrm>
              <a:off x="14035524" y="5772061"/>
              <a:ext cx="533504" cy="531157"/>
            </a:xfrm>
            <a:custGeom>
              <a:avLst/>
              <a:gdLst>
                <a:gd name="T0" fmla="*/ 1976 w 1977"/>
                <a:gd name="T1" fmla="*/ 0 h 1965"/>
                <a:gd name="T2" fmla="*/ 0 w 1977"/>
                <a:gd name="T3" fmla="*/ 1964 h 1965"/>
                <a:gd name="T4" fmla="*/ 137 w 1977"/>
                <a:gd name="T5" fmla="*/ 1930 h 1965"/>
                <a:gd name="T6" fmla="*/ 1976 w 1977"/>
                <a:gd name="T7" fmla="*/ 91 h 1965"/>
                <a:gd name="T8" fmla="*/ 1976 w 1977"/>
                <a:gd name="T9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7" h="1965">
                  <a:moveTo>
                    <a:pt x="1976" y="0"/>
                  </a:moveTo>
                  <a:lnTo>
                    <a:pt x="0" y="1964"/>
                  </a:lnTo>
                  <a:lnTo>
                    <a:pt x="137" y="1930"/>
                  </a:lnTo>
                  <a:lnTo>
                    <a:pt x="1976" y="91"/>
                  </a:lnTo>
                  <a:lnTo>
                    <a:pt x="197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19" name="Freeform 5513"/>
            <p:cNvSpPr>
              <a:spLocks noChangeArrowheads="1"/>
            </p:cNvSpPr>
            <p:nvPr/>
          </p:nvSpPr>
          <p:spPr bwMode="auto">
            <a:xfrm>
              <a:off x="14109357" y="5824462"/>
              <a:ext cx="459671" cy="459701"/>
            </a:xfrm>
            <a:custGeom>
              <a:avLst/>
              <a:gdLst>
                <a:gd name="T0" fmla="*/ 1703 w 1704"/>
                <a:gd name="T1" fmla="*/ 0 h 1704"/>
                <a:gd name="T2" fmla="*/ 0 w 1704"/>
                <a:gd name="T3" fmla="*/ 1703 h 1704"/>
                <a:gd name="T4" fmla="*/ 136 w 1704"/>
                <a:gd name="T5" fmla="*/ 1658 h 1704"/>
                <a:gd name="T6" fmla="*/ 1703 w 1704"/>
                <a:gd name="T7" fmla="*/ 102 h 1704"/>
                <a:gd name="T8" fmla="*/ 1703 w 1704"/>
                <a:gd name="T9" fmla="*/ 0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4" h="1704">
                  <a:moveTo>
                    <a:pt x="1703" y="0"/>
                  </a:moveTo>
                  <a:lnTo>
                    <a:pt x="0" y="1703"/>
                  </a:lnTo>
                  <a:lnTo>
                    <a:pt x="136" y="1658"/>
                  </a:lnTo>
                  <a:lnTo>
                    <a:pt x="1703" y="102"/>
                  </a:lnTo>
                  <a:lnTo>
                    <a:pt x="17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0" name="Freeform 5514"/>
            <p:cNvSpPr>
              <a:spLocks noChangeArrowheads="1"/>
            </p:cNvSpPr>
            <p:nvPr/>
          </p:nvSpPr>
          <p:spPr bwMode="auto">
            <a:xfrm>
              <a:off x="14109357" y="5824462"/>
              <a:ext cx="459671" cy="459701"/>
            </a:xfrm>
            <a:custGeom>
              <a:avLst/>
              <a:gdLst>
                <a:gd name="T0" fmla="*/ 1703 w 1704"/>
                <a:gd name="T1" fmla="*/ 0 h 1704"/>
                <a:gd name="T2" fmla="*/ 0 w 1704"/>
                <a:gd name="T3" fmla="*/ 1703 h 1704"/>
                <a:gd name="T4" fmla="*/ 136 w 1704"/>
                <a:gd name="T5" fmla="*/ 1658 h 1704"/>
                <a:gd name="T6" fmla="*/ 1703 w 1704"/>
                <a:gd name="T7" fmla="*/ 102 h 1704"/>
                <a:gd name="T8" fmla="*/ 1703 w 1704"/>
                <a:gd name="T9" fmla="*/ 0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4" h="1704">
                  <a:moveTo>
                    <a:pt x="1703" y="0"/>
                  </a:moveTo>
                  <a:lnTo>
                    <a:pt x="0" y="1703"/>
                  </a:lnTo>
                  <a:lnTo>
                    <a:pt x="136" y="1658"/>
                  </a:lnTo>
                  <a:lnTo>
                    <a:pt x="1703" y="102"/>
                  </a:lnTo>
                  <a:lnTo>
                    <a:pt x="170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1" name="Freeform 5515"/>
            <p:cNvSpPr>
              <a:spLocks noChangeArrowheads="1"/>
            </p:cNvSpPr>
            <p:nvPr/>
          </p:nvSpPr>
          <p:spPr bwMode="auto">
            <a:xfrm>
              <a:off x="14183191" y="5875672"/>
              <a:ext cx="387028" cy="387054"/>
            </a:xfrm>
            <a:custGeom>
              <a:avLst/>
              <a:gdLst>
                <a:gd name="T0" fmla="*/ 1431 w 1432"/>
                <a:gd name="T1" fmla="*/ 0 h 1432"/>
                <a:gd name="T2" fmla="*/ 0 w 1432"/>
                <a:gd name="T3" fmla="*/ 1431 h 1432"/>
                <a:gd name="T4" fmla="*/ 136 w 1432"/>
                <a:gd name="T5" fmla="*/ 1385 h 1432"/>
                <a:gd name="T6" fmla="*/ 1431 w 1432"/>
                <a:gd name="T7" fmla="*/ 102 h 1432"/>
                <a:gd name="T8" fmla="*/ 1431 w 1432"/>
                <a:gd name="T9" fmla="*/ 0 h 1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2" h="1432">
                  <a:moveTo>
                    <a:pt x="1431" y="0"/>
                  </a:moveTo>
                  <a:lnTo>
                    <a:pt x="0" y="1431"/>
                  </a:lnTo>
                  <a:lnTo>
                    <a:pt x="136" y="1385"/>
                  </a:lnTo>
                  <a:lnTo>
                    <a:pt x="1431" y="102"/>
                  </a:lnTo>
                  <a:lnTo>
                    <a:pt x="143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2" name="Freeform 5516"/>
            <p:cNvSpPr>
              <a:spLocks noChangeArrowheads="1"/>
            </p:cNvSpPr>
            <p:nvPr/>
          </p:nvSpPr>
          <p:spPr bwMode="auto">
            <a:xfrm>
              <a:off x="14183191" y="5875672"/>
              <a:ext cx="387028" cy="387054"/>
            </a:xfrm>
            <a:custGeom>
              <a:avLst/>
              <a:gdLst>
                <a:gd name="T0" fmla="*/ 1431 w 1432"/>
                <a:gd name="T1" fmla="*/ 0 h 1432"/>
                <a:gd name="T2" fmla="*/ 0 w 1432"/>
                <a:gd name="T3" fmla="*/ 1431 h 1432"/>
                <a:gd name="T4" fmla="*/ 136 w 1432"/>
                <a:gd name="T5" fmla="*/ 1385 h 1432"/>
                <a:gd name="T6" fmla="*/ 1431 w 1432"/>
                <a:gd name="T7" fmla="*/ 102 h 1432"/>
                <a:gd name="T8" fmla="*/ 1431 w 1432"/>
                <a:gd name="T9" fmla="*/ 0 h 1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2" h="1432">
                  <a:moveTo>
                    <a:pt x="1431" y="0"/>
                  </a:moveTo>
                  <a:lnTo>
                    <a:pt x="0" y="1431"/>
                  </a:lnTo>
                  <a:lnTo>
                    <a:pt x="136" y="1385"/>
                  </a:lnTo>
                  <a:lnTo>
                    <a:pt x="1431" y="102"/>
                  </a:lnTo>
                  <a:lnTo>
                    <a:pt x="143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3" name="Freeform 5517"/>
            <p:cNvSpPr>
              <a:spLocks noChangeArrowheads="1"/>
            </p:cNvSpPr>
            <p:nvPr/>
          </p:nvSpPr>
          <p:spPr bwMode="auto">
            <a:xfrm>
              <a:off x="14257023" y="5928073"/>
              <a:ext cx="313195" cy="313216"/>
            </a:xfrm>
            <a:custGeom>
              <a:avLst/>
              <a:gdLst>
                <a:gd name="T0" fmla="*/ 1158 w 1159"/>
                <a:gd name="T1" fmla="*/ 0 h 1159"/>
                <a:gd name="T2" fmla="*/ 0 w 1159"/>
                <a:gd name="T3" fmla="*/ 1158 h 1159"/>
                <a:gd name="T4" fmla="*/ 136 w 1159"/>
                <a:gd name="T5" fmla="*/ 1113 h 1159"/>
                <a:gd name="T6" fmla="*/ 1158 w 1159"/>
                <a:gd name="T7" fmla="*/ 102 h 1159"/>
                <a:gd name="T8" fmla="*/ 1158 w 1159"/>
                <a:gd name="T9" fmla="*/ 0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9" h="1159">
                  <a:moveTo>
                    <a:pt x="1158" y="0"/>
                  </a:moveTo>
                  <a:lnTo>
                    <a:pt x="0" y="1158"/>
                  </a:lnTo>
                  <a:lnTo>
                    <a:pt x="136" y="1113"/>
                  </a:lnTo>
                  <a:lnTo>
                    <a:pt x="1158" y="102"/>
                  </a:lnTo>
                  <a:lnTo>
                    <a:pt x="115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4" name="Freeform 5518"/>
            <p:cNvSpPr>
              <a:spLocks noChangeArrowheads="1"/>
            </p:cNvSpPr>
            <p:nvPr/>
          </p:nvSpPr>
          <p:spPr bwMode="auto">
            <a:xfrm>
              <a:off x="14257023" y="5928073"/>
              <a:ext cx="313195" cy="313216"/>
            </a:xfrm>
            <a:custGeom>
              <a:avLst/>
              <a:gdLst>
                <a:gd name="T0" fmla="*/ 1158 w 1159"/>
                <a:gd name="T1" fmla="*/ 0 h 1159"/>
                <a:gd name="T2" fmla="*/ 0 w 1159"/>
                <a:gd name="T3" fmla="*/ 1158 h 1159"/>
                <a:gd name="T4" fmla="*/ 136 w 1159"/>
                <a:gd name="T5" fmla="*/ 1113 h 1159"/>
                <a:gd name="T6" fmla="*/ 1158 w 1159"/>
                <a:gd name="T7" fmla="*/ 102 h 1159"/>
                <a:gd name="T8" fmla="*/ 1158 w 1159"/>
                <a:gd name="T9" fmla="*/ 0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9" h="1159">
                  <a:moveTo>
                    <a:pt x="1158" y="0"/>
                  </a:moveTo>
                  <a:lnTo>
                    <a:pt x="0" y="1158"/>
                  </a:lnTo>
                  <a:lnTo>
                    <a:pt x="136" y="1113"/>
                  </a:lnTo>
                  <a:lnTo>
                    <a:pt x="1158" y="102"/>
                  </a:lnTo>
                  <a:lnTo>
                    <a:pt x="115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5" name="Freeform 5519"/>
            <p:cNvSpPr>
              <a:spLocks noChangeArrowheads="1"/>
            </p:cNvSpPr>
            <p:nvPr/>
          </p:nvSpPr>
          <p:spPr bwMode="auto">
            <a:xfrm>
              <a:off x="14327284" y="5980475"/>
              <a:ext cx="242935" cy="239378"/>
            </a:xfrm>
            <a:custGeom>
              <a:avLst/>
              <a:gdLst>
                <a:gd name="T0" fmla="*/ 897 w 898"/>
                <a:gd name="T1" fmla="*/ 0 h 887"/>
                <a:gd name="T2" fmla="*/ 0 w 898"/>
                <a:gd name="T3" fmla="*/ 886 h 887"/>
                <a:gd name="T4" fmla="*/ 147 w 898"/>
                <a:gd name="T5" fmla="*/ 852 h 887"/>
                <a:gd name="T6" fmla="*/ 897 w 898"/>
                <a:gd name="T7" fmla="*/ 102 h 887"/>
                <a:gd name="T8" fmla="*/ 897 w 898"/>
                <a:gd name="T9" fmla="*/ 0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887">
                  <a:moveTo>
                    <a:pt x="897" y="0"/>
                  </a:moveTo>
                  <a:lnTo>
                    <a:pt x="0" y="886"/>
                  </a:lnTo>
                  <a:lnTo>
                    <a:pt x="147" y="852"/>
                  </a:lnTo>
                  <a:lnTo>
                    <a:pt x="897" y="102"/>
                  </a:lnTo>
                  <a:lnTo>
                    <a:pt x="89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6" name="Freeform 5520"/>
            <p:cNvSpPr>
              <a:spLocks noChangeArrowheads="1"/>
            </p:cNvSpPr>
            <p:nvPr/>
          </p:nvSpPr>
          <p:spPr bwMode="auto">
            <a:xfrm>
              <a:off x="14327284" y="5980475"/>
              <a:ext cx="242935" cy="239378"/>
            </a:xfrm>
            <a:custGeom>
              <a:avLst/>
              <a:gdLst>
                <a:gd name="T0" fmla="*/ 897 w 898"/>
                <a:gd name="T1" fmla="*/ 0 h 887"/>
                <a:gd name="T2" fmla="*/ 0 w 898"/>
                <a:gd name="T3" fmla="*/ 886 h 887"/>
                <a:gd name="T4" fmla="*/ 147 w 898"/>
                <a:gd name="T5" fmla="*/ 852 h 887"/>
                <a:gd name="T6" fmla="*/ 897 w 898"/>
                <a:gd name="T7" fmla="*/ 102 h 887"/>
                <a:gd name="T8" fmla="*/ 897 w 898"/>
                <a:gd name="T9" fmla="*/ 0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8" h="887">
                  <a:moveTo>
                    <a:pt x="897" y="0"/>
                  </a:moveTo>
                  <a:lnTo>
                    <a:pt x="0" y="886"/>
                  </a:lnTo>
                  <a:lnTo>
                    <a:pt x="147" y="852"/>
                  </a:lnTo>
                  <a:lnTo>
                    <a:pt x="897" y="102"/>
                  </a:lnTo>
                  <a:lnTo>
                    <a:pt x="89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7" name="Freeform 5521"/>
            <p:cNvSpPr>
              <a:spLocks noChangeArrowheads="1"/>
            </p:cNvSpPr>
            <p:nvPr/>
          </p:nvSpPr>
          <p:spPr bwMode="auto">
            <a:xfrm>
              <a:off x="14401117" y="6032875"/>
              <a:ext cx="169102" cy="165540"/>
            </a:xfrm>
            <a:custGeom>
              <a:avLst/>
              <a:gdLst>
                <a:gd name="T0" fmla="*/ 625 w 626"/>
                <a:gd name="T1" fmla="*/ 0 h 614"/>
                <a:gd name="T2" fmla="*/ 0 w 626"/>
                <a:gd name="T3" fmla="*/ 613 h 614"/>
                <a:gd name="T4" fmla="*/ 148 w 626"/>
                <a:gd name="T5" fmla="*/ 579 h 614"/>
                <a:gd name="T6" fmla="*/ 625 w 626"/>
                <a:gd name="T7" fmla="*/ 103 h 614"/>
                <a:gd name="T8" fmla="*/ 625 w 626"/>
                <a:gd name="T9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6" h="614">
                  <a:moveTo>
                    <a:pt x="625" y="0"/>
                  </a:moveTo>
                  <a:lnTo>
                    <a:pt x="0" y="613"/>
                  </a:lnTo>
                  <a:lnTo>
                    <a:pt x="148" y="579"/>
                  </a:lnTo>
                  <a:lnTo>
                    <a:pt x="625" y="103"/>
                  </a:lnTo>
                  <a:lnTo>
                    <a:pt x="62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8" name="Freeform 5522"/>
            <p:cNvSpPr>
              <a:spLocks noChangeArrowheads="1"/>
            </p:cNvSpPr>
            <p:nvPr/>
          </p:nvSpPr>
          <p:spPr bwMode="auto">
            <a:xfrm>
              <a:off x="14401117" y="6032875"/>
              <a:ext cx="169102" cy="165540"/>
            </a:xfrm>
            <a:custGeom>
              <a:avLst/>
              <a:gdLst>
                <a:gd name="T0" fmla="*/ 625 w 626"/>
                <a:gd name="T1" fmla="*/ 0 h 614"/>
                <a:gd name="T2" fmla="*/ 0 w 626"/>
                <a:gd name="T3" fmla="*/ 613 h 614"/>
                <a:gd name="T4" fmla="*/ 148 w 626"/>
                <a:gd name="T5" fmla="*/ 579 h 614"/>
                <a:gd name="T6" fmla="*/ 625 w 626"/>
                <a:gd name="T7" fmla="*/ 103 h 614"/>
                <a:gd name="T8" fmla="*/ 625 w 626"/>
                <a:gd name="T9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6" h="614">
                  <a:moveTo>
                    <a:pt x="625" y="0"/>
                  </a:moveTo>
                  <a:lnTo>
                    <a:pt x="0" y="613"/>
                  </a:lnTo>
                  <a:lnTo>
                    <a:pt x="148" y="579"/>
                  </a:lnTo>
                  <a:lnTo>
                    <a:pt x="625" y="103"/>
                  </a:lnTo>
                  <a:lnTo>
                    <a:pt x="625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29" name="Freeform 5523"/>
            <p:cNvSpPr>
              <a:spLocks noChangeArrowheads="1"/>
            </p:cNvSpPr>
            <p:nvPr/>
          </p:nvSpPr>
          <p:spPr bwMode="auto">
            <a:xfrm>
              <a:off x="14473759" y="6084085"/>
              <a:ext cx="95269" cy="95275"/>
            </a:xfrm>
            <a:custGeom>
              <a:avLst/>
              <a:gdLst>
                <a:gd name="T0" fmla="*/ 352 w 353"/>
                <a:gd name="T1" fmla="*/ 0 h 353"/>
                <a:gd name="T2" fmla="*/ 0 w 353"/>
                <a:gd name="T3" fmla="*/ 352 h 353"/>
                <a:gd name="T4" fmla="*/ 147 w 353"/>
                <a:gd name="T5" fmla="*/ 307 h 353"/>
                <a:gd name="T6" fmla="*/ 352 w 353"/>
                <a:gd name="T7" fmla="*/ 102 h 353"/>
                <a:gd name="T8" fmla="*/ 352 w 353"/>
                <a:gd name="T9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" h="353">
                  <a:moveTo>
                    <a:pt x="352" y="0"/>
                  </a:moveTo>
                  <a:lnTo>
                    <a:pt x="0" y="352"/>
                  </a:lnTo>
                  <a:lnTo>
                    <a:pt x="147" y="307"/>
                  </a:lnTo>
                  <a:lnTo>
                    <a:pt x="352" y="102"/>
                  </a:lnTo>
                  <a:lnTo>
                    <a:pt x="35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0" name="Freeform 5524"/>
            <p:cNvSpPr>
              <a:spLocks noChangeArrowheads="1"/>
            </p:cNvSpPr>
            <p:nvPr/>
          </p:nvSpPr>
          <p:spPr bwMode="auto">
            <a:xfrm>
              <a:off x="14473759" y="6084085"/>
              <a:ext cx="95269" cy="95275"/>
            </a:xfrm>
            <a:custGeom>
              <a:avLst/>
              <a:gdLst>
                <a:gd name="T0" fmla="*/ 352 w 353"/>
                <a:gd name="T1" fmla="*/ 0 h 353"/>
                <a:gd name="T2" fmla="*/ 0 w 353"/>
                <a:gd name="T3" fmla="*/ 352 h 353"/>
                <a:gd name="T4" fmla="*/ 147 w 353"/>
                <a:gd name="T5" fmla="*/ 307 h 353"/>
                <a:gd name="T6" fmla="*/ 352 w 353"/>
                <a:gd name="T7" fmla="*/ 102 h 353"/>
                <a:gd name="T8" fmla="*/ 352 w 353"/>
                <a:gd name="T9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" h="353">
                  <a:moveTo>
                    <a:pt x="352" y="0"/>
                  </a:moveTo>
                  <a:lnTo>
                    <a:pt x="0" y="352"/>
                  </a:lnTo>
                  <a:lnTo>
                    <a:pt x="147" y="307"/>
                  </a:lnTo>
                  <a:lnTo>
                    <a:pt x="352" y="102"/>
                  </a:lnTo>
                  <a:lnTo>
                    <a:pt x="35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1" name="Freeform 5525"/>
            <p:cNvSpPr>
              <a:spLocks noChangeArrowheads="1"/>
            </p:cNvSpPr>
            <p:nvPr/>
          </p:nvSpPr>
          <p:spPr bwMode="auto">
            <a:xfrm>
              <a:off x="14547593" y="6136487"/>
              <a:ext cx="21435" cy="21437"/>
            </a:xfrm>
            <a:custGeom>
              <a:avLst/>
              <a:gdLst>
                <a:gd name="T0" fmla="*/ 80 w 81"/>
                <a:gd name="T1" fmla="*/ 0 h 81"/>
                <a:gd name="T2" fmla="*/ 0 w 81"/>
                <a:gd name="T3" fmla="*/ 80 h 81"/>
                <a:gd name="T4" fmla="*/ 80 w 81"/>
                <a:gd name="T5" fmla="*/ 57 h 81"/>
                <a:gd name="T6" fmla="*/ 80 w 81"/>
                <a:gd name="T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81">
                  <a:moveTo>
                    <a:pt x="80" y="0"/>
                  </a:moveTo>
                  <a:lnTo>
                    <a:pt x="0" y="80"/>
                  </a:lnTo>
                  <a:lnTo>
                    <a:pt x="80" y="57"/>
                  </a:lnTo>
                  <a:lnTo>
                    <a:pt x="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2" name="Freeform 5526"/>
            <p:cNvSpPr>
              <a:spLocks noChangeArrowheads="1"/>
            </p:cNvSpPr>
            <p:nvPr/>
          </p:nvSpPr>
          <p:spPr bwMode="auto">
            <a:xfrm>
              <a:off x="14547593" y="6136487"/>
              <a:ext cx="21435" cy="21437"/>
            </a:xfrm>
            <a:custGeom>
              <a:avLst/>
              <a:gdLst>
                <a:gd name="T0" fmla="*/ 80 w 81"/>
                <a:gd name="T1" fmla="*/ 0 h 81"/>
                <a:gd name="T2" fmla="*/ 0 w 81"/>
                <a:gd name="T3" fmla="*/ 80 h 81"/>
                <a:gd name="T4" fmla="*/ 80 w 81"/>
                <a:gd name="T5" fmla="*/ 57 h 81"/>
                <a:gd name="T6" fmla="*/ 80 w 81"/>
                <a:gd name="T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81">
                  <a:moveTo>
                    <a:pt x="80" y="0"/>
                  </a:moveTo>
                  <a:lnTo>
                    <a:pt x="0" y="80"/>
                  </a:lnTo>
                  <a:lnTo>
                    <a:pt x="80" y="57"/>
                  </a:lnTo>
                  <a:lnTo>
                    <a:pt x="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3" name="Freeform 5527"/>
            <p:cNvSpPr>
              <a:spLocks noChangeArrowheads="1"/>
            </p:cNvSpPr>
            <p:nvPr/>
          </p:nvSpPr>
          <p:spPr bwMode="auto">
            <a:xfrm>
              <a:off x="12070609" y="4895532"/>
              <a:ext cx="1036046" cy="781253"/>
            </a:xfrm>
            <a:custGeom>
              <a:avLst/>
              <a:gdLst>
                <a:gd name="T0" fmla="*/ 3836 w 3837"/>
                <a:gd name="T1" fmla="*/ 2893 h 2894"/>
                <a:gd name="T2" fmla="*/ 0 w 3837"/>
                <a:gd name="T3" fmla="*/ 1804 h 2894"/>
                <a:gd name="T4" fmla="*/ 0 w 3837"/>
                <a:gd name="T5" fmla="*/ 0 h 2894"/>
                <a:gd name="T6" fmla="*/ 3836 w 3837"/>
                <a:gd name="T7" fmla="*/ 1090 h 2894"/>
                <a:gd name="T8" fmla="*/ 3836 w 3837"/>
                <a:gd name="T9" fmla="*/ 2893 h 2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7" h="2894">
                  <a:moveTo>
                    <a:pt x="3836" y="2893"/>
                  </a:moveTo>
                  <a:lnTo>
                    <a:pt x="0" y="1804"/>
                  </a:lnTo>
                  <a:lnTo>
                    <a:pt x="0" y="0"/>
                  </a:lnTo>
                  <a:lnTo>
                    <a:pt x="3836" y="1090"/>
                  </a:lnTo>
                  <a:lnTo>
                    <a:pt x="3836" y="2893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4" name="Freeform 5528"/>
            <p:cNvSpPr>
              <a:spLocks noChangeArrowheads="1"/>
            </p:cNvSpPr>
            <p:nvPr/>
          </p:nvSpPr>
          <p:spPr bwMode="auto">
            <a:xfrm>
              <a:off x="12070609" y="4895532"/>
              <a:ext cx="1036046" cy="781253"/>
            </a:xfrm>
            <a:custGeom>
              <a:avLst/>
              <a:gdLst>
                <a:gd name="T0" fmla="*/ 3836 w 3837"/>
                <a:gd name="T1" fmla="*/ 2893 h 2894"/>
                <a:gd name="T2" fmla="*/ 0 w 3837"/>
                <a:gd name="T3" fmla="*/ 1804 h 2894"/>
                <a:gd name="T4" fmla="*/ 0 w 3837"/>
                <a:gd name="T5" fmla="*/ 0 h 2894"/>
                <a:gd name="T6" fmla="*/ 3836 w 3837"/>
                <a:gd name="T7" fmla="*/ 1090 h 2894"/>
                <a:gd name="T8" fmla="*/ 3836 w 3837"/>
                <a:gd name="T9" fmla="*/ 2893 h 2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7" h="2894">
                  <a:moveTo>
                    <a:pt x="3836" y="2893"/>
                  </a:moveTo>
                  <a:lnTo>
                    <a:pt x="0" y="1804"/>
                  </a:lnTo>
                  <a:lnTo>
                    <a:pt x="0" y="0"/>
                  </a:lnTo>
                  <a:lnTo>
                    <a:pt x="3836" y="1090"/>
                  </a:lnTo>
                  <a:lnTo>
                    <a:pt x="3836" y="2893"/>
                  </a:lnTo>
                </a:path>
              </a:pathLst>
            </a:custGeom>
            <a:solidFill>
              <a:srgbClr val="A570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5" name="Freeform 5529"/>
            <p:cNvSpPr>
              <a:spLocks noChangeArrowheads="1"/>
            </p:cNvSpPr>
            <p:nvPr/>
          </p:nvSpPr>
          <p:spPr bwMode="auto">
            <a:xfrm>
              <a:off x="13106655" y="4895532"/>
              <a:ext cx="1033664" cy="781253"/>
            </a:xfrm>
            <a:custGeom>
              <a:avLst/>
              <a:gdLst>
                <a:gd name="T0" fmla="*/ 3826 w 3827"/>
                <a:gd name="T1" fmla="*/ 1804 h 2894"/>
                <a:gd name="T2" fmla="*/ 0 w 3827"/>
                <a:gd name="T3" fmla="*/ 2893 h 2894"/>
                <a:gd name="T4" fmla="*/ 0 w 3827"/>
                <a:gd name="T5" fmla="*/ 1090 h 2894"/>
                <a:gd name="T6" fmla="*/ 3826 w 3827"/>
                <a:gd name="T7" fmla="*/ 0 h 2894"/>
                <a:gd name="T8" fmla="*/ 3826 w 3827"/>
                <a:gd name="T9" fmla="*/ 1804 h 2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27" h="2894">
                  <a:moveTo>
                    <a:pt x="3826" y="1804"/>
                  </a:moveTo>
                  <a:lnTo>
                    <a:pt x="0" y="2893"/>
                  </a:lnTo>
                  <a:lnTo>
                    <a:pt x="0" y="1090"/>
                  </a:lnTo>
                  <a:lnTo>
                    <a:pt x="3826" y="0"/>
                  </a:lnTo>
                  <a:lnTo>
                    <a:pt x="3826" y="1804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6" name="Freeform 5530"/>
            <p:cNvSpPr>
              <a:spLocks noChangeArrowheads="1"/>
            </p:cNvSpPr>
            <p:nvPr/>
          </p:nvSpPr>
          <p:spPr bwMode="auto">
            <a:xfrm>
              <a:off x="13106655" y="4895532"/>
              <a:ext cx="1033664" cy="781253"/>
            </a:xfrm>
            <a:custGeom>
              <a:avLst/>
              <a:gdLst>
                <a:gd name="T0" fmla="*/ 3826 w 3827"/>
                <a:gd name="T1" fmla="*/ 1804 h 2894"/>
                <a:gd name="T2" fmla="*/ 0 w 3827"/>
                <a:gd name="T3" fmla="*/ 2893 h 2894"/>
                <a:gd name="T4" fmla="*/ 0 w 3827"/>
                <a:gd name="T5" fmla="*/ 1090 h 2894"/>
                <a:gd name="T6" fmla="*/ 3826 w 3827"/>
                <a:gd name="T7" fmla="*/ 0 h 2894"/>
                <a:gd name="T8" fmla="*/ 3826 w 3827"/>
                <a:gd name="T9" fmla="*/ 1804 h 2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27" h="2894">
                  <a:moveTo>
                    <a:pt x="3826" y="1804"/>
                  </a:moveTo>
                  <a:lnTo>
                    <a:pt x="0" y="2893"/>
                  </a:lnTo>
                  <a:lnTo>
                    <a:pt x="0" y="1090"/>
                  </a:lnTo>
                  <a:lnTo>
                    <a:pt x="3826" y="0"/>
                  </a:lnTo>
                  <a:lnTo>
                    <a:pt x="3826" y="1804"/>
                  </a:lnTo>
                </a:path>
              </a:pathLst>
            </a:custGeom>
            <a:solidFill>
              <a:srgbClr val="FBA9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7" name="Freeform 5531"/>
            <p:cNvSpPr>
              <a:spLocks noChangeArrowheads="1"/>
            </p:cNvSpPr>
            <p:nvPr/>
          </p:nvSpPr>
          <p:spPr bwMode="auto">
            <a:xfrm>
              <a:off x="12070609" y="4595416"/>
              <a:ext cx="2069710" cy="595468"/>
            </a:xfrm>
            <a:custGeom>
              <a:avLst/>
              <a:gdLst>
                <a:gd name="T0" fmla="*/ 7662 w 7663"/>
                <a:gd name="T1" fmla="*/ 1113 h 2204"/>
                <a:gd name="T2" fmla="*/ 3836 w 7663"/>
                <a:gd name="T3" fmla="*/ 2203 h 2204"/>
                <a:gd name="T4" fmla="*/ 0 w 7663"/>
                <a:gd name="T5" fmla="*/ 1113 h 2204"/>
                <a:gd name="T6" fmla="*/ 0 w 7663"/>
                <a:gd name="T7" fmla="*/ 1090 h 2204"/>
                <a:gd name="T8" fmla="*/ 3836 w 7663"/>
                <a:gd name="T9" fmla="*/ 0 h 2204"/>
                <a:gd name="T10" fmla="*/ 7662 w 7663"/>
                <a:gd name="T11" fmla="*/ 1090 h 2204"/>
                <a:gd name="T12" fmla="*/ 7662 w 7663"/>
                <a:gd name="T13" fmla="*/ 1113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63" h="2204">
                  <a:moveTo>
                    <a:pt x="7662" y="1113"/>
                  </a:moveTo>
                  <a:lnTo>
                    <a:pt x="3836" y="2203"/>
                  </a:lnTo>
                  <a:lnTo>
                    <a:pt x="0" y="1113"/>
                  </a:lnTo>
                  <a:lnTo>
                    <a:pt x="0" y="1090"/>
                  </a:lnTo>
                  <a:lnTo>
                    <a:pt x="3836" y="0"/>
                  </a:lnTo>
                  <a:lnTo>
                    <a:pt x="7662" y="1090"/>
                  </a:lnTo>
                  <a:lnTo>
                    <a:pt x="7662" y="1113"/>
                  </a:lnTo>
                </a:path>
              </a:pathLst>
            </a:custGeom>
            <a:solidFill>
              <a:srgbClr val="FFD07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8" name="Freeform 5532"/>
            <p:cNvSpPr>
              <a:spLocks noChangeArrowheads="1"/>
            </p:cNvSpPr>
            <p:nvPr/>
          </p:nvSpPr>
          <p:spPr bwMode="auto">
            <a:xfrm>
              <a:off x="12070609" y="4897914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1 h 81"/>
                <a:gd name="T4" fmla="*/ 0 w 1"/>
                <a:gd name="T5" fmla="*/ 80 h 81"/>
                <a:gd name="T6" fmla="*/ 0 w 1"/>
                <a:gd name="T7" fmla="*/ 68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1"/>
                  </a:lnTo>
                  <a:lnTo>
                    <a:pt x="0" y="80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39" name="Freeform 5533"/>
            <p:cNvSpPr>
              <a:spLocks noChangeArrowheads="1"/>
            </p:cNvSpPr>
            <p:nvPr/>
          </p:nvSpPr>
          <p:spPr bwMode="auto">
            <a:xfrm>
              <a:off x="12070609" y="4897914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1 h 81"/>
                <a:gd name="T4" fmla="*/ 0 w 1"/>
                <a:gd name="T5" fmla="*/ 80 h 81"/>
                <a:gd name="T6" fmla="*/ 0 w 1"/>
                <a:gd name="T7" fmla="*/ 68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1"/>
                  </a:lnTo>
                  <a:lnTo>
                    <a:pt x="0" y="80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0" name="Freeform 5534"/>
            <p:cNvSpPr>
              <a:spLocks noChangeArrowheads="1"/>
            </p:cNvSpPr>
            <p:nvPr/>
          </p:nvSpPr>
          <p:spPr bwMode="auto">
            <a:xfrm>
              <a:off x="12070609" y="4895532"/>
              <a:ext cx="19053" cy="21437"/>
            </a:xfrm>
            <a:custGeom>
              <a:avLst/>
              <a:gdLst>
                <a:gd name="T0" fmla="*/ 11 w 69"/>
                <a:gd name="T1" fmla="*/ 0 h 80"/>
                <a:gd name="T2" fmla="*/ 0 w 69"/>
                <a:gd name="T3" fmla="*/ 11 h 80"/>
                <a:gd name="T4" fmla="*/ 0 w 69"/>
                <a:gd name="T5" fmla="*/ 79 h 80"/>
                <a:gd name="T6" fmla="*/ 68 w 69"/>
                <a:gd name="T7" fmla="*/ 22 h 80"/>
                <a:gd name="T8" fmla="*/ 11 w 69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80">
                  <a:moveTo>
                    <a:pt x="11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68" y="2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1" name="Freeform 5535"/>
            <p:cNvSpPr>
              <a:spLocks noChangeArrowheads="1"/>
            </p:cNvSpPr>
            <p:nvPr/>
          </p:nvSpPr>
          <p:spPr bwMode="auto">
            <a:xfrm>
              <a:off x="12070609" y="4895532"/>
              <a:ext cx="19053" cy="21437"/>
            </a:xfrm>
            <a:custGeom>
              <a:avLst/>
              <a:gdLst>
                <a:gd name="T0" fmla="*/ 11 w 69"/>
                <a:gd name="T1" fmla="*/ 0 h 80"/>
                <a:gd name="T2" fmla="*/ 0 w 69"/>
                <a:gd name="T3" fmla="*/ 11 h 80"/>
                <a:gd name="T4" fmla="*/ 0 w 69"/>
                <a:gd name="T5" fmla="*/ 79 h 80"/>
                <a:gd name="T6" fmla="*/ 68 w 69"/>
                <a:gd name="T7" fmla="*/ 22 h 80"/>
                <a:gd name="T8" fmla="*/ 11 w 69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80">
                  <a:moveTo>
                    <a:pt x="11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68" y="22"/>
                  </a:lnTo>
                  <a:lnTo>
                    <a:pt x="1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2" name="Freeform 5536"/>
            <p:cNvSpPr>
              <a:spLocks noChangeArrowheads="1"/>
            </p:cNvSpPr>
            <p:nvPr/>
          </p:nvSpPr>
          <p:spPr bwMode="auto">
            <a:xfrm>
              <a:off x="12070609" y="4934834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1 h 81"/>
                <a:gd name="T4" fmla="*/ 0 w 1"/>
                <a:gd name="T5" fmla="*/ 80 h 81"/>
                <a:gd name="T6" fmla="*/ 0 w 1"/>
                <a:gd name="T7" fmla="*/ 68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1"/>
                  </a:lnTo>
                  <a:lnTo>
                    <a:pt x="0" y="80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3" name="Freeform 5537"/>
            <p:cNvSpPr>
              <a:spLocks noChangeArrowheads="1"/>
            </p:cNvSpPr>
            <p:nvPr/>
          </p:nvSpPr>
          <p:spPr bwMode="auto">
            <a:xfrm>
              <a:off x="12070609" y="4934834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1 h 81"/>
                <a:gd name="T4" fmla="*/ 0 w 1"/>
                <a:gd name="T5" fmla="*/ 80 h 81"/>
                <a:gd name="T6" fmla="*/ 0 w 1"/>
                <a:gd name="T7" fmla="*/ 68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1"/>
                  </a:lnTo>
                  <a:lnTo>
                    <a:pt x="0" y="80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4" name="Freeform 5538"/>
            <p:cNvSpPr>
              <a:spLocks noChangeArrowheads="1"/>
            </p:cNvSpPr>
            <p:nvPr/>
          </p:nvSpPr>
          <p:spPr bwMode="auto">
            <a:xfrm>
              <a:off x="12070609" y="4903869"/>
              <a:ext cx="42871" cy="48828"/>
            </a:xfrm>
            <a:custGeom>
              <a:avLst/>
              <a:gdLst>
                <a:gd name="T0" fmla="*/ 125 w 160"/>
                <a:gd name="T1" fmla="*/ 0 h 183"/>
                <a:gd name="T2" fmla="*/ 125 w 160"/>
                <a:gd name="T3" fmla="*/ 0 h 183"/>
                <a:gd name="T4" fmla="*/ 0 w 160"/>
                <a:gd name="T5" fmla="*/ 114 h 183"/>
                <a:gd name="T6" fmla="*/ 0 w 160"/>
                <a:gd name="T7" fmla="*/ 182 h 183"/>
                <a:gd name="T8" fmla="*/ 159 w 160"/>
                <a:gd name="T9" fmla="*/ 35 h 183"/>
                <a:gd name="T10" fmla="*/ 125 w 16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183">
                  <a:moveTo>
                    <a:pt x="125" y="0"/>
                  </a:moveTo>
                  <a:lnTo>
                    <a:pt x="125" y="0"/>
                  </a:lnTo>
                  <a:cubicBezTo>
                    <a:pt x="0" y="114"/>
                    <a:pt x="0" y="114"/>
                    <a:pt x="0" y="114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159" y="35"/>
                    <a:pt x="159" y="35"/>
                    <a:pt x="159" y="35"/>
                  </a:cubicBezTo>
                  <a:cubicBezTo>
                    <a:pt x="147" y="23"/>
                    <a:pt x="136" y="12"/>
                    <a:pt x="125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5" name="Freeform 5539"/>
            <p:cNvSpPr>
              <a:spLocks noChangeArrowheads="1"/>
            </p:cNvSpPr>
            <p:nvPr/>
          </p:nvSpPr>
          <p:spPr bwMode="auto">
            <a:xfrm>
              <a:off x="12070609" y="4971752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2 h 81"/>
                <a:gd name="T4" fmla="*/ 0 w 1"/>
                <a:gd name="T5" fmla="*/ 80 h 81"/>
                <a:gd name="T6" fmla="*/ 0 w 1"/>
                <a:gd name="T7" fmla="*/ 68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2"/>
                  </a:lnTo>
                  <a:lnTo>
                    <a:pt x="0" y="80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6" name="Freeform 5540"/>
            <p:cNvSpPr>
              <a:spLocks noChangeArrowheads="1"/>
            </p:cNvSpPr>
            <p:nvPr/>
          </p:nvSpPr>
          <p:spPr bwMode="auto">
            <a:xfrm>
              <a:off x="12070609" y="4971752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2 h 81"/>
                <a:gd name="T4" fmla="*/ 0 w 1"/>
                <a:gd name="T5" fmla="*/ 80 h 81"/>
                <a:gd name="T6" fmla="*/ 0 w 1"/>
                <a:gd name="T7" fmla="*/ 68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2"/>
                  </a:lnTo>
                  <a:lnTo>
                    <a:pt x="0" y="80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7" name="Freeform 5541"/>
            <p:cNvSpPr>
              <a:spLocks noChangeArrowheads="1"/>
            </p:cNvSpPr>
            <p:nvPr/>
          </p:nvSpPr>
          <p:spPr bwMode="auto">
            <a:xfrm>
              <a:off x="12070609" y="4922924"/>
              <a:ext cx="64306" cy="67883"/>
            </a:xfrm>
            <a:custGeom>
              <a:avLst/>
              <a:gdLst>
                <a:gd name="T0" fmla="*/ 193 w 239"/>
                <a:gd name="T1" fmla="*/ 0 h 250"/>
                <a:gd name="T2" fmla="*/ 193 w 239"/>
                <a:gd name="T3" fmla="*/ 0 h 250"/>
                <a:gd name="T4" fmla="*/ 0 w 239"/>
                <a:gd name="T5" fmla="*/ 181 h 250"/>
                <a:gd name="T6" fmla="*/ 0 w 239"/>
                <a:gd name="T7" fmla="*/ 249 h 250"/>
                <a:gd name="T8" fmla="*/ 238 w 239"/>
                <a:gd name="T9" fmla="*/ 22 h 250"/>
                <a:gd name="T10" fmla="*/ 193 w 239"/>
                <a:gd name="T11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9" h="250">
                  <a:moveTo>
                    <a:pt x="193" y="0"/>
                  </a:moveTo>
                  <a:lnTo>
                    <a:pt x="193" y="0"/>
                  </a:lnTo>
                  <a:cubicBezTo>
                    <a:pt x="0" y="181"/>
                    <a:pt x="0" y="181"/>
                    <a:pt x="0" y="181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238" y="22"/>
                    <a:pt x="238" y="22"/>
                    <a:pt x="238" y="22"/>
                  </a:cubicBezTo>
                  <a:cubicBezTo>
                    <a:pt x="216" y="11"/>
                    <a:pt x="204" y="0"/>
                    <a:pt x="193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8" name="Freeform 5542"/>
            <p:cNvSpPr>
              <a:spLocks noChangeArrowheads="1"/>
            </p:cNvSpPr>
            <p:nvPr/>
          </p:nvSpPr>
          <p:spPr bwMode="auto">
            <a:xfrm>
              <a:off x="12070609" y="5008672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11 h 80"/>
                <a:gd name="T4" fmla="*/ 0 w 1"/>
                <a:gd name="T5" fmla="*/ 79 h 80"/>
                <a:gd name="T6" fmla="*/ 0 w 1"/>
                <a:gd name="T7" fmla="*/ 68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49" name="Freeform 5543"/>
            <p:cNvSpPr>
              <a:spLocks noChangeArrowheads="1"/>
            </p:cNvSpPr>
            <p:nvPr/>
          </p:nvSpPr>
          <p:spPr bwMode="auto">
            <a:xfrm>
              <a:off x="12070609" y="5008672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11 h 80"/>
                <a:gd name="T4" fmla="*/ 0 w 1"/>
                <a:gd name="T5" fmla="*/ 79 h 80"/>
                <a:gd name="T6" fmla="*/ 0 w 1"/>
                <a:gd name="T7" fmla="*/ 68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0" name="Freeform 5544"/>
            <p:cNvSpPr>
              <a:spLocks noChangeArrowheads="1"/>
            </p:cNvSpPr>
            <p:nvPr/>
          </p:nvSpPr>
          <p:spPr bwMode="auto">
            <a:xfrm>
              <a:off x="12070609" y="4934834"/>
              <a:ext cx="89314" cy="92893"/>
            </a:xfrm>
            <a:custGeom>
              <a:avLst/>
              <a:gdLst>
                <a:gd name="T0" fmla="*/ 284 w 330"/>
                <a:gd name="T1" fmla="*/ 0 h 342"/>
                <a:gd name="T2" fmla="*/ 284 w 330"/>
                <a:gd name="T3" fmla="*/ 0 h 342"/>
                <a:gd name="T4" fmla="*/ 0 w 330"/>
                <a:gd name="T5" fmla="*/ 273 h 342"/>
                <a:gd name="T6" fmla="*/ 0 w 330"/>
                <a:gd name="T7" fmla="*/ 341 h 342"/>
                <a:gd name="T8" fmla="*/ 329 w 330"/>
                <a:gd name="T9" fmla="*/ 23 h 342"/>
                <a:gd name="T10" fmla="*/ 284 w 330"/>
                <a:gd name="T1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0" h="342">
                  <a:moveTo>
                    <a:pt x="284" y="0"/>
                  </a:moveTo>
                  <a:lnTo>
                    <a:pt x="284" y="0"/>
                  </a:lnTo>
                  <a:cubicBezTo>
                    <a:pt x="0" y="273"/>
                    <a:pt x="0" y="273"/>
                    <a:pt x="0" y="273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329" y="23"/>
                    <a:pt x="329" y="23"/>
                    <a:pt x="329" y="23"/>
                  </a:cubicBezTo>
                  <a:cubicBezTo>
                    <a:pt x="307" y="11"/>
                    <a:pt x="295" y="11"/>
                    <a:pt x="284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1" name="Freeform 5545"/>
            <p:cNvSpPr>
              <a:spLocks noChangeArrowheads="1"/>
            </p:cNvSpPr>
            <p:nvPr/>
          </p:nvSpPr>
          <p:spPr bwMode="auto">
            <a:xfrm>
              <a:off x="12070609" y="5045590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11 h 80"/>
                <a:gd name="T4" fmla="*/ 0 w 1"/>
                <a:gd name="T5" fmla="*/ 79 h 80"/>
                <a:gd name="T6" fmla="*/ 0 w 1"/>
                <a:gd name="T7" fmla="*/ 79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2" name="Freeform 5546"/>
            <p:cNvSpPr>
              <a:spLocks noChangeArrowheads="1"/>
            </p:cNvSpPr>
            <p:nvPr/>
          </p:nvSpPr>
          <p:spPr bwMode="auto">
            <a:xfrm>
              <a:off x="12070609" y="5045590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11 h 80"/>
                <a:gd name="T4" fmla="*/ 0 w 1"/>
                <a:gd name="T5" fmla="*/ 79 h 80"/>
                <a:gd name="T6" fmla="*/ 0 w 1"/>
                <a:gd name="T7" fmla="*/ 79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3" name="Freeform 5547"/>
            <p:cNvSpPr>
              <a:spLocks noChangeArrowheads="1"/>
            </p:cNvSpPr>
            <p:nvPr/>
          </p:nvSpPr>
          <p:spPr bwMode="auto">
            <a:xfrm>
              <a:off x="12070609" y="4947933"/>
              <a:ext cx="113131" cy="119094"/>
            </a:xfrm>
            <a:custGeom>
              <a:avLst/>
              <a:gdLst>
                <a:gd name="T0" fmla="*/ 374 w 421"/>
                <a:gd name="T1" fmla="*/ 0 h 443"/>
                <a:gd name="T2" fmla="*/ 374 w 421"/>
                <a:gd name="T3" fmla="*/ 0 h 443"/>
                <a:gd name="T4" fmla="*/ 0 w 421"/>
                <a:gd name="T5" fmla="*/ 363 h 443"/>
                <a:gd name="T6" fmla="*/ 0 w 421"/>
                <a:gd name="T7" fmla="*/ 442 h 443"/>
                <a:gd name="T8" fmla="*/ 420 w 421"/>
                <a:gd name="T9" fmla="*/ 11 h 443"/>
                <a:gd name="T10" fmla="*/ 374 w 421"/>
                <a:gd name="T11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1" h="443">
                  <a:moveTo>
                    <a:pt x="374" y="0"/>
                  </a:moveTo>
                  <a:lnTo>
                    <a:pt x="374" y="0"/>
                  </a:lnTo>
                  <a:cubicBezTo>
                    <a:pt x="0" y="363"/>
                    <a:pt x="0" y="363"/>
                    <a:pt x="0" y="363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420" y="11"/>
                    <a:pt x="420" y="11"/>
                    <a:pt x="420" y="11"/>
                  </a:cubicBezTo>
                  <a:cubicBezTo>
                    <a:pt x="409" y="11"/>
                    <a:pt x="386" y="0"/>
                    <a:pt x="374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4" name="Freeform 5548"/>
            <p:cNvSpPr>
              <a:spLocks noChangeArrowheads="1"/>
            </p:cNvSpPr>
            <p:nvPr/>
          </p:nvSpPr>
          <p:spPr bwMode="auto">
            <a:xfrm>
              <a:off x="12070609" y="5082510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1 h 81"/>
                <a:gd name="T4" fmla="*/ 0 w 1"/>
                <a:gd name="T5" fmla="*/ 80 h 81"/>
                <a:gd name="T6" fmla="*/ 0 w 1"/>
                <a:gd name="T7" fmla="*/ 80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1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5" name="Freeform 5549"/>
            <p:cNvSpPr>
              <a:spLocks noChangeArrowheads="1"/>
            </p:cNvSpPr>
            <p:nvPr/>
          </p:nvSpPr>
          <p:spPr bwMode="auto">
            <a:xfrm>
              <a:off x="12070609" y="5082510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1 h 81"/>
                <a:gd name="T4" fmla="*/ 0 w 1"/>
                <a:gd name="T5" fmla="*/ 80 h 81"/>
                <a:gd name="T6" fmla="*/ 0 w 1"/>
                <a:gd name="T7" fmla="*/ 80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1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6" name="Freeform 5550"/>
            <p:cNvSpPr>
              <a:spLocks noChangeArrowheads="1"/>
            </p:cNvSpPr>
            <p:nvPr/>
          </p:nvSpPr>
          <p:spPr bwMode="auto">
            <a:xfrm>
              <a:off x="12070609" y="4956270"/>
              <a:ext cx="144093" cy="147676"/>
            </a:xfrm>
            <a:custGeom>
              <a:avLst/>
              <a:gdLst>
                <a:gd name="T0" fmla="*/ 477 w 535"/>
                <a:gd name="T1" fmla="*/ 0 h 546"/>
                <a:gd name="T2" fmla="*/ 477 w 535"/>
                <a:gd name="T3" fmla="*/ 0 h 546"/>
                <a:gd name="T4" fmla="*/ 0 w 535"/>
                <a:gd name="T5" fmla="*/ 465 h 546"/>
                <a:gd name="T6" fmla="*/ 0 w 535"/>
                <a:gd name="T7" fmla="*/ 545 h 546"/>
                <a:gd name="T8" fmla="*/ 534 w 535"/>
                <a:gd name="T9" fmla="*/ 11 h 546"/>
                <a:gd name="T10" fmla="*/ 477 w 535"/>
                <a:gd name="T11" fmla="*/ 0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546">
                  <a:moveTo>
                    <a:pt x="477" y="0"/>
                  </a:moveTo>
                  <a:lnTo>
                    <a:pt x="477" y="0"/>
                  </a:lnTo>
                  <a:cubicBezTo>
                    <a:pt x="0" y="465"/>
                    <a:pt x="0" y="465"/>
                    <a:pt x="0" y="465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534" y="11"/>
                    <a:pt x="534" y="11"/>
                    <a:pt x="534" y="11"/>
                  </a:cubicBezTo>
                  <a:cubicBezTo>
                    <a:pt x="511" y="11"/>
                    <a:pt x="488" y="0"/>
                    <a:pt x="477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7" name="Freeform 5551"/>
            <p:cNvSpPr>
              <a:spLocks noChangeArrowheads="1"/>
            </p:cNvSpPr>
            <p:nvPr/>
          </p:nvSpPr>
          <p:spPr bwMode="auto">
            <a:xfrm>
              <a:off x="12070609" y="5119428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2 h 81"/>
                <a:gd name="T4" fmla="*/ 0 w 1"/>
                <a:gd name="T5" fmla="*/ 80 h 81"/>
                <a:gd name="T6" fmla="*/ 0 w 1"/>
                <a:gd name="T7" fmla="*/ 80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2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8" name="Freeform 5552"/>
            <p:cNvSpPr>
              <a:spLocks noChangeArrowheads="1"/>
            </p:cNvSpPr>
            <p:nvPr/>
          </p:nvSpPr>
          <p:spPr bwMode="auto">
            <a:xfrm>
              <a:off x="12070609" y="5119428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12 h 81"/>
                <a:gd name="T4" fmla="*/ 0 w 1"/>
                <a:gd name="T5" fmla="*/ 80 h 81"/>
                <a:gd name="T6" fmla="*/ 0 w 1"/>
                <a:gd name="T7" fmla="*/ 80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12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59" name="Freeform 5553"/>
            <p:cNvSpPr>
              <a:spLocks noChangeArrowheads="1"/>
            </p:cNvSpPr>
            <p:nvPr/>
          </p:nvSpPr>
          <p:spPr bwMode="auto">
            <a:xfrm>
              <a:off x="12070609" y="4965797"/>
              <a:ext cx="171483" cy="175067"/>
            </a:xfrm>
            <a:custGeom>
              <a:avLst/>
              <a:gdLst>
                <a:gd name="T0" fmla="*/ 579 w 637"/>
                <a:gd name="T1" fmla="*/ 0 h 648"/>
                <a:gd name="T2" fmla="*/ 579 w 637"/>
                <a:gd name="T3" fmla="*/ 0 h 648"/>
                <a:gd name="T4" fmla="*/ 0 w 637"/>
                <a:gd name="T5" fmla="*/ 567 h 648"/>
                <a:gd name="T6" fmla="*/ 0 w 637"/>
                <a:gd name="T7" fmla="*/ 647 h 648"/>
                <a:gd name="T8" fmla="*/ 636 w 637"/>
                <a:gd name="T9" fmla="*/ 11 h 648"/>
                <a:gd name="T10" fmla="*/ 579 w 637"/>
                <a:gd name="T11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7" h="648">
                  <a:moveTo>
                    <a:pt x="579" y="0"/>
                  </a:moveTo>
                  <a:lnTo>
                    <a:pt x="579" y="0"/>
                  </a:lnTo>
                  <a:cubicBezTo>
                    <a:pt x="0" y="567"/>
                    <a:pt x="0" y="567"/>
                    <a:pt x="0" y="567"/>
                  </a:cubicBezTo>
                  <a:cubicBezTo>
                    <a:pt x="0" y="647"/>
                    <a:pt x="0" y="647"/>
                    <a:pt x="0" y="647"/>
                  </a:cubicBezTo>
                  <a:cubicBezTo>
                    <a:pt x="636" y="11"/>
                    <a:pt x="636" y="11"/>
                    <a:pt x="636" y="11"/>
                  </a:cubicBezTo>
                  <a:cubicBezTo>
                    <a:pt x="613" y="11"/>
                    <a:pt x="601" y="0"/>
                    <a:pt x="579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0" name="Freeform 5554"/>
            <p:cNvSpPr>
              <a:spLocks noChangeArrowheads="1"/>
            </p:cNvSpPr>
            <p:nvPr/>
          </p:nvSpPr>
          <p:spPr bwMode="auto">
            <a:xfrm>
              <a:off x="12070609" y="5158729"/>
              <a:ext cx="1191" cy="19055"/>
            </a:xfrm>
            <a:custGeom>
              <a:avLst/>
              <a:gdLst>
                <a:gd name="T0" fmla="*/ 0 w 1"/>
                <a:gd name="T1" fmla="*/ 0 h 69"/>
                <a:gd name="T2" fmla="*/ 0 w 1"/>
                <a:gd name="T3" fmla="*/ 0 h 69"/>
                <a:gd name="T4" fmla="*/ 0 w 1"/>
                <a:gd name="T5" fmla="*/ 68 h 69"/>
                <a:gd name="T6" fmla="*/ 0 w 1"/>
                <a:gd name="T7" fmla="*/ 68 h 69"/>
                <a:gd name="T8" fmla="*/ 0 w 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69">
                  <a:moveTo>
                    <a:pt x="0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1" name="Freeform 5555"/>
            <p:cNvSpPr>
              <a:spLocks noChangeArrowheads="1"/>
            </p:cNvSpPr>
            <p:nvPr/>
          </p:nvSpPr>
          <p:spPr bwMode="auto">
            <a:xfrm>
              <a:off x="12070609" y="5158729"/>
              <a:ext cx="1191" cy="19055"/>
            </a:xfrm>
            <a:custGeom>
              <a:avLst/>
              <a:gdLst>
                <a:gd name="T0" fmla="*/ 0 w 1"/>
                <a:gd name="T1" fmla="*/ 0 h 69"/>
                <a:gd name="T2" fmla="*/ 0 w 1"/>
                <a:gd name="T3" fmla="*/ 0 h 69"/>
                <a:gd name="T4" fmla="*/ 0 w 1"/>
                <a:gd name="T5" fmla="*/ 68 h 69"/>
                <a:gd name="T6" fmla="*/ 0 w 1"/>
                <a:gd name="T7" fmla="*/ 68 h 69"/>
                <a:gd name="T8" fmla="*/ 0 w 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69">
                  <a:moveTo>
                    <a:pt x="0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2" name="Freeform 5556"/>
            <p:cNvSpPr>
              <a:spLocks noChangeArrowheads="1"/>
            </p:cNvSpPr>
            <p:nvPr/>
          </p:nvSpPr>
          <p:spPr bwMode="auto">
            <a:xfrm>
              <a:off x="12070609" y="4971752"/>
              <a:ext cx="202445" cy="206032"/>
            </a:xfrm>
            <a:custGeom>
              <a:avLst/>
              <a:gdLst>
                <a:gd name="T0" fmla="*/ 692 w 750"/>
                <a:gd name="T1" fmla="*/ 0 h 762"/>
                <a:gd name="T2" fmla="*/ 692 w 750"/>
                <a:gd name="T3" fmla="*/ 0 h 762"/>
                <a:gd name="T4" fmla="*/ 0 w 750"/>
                <a:gd name="T5" fmla="*/ 693 h 762"/>
                <a:gd name="T6" fmla="*/ 0 w 750"/>
                <a:gd name="T7" fmla="*/ 761 h 762"/>
                <a:gd name="T8" fmla="*/ 749 w 750"/>
                <a:gd name="T9" fmla="*/ 12 h 762"/>
                <a:gd name="T10" fmla="*/ 692 w 750"/>
                <a:gd name="T11" fmla="*/ 0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0" h="762">
                  <a:moveTo>
                    <a:pt x="692" y="0"/>
                  </a:moveTo>
                  <a:lnTo>
                    <a:pt x="692" y="0"/>
                  </a:lnTo>
                  <a:cubicBezTo>
                    <a:pt x="0" y="693"/>
                    <a:pt x="0" y="693"/>
                    <a:pt x="0" y="693"/>
                  </a:cubicBezTo>
                  <a:cubicBezTo>
                    <a:pt x="0" y="761"/>
                    <a:pt x="0" y="761"/>
                    <a:pt x="0" y="761"/>
                  </a:cubicBezTo>
                  <a:cubicBezTo>
                    <a:pt x="749" y="12"/>
                    <a:pt x="749" y="12"/>
                    <a:pt x="749" y="12"/>
                  </a:cubicBezTo>
                  <a:cubicBezTo>
                    <a:pt x="726" y="12"/>
                    <a:pt x="704" y="12"/>
                    <a:pt x="692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3" name="Freeform 5557"/>
            <p:cNvSpPr>
              <a:spLocks noChangeArrowheads="1"/>
            </p:cNvSpPr>
            <p:nvPr/>
          </p:nvSpPr>
          <p:spPr bwMode="auto">
            <a:xfrm>
              <a:off x="12070609" y="5195647"/>
              <a:ext cx="1191" cy="19055"/>
            </a:xfrm>
            <a:custGeom>
              <a:avLst/>
              <a:gdLst>
                <a:gd name="T0" fmla="*/ 0 w 1"/>
                <a:gd name="T1" fmla="*/ 0 h 69"/>
                <a:gd name="T2" fmla="*/ 0 w 1"/>
                <a:gd name="T3" fmla="*/ 0 h 69"/>
                <a:gd name="T4" fmla="*/ 0 w 1"/>
                <a:gd name="T5" fmla="*/ 68 h 69"/>
                <a:gd name="T6" fmla="*/ 0 w 1"/>
                <a:gd name="T7" fmla="*/ 68 h 69"/>
                <a:gd name="T8" fmla="*/ 0 w 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69">
                  <a:moveTo>
                    <a:pt x="0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4" name="Freeform 5558"/>
            <p:cNvSpPr>
              <a:spLocks noChangeArrowheads="1"/>
            </p:cNvSpPr>
            <p:nvPr/>
          </p:nvSpPr>
          <p:spPr bwMode="auto">
            <a:xfrm>
              <a:off x="12070609" y="5195647"/>
              <a:ext cx="1191" cy="19055"/>
            </a:xfrm>
            <a:custGeom>
              <a:avLst/>
              <a:gdLst>
                <a:gd name="T0" fmla="*/ 0 w 1"/>
                <a:gd name="T1" fmla="*/ 0 h 69"/>
                <a:gd name="T2" fmla="*/ 0 w 1"/>
                <a:gd name="T3" fmla="*/ 0 h 69"/>
                <a:gd name="T4" fmla="*/ 0 w 1"/>
                <a:gd name="T5" fmla="*/ 68 h 69"/>
                <a:gd name="T6" fmla="*/ 0 w 1"/>
                <a:gd name="T7" fmla="*/ 68 h 69"/>
                <a:gd name="T8" fmla="*/ 0 w 1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69">
                  <a:moveTo>
                    <a:pt x="0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5" name="Freeform 5559"/>
            <p:cNvSpPr>
              <a:spLocks noChangeArrowheads="1"/>
            </p:cNvSpPr>
            <p:nvPr/>
          </p:nvSpPr>
          <p:spPr bwMode="auto">
            <a:xfrm>
              <a:off x="12070608" y="4981279"/>
              <a:ext cx="233408" cy="233423"/>
            </a:xfrm>
            <a:custGeom>
              <a:avLst/>
              <a:gdLst>
                <a:gd name="T0" fmla="*/ 806 w 864"/>
                <a:gd name="T1" fmla="*/ 0 h 863"/>
                <a:gd name="T2" fmla="*/ 806 w 864"/>
                <a:gd name="T3" fmla="*/ 0 h 863"/>
                <a:gd name="T4" fmla="*/ 0 w 864"/>
                <a:gd name="T5" fmla="*/ 794 h 863"/>
                <a:gd name="T6" fmla="*/ 0 w 864"/>
                <a:gd name="T7" fmla="*/ 862 h 863"/>
                <a:gd name="T8" fmla="*/ 863 w 864"/>
                <a:gd name="T9" fmla="*/ 11 h 863"/>
                <a:gd name="T10" fmla="*/ 806 w 864"/>
                <a:gd name="T11" fmla="*/ 0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4" h="863">
                  <a:moveTo>
                    <a:pt x="806" y="0"/>
                  </a:moveTo>
                  <a:lnTo>
                    <a:pt x="806" y="0"/>
                  </a:lnTo>
                  <a:cubicBezTo>
                    <a:pt x="0" y="794"/>
                    <a:pt x="0" y="794"/>
                    <a:pt x="0" y="794"/>
                  </a:cubicBezTo>
                  <a:cubicBezTo>
                    <a:pt x="0" y="862"/>
                    <a:pt x="0" y="862"/>
                    <a:pt x="0" y="862"/>
                  </a:cubicBezTo>
                  <a:cubicBezTo>
                    <a:pt x="863" y="11"/>
                    <a:pt x="863" y="11"/>
                    <a:pt x="863" y="11"/>
                  </a:cubicBezTo>
                  <a:cubicBezTo>
                    <a:pt x="840" y="0"/>
                    <a:pt x="817" y="0"/>
                    <a:pt x="806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6" name="Freeform 5560"/>
            <p:cNvSpPr>
              <a:spLocks noChangeArrowheads="1"/>
            </p:cNvSpPr>
            <p:nvPr/>
          </p:nvSpPr>
          <p:spPr bwMode="auto">
            <a:xfrm>
              <a:off x="12070609" y="5232567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0 h 81"/>
                <a:gd name="T4" fmla="*/ 0 w 1"/>
                <a:gd name="T5" fmla="*/ 80 h 81"/>
                <a:gd name="T6" fmla="*/ 0 w 1"/>
                <a:gd name="T7" fmla="*/ 69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0"/>
                  </a:lnTo>
                  <a:lnTo>
                    <a:pt x="0" y="80"/>
                  </a:lnTo>
                  <a:lnTo>
                    <a:pt x="0" y="6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7" name="Freeform 5561"/>
            <p:cNvSpPr>
              <a:spLocks noChangeArrowheads="1"/>
            </p:cNvSpPr>
            <p:nvPr/>
          </p:nvSpPr>
          <p:spPr bwMode="auto">
            <a:xfrm>
              <a:off x="12070609" y="5232567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0 h 81"/>
                <a:gd name="T4" fmla="*/ 0 w 1"/>
                <a:gd name="T5" fmla="*/ 80 h 81"/>
                <a:gd name="T6" fmla="*/ 0 w 1"/>
                <a:gd name="T7" fmla="*/ 69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0"/>
                  </a:lnTo>
                  <a:lnTo>
                    <a:pt x="0" y="80"/>
                  </a:lnTo>
                  <a:lnTo>
                    <a:pt x="0" y="6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8" name="Freeform 5562"/>
            <p:cNvSpPr>
              <a:spLocks noChangeArrowheads="1"/>
            </p:cNvSpPr>
            <p:nvPr/>
          </p:nvSpPr>
          <p:spPr bwMode="auto">
            <a:xfrm>
              <a:off x="12070609" y="4987235"/>
              <a:ext cx="264370" cy="264388"/>
            </a:xfrm>
            <a:custGeom>
              <a:avLst/>
              <a:gdLst>
                <a:gd name="T0" fmla="*/ 919 w 977"/>
                <a:gd name="T1" fmla="*/ 0 h 978"/>
                <a:gd name="T2" fmla="*/ 919 w 977"/>
                <a:gd name="T3" fmla="*/ 0 h 978"/>
                <a:gd name="T4" fmla="*/ 0 w 977"/>
                <a:gd name="T5" fmla="*/ 908 h 978"/>
                <a:gd name="T6" fmla="*/ 0 w 977"/>
                <a:gd name="T7" fmla="*/ 977 h 978"/>
                <a:gd name="T8" fmla="*/ 976 w 977"/>
                <a:gd name="T9" fmla="*/ 11 h 978"/>
                <a:gd name="T10" fmla="*/ 919 w 977"/>
                <a:gd name="T11" fmla="*/ 0 h 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7" h="978">
                  <a:moveTo>
                    <a:pt x="919" y="0"/>
                  </a:moveTo>
                  <a:lnTo>
                    <a:pt x="919" y="0"/>
                  </a:lnTo>
                  <a:cubicBezTo>
                    <a:pt x="0" y="908"/>
                    <a:pt x="0" y="908"/>
                    <a:pt x="0" y="908"/>
                  </a:cubicBezTo>
                  <a:cubicBezTo>
                    <a:pt x="0" y="977"/>
                    <a:pt x="0" y="977"/>
                    <a:pt x="0" y="977"/>
                  </a:cubicBezTo>
                  <a:cubicBezTo>
                    <a:pt x="976" y="11"/>
                    <a:pt x="976" y="11"/>
                    <a:pt x="976" y="11"/>
                  </a:cubicBezTo>
                  <a:cubicBezTo>
                    <a:pt x="953" y="0"/>
                    <a:pt x="931" y="0"/>
                    <a:pt x="919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69" name="Freeform 5563"/>
            <p:cNvSpPr>
              <a:spLocks noChangeArrowheads="1"/>
            </p:cNvSpPr>
            <p:nvPr/>
          </p:nvSpPr>
          <p:spPr bwMode="auto">
            <a:xfrm>
              <a:off x="12070609" y="5269486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0 h 81"/>
                <a:gd name="T4" fmla="*/ 0 w 1"/>
                <a:gd name="T5" fmla="*/ 80 h 81"/>
                <a:gd name="T6" fmla="*/ 0 w 1"/>
                <a:gd name="T7" fmla="*/ 69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0"/>
                  </a:lnTo>
                  <a:lnTo>
                    <a:pt x="0" y="80"/>
                  </a:lnTo>
                  <a:lnTo>
                    <a:pt x="0" y="6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0" name="Freeform 5564"/>
            <p:cNvSpPr>
              <a:spLocks noChangeArrowheads="1"/>
            </p:cNvSpPr>
            <p:nvPr/>
          </p:nvSpPr>
          <p:spPr bwMode="auto">
            <a:xfrm>
              <a:off x="12070609" y="5269486"/>
              <a:ext cx="1191" cy="21437"/>
            </a:xfrm>
            <a:custGeom>
              <a:avLst/>
              <a:gdLst>
                <a:gd name="T0" fmla="*/ 0 w 1"/>
                <a:gd name="T1" fmla="*/ 0 h 81"/>
                <a:gd name="T2" fmla="*/ 0 w 1"/>
                <a:gd name="T3" fmla="*/ 0 h 81"/>
                <a:gd name="T4" fmla="*/ 0 w 1"/>
                <a:gd name="T5" fmla="*/ 80 h 81"/>
                <a:gd name="T6" fmla="*/ 0 w 1"/>
                <a:gd name="T7" fmla="*/ 69 h 81"/>
                <a:gd name="T8" fmla="*/ 0 w 1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1">
                  <a:moveTo>
                    <a:pt x="0" y="0"/>
                  </a:moveTo>
                  <a:lnTo>
                    <a:pt x="0" y="0"/>
                  </a:lnTo>
                  <a:lnTo>
                    <a:pt x="0" y="80"/>
                  </a:lnTo>
                  <a:lnTo>
                    <a:pt x="0" y="6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1" name="Freeform 5565"/>
            <p:cNvSpPr>
              <a:spLocks noChangeArrowheads="1"/>
            </p:cNvSpPr>
            <p:nvPr/>
          </p:nvSpPr>
          <p:spPr bwMode="auto">
            <a:xfrm>
              <a:off x="12070609" y="4993189"/>
              <a:ext cx="294141" cy="294161"/>
            </a:xfrm>
            <a:custGeom>
              <a:avLst/>
              <a:gdLst>
                <a:gd name="T0" fmla="*/ 1033 w 1091"/>
                <a:gd name="T1" fmla="*/ 0 h 1091"/>
                <a:gd name="T2" fmla="*/ 1033 w 1091"/>
                <a:gd name="T3" fmla="*/ 0 h 1091"/>
                <a:gd name="T4" fmla="*/ 0 w 1091"/>
                <a:gd name="T5" fmla="*/ 1021 h 1091"/>
                <a:gd name="T6" fmla="*/ 0 w 1091"/>
                <a:gd name="T7" fmla="*/ 1090 h 1091"/>
                <a:gd name="T8" fmla="*/ 1090 w 1091"/>
                <a:gd name="T9" fmla="*/ 0 h 1091"/>
                <a:gd name="T10" fmla="*/ 1033 w 1091"/>
                <a:gd name="T11" fmla="*/ 0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1" h="1091">
                  <a:moveTo>
                    <a:pt x="1033" y="0"/>
                  </a:moveTo>
                  <a:lnTo>
                    <a:pt x="1033" y="0"/>
                  </a:lnTo>
                  <a:cubicBezTo>
                    <a:pt x="0" y="1021"/>
                    <a:pt x="0" y="1021"/>
                    <a:pt x="0" y="1021"/>
                  </a:cubicBezTo>
                  <a:cubicBezTo>
                    <a:pt x="0" y="1090"/>
                    <a:pt x="0" y="1090"/>
                    <a:pt x="0" y="1090"/>
                  </a:cubicBezTo>
                  <a:cubicBezTo>
                    <a:pt x="1090" y="0"/>
                    <a:pt x="1090" y="0"/>
                    <a:pt x="1090" y="0"/>
                  </a:cubicBezTo>
                  <a:cubicBezTo>
                    <a:pt x="1067" y="0"/>
                    <a:pt x="1044" y="0"/>
                    <a:pt x="1033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2" name="Freeform 5566"/>
            <p:cNvSpPr>
              <a:spLocks noChangeArrowheads="1"/>
            </p:cNvSpPr>
            <p:nvPr/>
          </p:nvSpPr>
          <p:spPr bwMode="auto">
            <a:xfrm>
              <a:off x="12070609" y="5306405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0 h 80"/>
                <a:gd name="T4" fmla="*/ 0 w 1"/>
                <a:gd name="T5" fmla="*/ 79 h 80"/>
                <a:gd name="T6" fmla="*/ 0 w 1"/>
                <a:gd name="T7" fmla="*/ 68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0"/>
                  </a:lnTo>
                  <a:lnTo>
                    <a:pt x="0" y="79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3" name="Freeform 5567"/>
            <p:cNvSpPr>
              <a:spLocks noChangeArrowheads="1"/>
            </p:cNvSpPr>
            <p:nvPr/>
          </p:nvSpPr>
          <p:spPr bwMode="auto">
            <a:xfrm>
              <a:off x="12070609" y="5306405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0 h 80"/>
                <a:gd name="T4" fmla="*/ 0 w 1"/>
                <a:gd name="T5" fmla="*/ 79 h 80"/>
                <a:gd name="T6" fmla="*/ 0 w 1"/>
                <a:gd name="T7" fmla="*/ 68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0"/>
                  </a:lnTo>
                  <a:lnTo>
                    <a:pt x="0" y="79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4" name="Freeform 5568"/>
            <p:cNvSpPr>
              <a:spLocks noChangeArrowheads="1"/>
            </p:cNvSpPr>
            <p:nvPr/>
          </p:nvSpPr>
          <p:spPr bwMode="auto">
            <a:xfrm>
              <a:off x="12070609" y="4996762"/>
              <a:ext cx="325104" cy="328698"/>
            </a:xfrm>
            <a:custGeom>
              <a:avLst/>
              <a:gdLst>
                <a:gd name="T0" fmla="*/ 1146 w 1204"/>
                <a:gd name="T1" fmla="*/ 0 h 1216"/>
                <a:gd name="T2" fmla="*/ 1146 w 1204"/>
                <a:gd name="T3" fmla="*/ 0 h 1216"/>
                <a:gd name="T4" fmla="*/ 0 w 1204"/>
                <a:gd name="T5" fmla="*/ 1147 h 1216"/>
                <a:gd name="T6" fmla="*/ 0 w 1204"/>
                <a:gd name="T7" fmla="*/ 1215 h 1216"/>
                <a:gd name="T8" fmla="*/ 1203 w 1204"/>
                <a:gd name="T9" fmla="*/ 11 h 1216"/>
                <a:gd name="T10" fmla="*/ 1146 w 1204"/>
                <a:gd name="T11" fmla="*/ 0 h 1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4" h="1216">
                  <a:moveTo>
                    <a:pt x="1146" y="0"/>
                  </a:moveTo>
                  <a:lnTo>
                    <a:pt x="1146" y="0"/>
                  </a:lnTo>
                  <a:cubicBezTo>
                    <a:pt x="0" y="1147"/>
                    <a:pt x="0" y="1147"/>
                    <a:pt x="0" y="1147"/>
                  </a:cubicBezTo>
                  <a:cubicBezTo>
                    <a:pt x="0" y="1215"/>
                    <a:pt x="0" y="1215"/>
                    <a:pt x="0" y="1215"/>
                  </a:cubicBezTo>
                  <a:cubicBezTo>
                    <a:pt x="1203" y="11"/>
                    <a:pt x="1203" y="11"/>
                    <a:pt x="1203" y="11"/>
                  </a:cubicBezTo>
                  <a:cubicBezTo>
                    <a:pt x="1192" y="11"/>
                    <a:pt x="1169" y="11"/>
                    <a:pt x="1146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5" name="Freeform 5569"/>
            <p:cNvSpPr>
              <a:spLocks noChangeArrowheads="1"/>
            </p:cNvSpPr>
            <p:nvPr/>
          </p:nvSpPr>
          <p:spPr bwMode="auto">
            <a:xfrm>
              <a:off x="12070609" y="5343324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11 h 80"/>
                <a:gd name="T4" fmla="*/ 0 w 1"/>
                <a:gd name="T5" fmla="*/ 79 h 80"/>
                <a:gd name="T6" fmla="*/ 0 w 1"/>
                <a:gd name="T7" fmla="*/ 68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6" name="Freeform 5570"/>
            <p:cNvSpPr>
              <a:spLocks noChangeArrowheads="1"/>
            </p:cNvSpPr>
            <p:nvPr/>
          </p:nvSpPr>
          <p:spPr bwMode="auto">
            <a:xfrm>
              <a:off x="12070609" y="5343324"/>
              <a:ext cx="1191" cy="21437"/>
            </a:xfrm>
            <a:custGeom>
              <a:avLst/>
              <a:gdLst>
                <a:gd name="T0" fmla="*/ 0 w 1"/>
                <a:gd name="T1" fmla="*/ 0 h 80"/>
                <a:gd name="T2" fmla="*/ 0 w 1"/>
                <a:gd name="T3" fmla="*/ 11 h 80"/>
                <a:gd name="T4" fmla="*/ 0 w 1"/>
                <a:gd name="T5" fmla="*/ 79 h 80"/>
                <a:gd name="T6" fmla="*/ 0 w 1"/>
                <a:gd name="T7" fmla="*/ 68 h 80"/>
                <a:gd name="T8" fmla="*/ 0 w 1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0">
                  <a:moveTo>
                    <a:pt x="0" y="0"/>
                  </a:moveTo>
                  <a:lnTo>
                    <a:pt x="0" y="11"/>
                  </a:lnTo>
                  <a:lnTo>
                    <a:pt x="0" y="79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7" name="Freeform 5571"/>
            <p:cNvSpPr>
              <a:spLocks noChangeArrowheads="1"/>
            </p:cNvSpPr>
            <p:nvPr/>
          </p:nvSpPr>
          <p:spPr bwMode="auto">
            <a:xfrm>
              <a:off x="12070609" y="5002716"/>
              <a:ext cx="358448" cy="358472"/>
            </a:xfrm>
            <a:custGeom>
              <a:avLst/>
              <a:gdLst>
                <a:gd name="T0" fmla="*/ 1271 w 1329"/>
                <a:gd name="T1" fmla="*/ 0 h 1329"/>
                <a:gd name="T2" fmla="*/ 1271 w 1329"/>
                <a:gd name="T3" fmla="*/ 0 h 1329"/>
                <a:gd name="T4" fmla="*/ 0 w 1329"/>
                <a:gd name="T5" fmla="*/ 1260 h 1329"/>
                <a:gd name="T6" fmla="*/ 0 w 1329"/>
                <a:gd name="T7" fmla="*/ 1328 h 1329"/>
                <a:gd name="T8" fmla="*/ 1328 w 1329"/>
                <a:gd name="T9" fmla="*/ 11 h 1329"/>
                <a:gd name="T10" fmla="*/ 1271 w 1329"/>
                <a:gd name="T11" fmla="*/ 0 h 1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29" h="1329">
                  <a:moveTo>
                    <a:pt x="1271" y="0"/>
                  </a:moveTo>
                  <a:lnTo>
                    <a:pt x="1271" y="0"/>
                  </a:lnTo>
                  <a:cubicBezTo>
                    <a:pt x="0" y="1260"/>
                    <a:pt x="0" y="1260"/>
                    <a:pt x="0" y="1260"/>
                  </a:cubicBezTo>
                  <a:cubicBezTo>
                    <a:pt x="0" y="1328"/>
                    <a:pt x="0" y="1328"/>
                    <a:pt x="0" y="1328"/>
                  </a:cubicBezTo>
                  <a:cubicBezTo>
                    <a:pt x="1328" y="11"/>
                    <a:pt x="1328" y="11"/>
                    <a:pt x="1328" y="11"/>
                  </a:cubicBezTo>
                  <a:cubicBezTo>
                    <a:pt x="1305" y="0"/>
                    <a:pt x="1283" y="0"/>
                    <a:pt x="1271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8" name="Freeform 5572"/>
            <p:cNvSpPr>
              <a:spLocks noChangeArrowheads="1"/>
            </p:cNvSpPr>
            <p:nvPr/>
          </p:nvSpPr>
          <p:spPr bwMode="auto">
            <a:xfrm>
              <a:off x="12070609" y="5380243"/>
              <a:ext cx="15481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1 h 24"/>
                <a:gd name="T4" fmla="*/ 0 w 58"/>
                <a:gd name="T5" fmla="*/ 11 h 24"/>
                <a:gd name="T6" fmla="*/ 45 w 58"/>
                <a:gd name="T7" fmla="*/ 23 h 24"/>
                <a:gd name="T8" fmla="*/ 57 w 58"/>
                <a:gd name="T9" fmla="*/ 23 h 24"/>
                <a:gd name="T10" fmla="*/ 0 w 58"/>
                <a:gd name="T11" fmla="*/ 11 h 24"/>
                <a:gd name="T12" fmla="*/ 0 w 58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45" y="23"/>
                  </a:lnTo>
                  <a:lnTo>
                    <a:pt x="57" y="23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79" name="Freeform 5573"/>
            <p:cNvSpPr>
              <a:spLocks noChangeArrowheads="1"/>
            </p:cNvSpPr>
            <p:nvPr/>
          </p:nvSpPr>
          <p:spPr bwMode="auto">
            <a:xfrm>
              <a:off x="12070609" y="5380243"/>
              <a:ext cx="15481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1 h 24"/>
                <a:gd name="T4" fmla="*/ 0 w 58"/>
                <a:gd name="T5" fmla="*/ 11 h 24"/>
                <a:gd name="T6" fmla="*/ 45 w 58"/>
                <a:gd name="T7" fmla="*/ 23 h 24"/>
                <a:gd name="T8" fmla="*/ 57 w 58"/>
                <a:gd name="T9" fmla="*/ 23 h 24"/>
                <a:gd name="T10" fmla="*/ 0 w 58"/>
                <a:gd name="T11" fmla="*/ 11 h 24"/>
                <a:gd name="T12" fmla="*/ 0 w 58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45" y="23"/>
                  </a:lnTo>
                  <a:lnTo>
                    <a:pt x="57" y="23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0" name="Freeform 5574"/>
            <p:cNvSpPr>
              <a:spLocks noChangeArrowheads="1"/>
            </p:cNvSpPr>
            <p:nvPr/>
          </p:nvSpPr>
          <p:spPr bwMode="auto">
            <a:xfrm>
              <a:off x="12070609" y="5006289"/>
              <a:ext cx="392983" cy="381099"/>
            </a:xfrm>
            <a:custGeom>
              <a:avLst/>
              <a:gdLst>
                <a:gd name="T0" fmla="*/ 1385 w 1454"/>
                <a:gd name="T1" fmla="*/ 0 h 1409"/>
                <a:gd name="T2" fmla="*/ 1385 w 1454"/>
                <a:gd name="T3" fmla="*/ 0 h 1409"/>
                <a:gd name="T4" fmla="*/ 0 w 1454"/>
                <a:gd name="T5" fmla="*/ 1385 h 1409"/>
                <a:gd name="T6" fmla="*/ 0 w 1454"/>
                <a:gd name="T7" fmla="*/ 1396 h 1409"/>
                <a:gd name="T8" fmla="*/ 57 w 1454"/>
                <a:gd name="T9" fmla="*/ 1408 h 1409"/>
                <a:gd name="T10" fmla="*/ 1453 w 1454"/>
                <a:gd name="T11" fmla="*/ 12 h 1409"/>
                <a:gd name="T12" fmla="*/ 1385 w 1454"/>
                <a:gd name="T13" fmla="*/ 0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4" h="1409">
                  <a:moveTo>
                    <a:pt x="1385" y="0"/>
                  </a:moveTo>
                  <a:lnTo>
                    <a:pt x="1385" y="0"/>
                  </a:lnTo>
                  <a:cubicBezTo>
                    <a:pt x="0" y="1385"/>
                    <a:pt x="0" y="1385"/>
                    <a:pt x="0" y="1385"/>
                  </a:cubicBezTo>
                  <a:cubicBezTo>
                    <a:pt x="0" y="1396"/>
                    <a:pt x="0" y="1396"/>
                    <a:pt x="0" y="1396"/>
                  </a:cubicBezTo>
                  <a:cubicBezTo>
                    <a:pt x="57" y="1408"/>
                    <a:pt x="57" y="1408"/>
                    <a:pt x="57" y="1408"/>
                  </a:cubicBezTo>
                  <a:cubicBezTo>
                    <a:pt x="1453" y="12"/>
                    <a:pt x="1453" y="12"/>
                    <a:pt x="1453" y="12"/>
                  </a:cubicBezTo>
                  <a:cubicBezTo>
                    <a:pt x="1430" y="12"/>
                    <a:pt x="1408" y="12"/>
                    <a:pt x="1385" y="0"/>
                  </a:cubicBez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1" name="Freeform 5575"/>
            <p:cNvSpPr>
              <a:spLocks noChangeArrowheads="1"/>
            </p:cNvSpPr>
            <p:nvPr/>
          </p:nvSpPr>
          <p:spPr bwMode="auto">
            <a:xfrm>
              <a:off x="12099189" y="5388579"/>
              <a:ext cx="15481" cy="5955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2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2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2" name="Freeform 5576"/>
            <p:cNvSpPr>
              <a:spLocks noChangeArrowheads="1"/>
            </p:cNvSpPr>
            <p:nvPr/>
          </p:nvSpPr>
          <p:spPr bwMode="auto">
            <a:xfrm>
              <a:off x="12099189" y="5388579"/>
              <a:ext cx="15481" cy="5955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2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2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3" name="Freeform 5577"/>
            <p:cNvSpPr>
              <a:spLocks noChangeArrowheads="1"/>
            </p:cNvSpPr>
            <p:nvPr/>
          </p:nvSpPr>
          <p:spPr bwMode="auto">
            <a:xfrm>
              <a:off x="12099189" y="5012244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1408 w 1466"/>
                <a:gd name="T3" fmla="*/ 0 h 1420"/>
                <a:gd name="T4" fmla="*/ 0 w 1466"/>
                <a:gd name="T5" fmla="*/ 1396 h 1420"/>
                <a:gd name="T6" fmla="*/ 57 w 1466"/>
                <a:gd name="T7" fmla="*/ 1419 h 1420"/>
                <a:gd name="T8" fmla="*/ 1465 w 1466"/>
                <a:gd name="T9" fmla="*/ 11 h 1420"/>
                <a:gd name="T10" fmla="*/ 1419 w 1466"/>
                <a:gd name="T11" fmla="*/ 0 h 1420"/>
                <a:gd name="T12" fmla="*/ 1408 w 1466"/>
                <a:gd name="T13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1408" y="0"/>
                  </a:lnTo>
                  <a:cubicBezTo>
                    <a:pt x="0" y="1396"/>
                    <a:pt x="0" y="1396"/>
                    <a:pt x="0" y="1396"/>
                  </a:cubicBezTo>
                  <a:cubicBezTo>
                    <a:pt x="57" y="1419"/>
                    <a:pt x="57" y="1419"/>
                    <a:pt x="57" y="1419"/>
                  </a:cubicBezTo>
                  <a:cubicBezTo>
                    <a:pt x="1465" y="11"/>
                    <a:pt x="1465" y="11"/>
                    <a:pt x="1465" y="11"/>
                  </a:cubicBezTo>
                  <a:cubicBezTo>
                    <a:pt x="1419" y="0"/>
                    <a:pt x="1419" y="0"/>
                    <a:pt x="1419" y="0"/>
                  </a:cubicBez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4" name="Freeform 5578"/>
            <p:cNvSpPr>
              <a:spLocks noChangeArrowheads="1"/>
            </p:cNvSpPr>
            <p:nvPr/>
          </p:nvSpPr>
          <p:spPr bwMode="auto">
            <a:xfrm>
              <a:off x="12126579" y="5398106"/>
              <a:ext cx="15482" cy="5955"/>
            </a:xfrm>
            <a:custGeom>
              <a:avLst/>
              <a:gdLst>
                <a:gd name="T0" fmla="*/ 12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12 h 24"/>
                <a:gd name="T8" fmla="*/ 12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12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1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5" name="Freeform 5579"/>
            <p:cNvSpPr>
              <a:spLocks noChangeArrowheads="1"/>
            </p:cNvSpPr>
            <p:nvPr/>
          </p:nvSpPr>
          <p:spPr bwMode="auto">
            <a:xfrm>
              <a:off x="12126579" y="5398106"/>
              <a:ext cx="15482" cy="5955"/>
            </a:xfrm>
            <a:custGeom>
              <a:avLst/>
              <a:gdLst>
                <a:gd name="T0" fmla="*/ 12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12 h 24"/>
                <a:gd name="T8" fmla="*/ 12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12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12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6" name="Freeform 5580"/>
            <p:cNvSpPr>
              <a:spLocks noChangeArrowheads="1"/>
            </p:cNvSpPr>
            <p:nvPr/>
          </p:nvSpPr>
          <p:spPr bwMode="auto">
            <a:xfrm>
              <a:off x="12128961" y="5018199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407 h 1420"/>
                <a:gd name="T4" fmla="*/ 45 w 1454"/>
                <a:gd name="T5" fmla="*/ 1419 h 1420"/>
                <a:gd name="T6" fmla="*/ 1453 w 1454"/>
                <a:gd name="T7" fmla="*/ 22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407"/>
                  </a:lnTo>
                  <a:lnTo>
                    <a:pt x="45" y="1419"/>
                  </a:lnTo>
                  <a:lnTo>
                    <a:pt x="1453" y="22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7" name="Freeform 5581"/>
            <p:cNvSpPr>
              <a:spLocks noChangeArrowheads="1"/>
            </p:cNvSpPr>
            <p:nvPr/>
          </p:nvSpPr>
          <p:spPr bwMode="auto">
            <a:xfrm>
              <a:off x="12128961" y="5018199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407 h 1420"/>
                <a:gd name="T4" fmla="*/ 45 w 1454"/>
                <a:gd name="T5" fmla="*/ 1419 h 1420"/>
                <a:gd name="T6" fmla="*/ 1453 w 1454"/>
                <a:gd name="T7" fmla="*/ 22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407"/>
                  </a:lnTo>
                  <a:lnTo>
                    <a:pt x="45" y="1419"/>
                  </a:lnTo>
                  <a:lnTo>
                    <a:pt x="1453" y="22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8" name="Freeform 5582"/>
            <p:cNvSpPr>
              <a:spLocks noChangeArrowheads="1"/>
            </p:cNvSpPr>
            <p:nvPr/>
          </p:nvSpPr>
          <p:spPr bwMode="auto">
            <a:xfrm>
              <a:off x="12156351" y="5407635"/>
              <a:ext cx="15481" cy="3573"/>
            </a:xfrm>
            <a:custGeom>
              <a:avLst/>
              <a:gdLst>
                <a:gd name="T0" fmla="*/ 0 w 57"/>
                <a:gd name="T1" fmla="*/ 0 h 13"/>
                <a:gd name="T2" fmla="*/ 0 w 57"/>
                <a:gd name="T3" fmla="*/ 0 h 13"/>
                <a:gd name="T4" fmla="*/ 56 w 57"/>
                <a:gd name="T5" fmla="*/ 12 h 13"/>
                <a:gd name="T6" fmla="*/ 56 w 57"/>
                <a:gd name="T7" fmla="*/ 12 h 13"/>
                <a:gd name="T8" fmla="*/ 0 w 57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3">
                  <a:moveTo>
                    <a:pt x="0" y="0"/>
                  </a:moveTo>
                  <a:lnTo>
                    <a:pt x="0" y="0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89" name="Freeform 5583"/>
            <p:cNvSpPr>
              <a:spLocks noChangeArrowheads="1"/>
            </p:cNvSpPr>
            <p:nvPr/>
          </p:nvSpPr>
          <p:spPr bwMode="auto">
            <a:xfrm>
              <a:off x="12156351" y="5407635"/>
              <a:ext cx="15481" cy="3573"/>
            </a:xfrm>
            <a:custGeom>
              <a:avLst/>
              <a:gdLst>
                <a:gd name="T0" fmla="*/ 0 w 57"/>
                <a:gd name="T1" fmla="*/ 0 h 13"/>
                <a:gd name="T2" fmla="*/ 0 w 57"/>
                <a:gd name="T3" fmla="*/ 0 h 13"/>
                <a:gd name="T4" fmla="*/ 56 w 57"/>
                <a:gd name="T5" fmla="*/ 12 h 13"/>
                <a:gd name="T6" fmla="*/ 56 w 57"/>
                <a:gd name="T7" fmla="*/ 12 h 13"/>
                <a:gd name="T8" fmla="*/ 0 w 57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3">
                  <a:moveTo>
                    <a:pt x="0" y="0"/>
                  </a:moveTo>
                  <a:lnTo>
                    <a:pt x="0" y="0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0" name="Freeform 5584"/>
            <p:cNvSpPr>
              <a:spLocks noChangeArrowheads="1"/>
            </p:cNvSpPr>
            <p:nvPr/>
          </p:nvSpPr>
          <p:spPr bwMode="auto">
            <a:xfrm>
              <a:off x="12156350" y="5027727"/>
              <a:ext cx="395365" cy="383481"/>
            </a:xfrm>
            <a:custGeom>
              <a:avLst/>
              <a:gdLst>
                <a:gd name="T0" fmla="*/ 1407 w 1465"/>
                <a:gd name="T1" fmla="*/ 0 h 1420"/>
                <a:gd name="T2" fmla="*/ 0 w 1465"/>
                <a:gd name="T3" fmla="*/ 1407 h 1420"/>
                <a:gd name="T4" fmla="*/ 56 w 1465"/>
                <a:gd name="T5" fmla="*/ 1419 h 1420"/>
                <a:gd name="T6" fmla="*/ 1464 w 1465"/>
                <a:gd name="T7" fmla="*/ 11 h 1420"/>
                <a:gd name="T8" fmla="*/ 1407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7" y="0"/>
                  </a:moveTo>
                  <a:lnTo>
                    <a:pt x="0" y="1407"/>
                  </a:lnTo>
                  <a:lnTo>
                    <a:pt x="56" y="1419"/>
                  </a:lnTo>
                  <a:lnTo>
                    <a:pt x="1464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1" name="Freeform 5585"/>
            <p:cNvSpPr>
              <a:spLocks noChangeArrowheads="1"/>
            </p:cNvSpPr>
            <p:nvPr/>
          </p:nvSpPr>
          <p:spPr bwMode="auto">
            <a:xfrm>
              <a:off x="12156350" y="5027727"/>
              <a:ext cx="395365" cy="383481"/>
            </a:xfrm>
            <a:custGeom>
              <a:avLst/>
              <a:gdLst>
                <a:gd name="T0" fmla="*/ 1407 w 1465"/>
                <a:gd name="T1" fmla="*/ 0 h 1420"/>
                <a:gd name="T2" fmla="*/ 0 w 1465"/>
                <a:gd name="T3" fmla="*/ 1407 h 1420"/>
                <a:gd name="T4" fmla="*/ 56 w 1465"/>
                <a:gd name="T5" fmla="*/ 1419 h 1420"/>
                <a:gd name="T6" fmla="*/ 1464 w 1465"/>
                <a:gd name="T7" fmla="*/ 11 h 1420"/>
                <a:gd name="T8" fmla="*/ 1407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7" y="0"/>
                  </a:moveTo>
                  <a:lnTo>
                    <a:pt x="0" y="1407"/>
                  </a:lnTo>
                  <a:lnTo>
                    <a:pt x="56" y="1419"/>
                  </a:lnTo>
                  <a:lnTo>
                    <a:pt x="1464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2" name="Freeform 5586"/>
            <p:cNvSpPr>
              <a:spLocks noChangeArrowheads="1"/>
            </p:cNvSpPr>
            <p:nvPr/>
          </p:nvSpPr>
          <p:spPr bwMode="auto">
            <a:xfrm>
              <a:off x="12184931" y="5413590"/>
              <a:ext cx="15481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1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1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3" name="Freeform 5587"/>
            <p:cNvSpPr>
              <a:spLocks noChangeArrowheads="1"/>
            </p:cNvSpPr>
            <p:nvPr/>
          </p:nvSpPr>
          <p:spPr bwMode="auto">
            <a:xfrm>
              <a:off x="12184931" y="5413590"/>
              <a:ext cx="15481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1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1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4" name="Freeform 5588"/>
            <p:cNvSpPr>
              <a:spLocks noChangeArrowheads="1"/>
            </p:cNvSpPr>
            <p:nvPr/>
          </p:nvSpPr>
          <p:spPr bwMode="auto">
            <a:xfrm>
              <a:off x="12184931" y="5036063"/>
              <a:ext cx="395365" cy="383481"/>
            </a:xfrm>
            <a:custGeom>
              <a:avLst/>
              <a:gdLst>
                <a:gd name="T0" fmla="*/ 1407 w 1465"/>
                <a:gd name="T1" fmla="*/ 0 h 1420"/>
                <a:gd name="T2" fmla="*/ 0 w 1465"/>
                <a:gd name="T3" fmla="*/ 1396 h 1420"/>
                <a:gd name="T4" fmla="*/ 57 w 1465"/>
                <a:gd name="T5" fmla="*/ 1419 h 1420"/>
                <a:gd name="T6" fmla="*/ 1464 w 1465"/>
                <a:gd name="T7" fmla="*/ 11 h 1420"/>
                <a:gd name="T8" fmla="*/ 1407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7" y="0"/>
                  </a:moveTo>
                  <a:lnTo>
                    <a:pt x="0" y="1396"/>
                  </a:lnTo>
                  <a:lnTo>
                    <a:pt x="57" y="1419"/>
                  </a:lnTo>
                  <a:lnTo>
                    <a:pt x="1464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5" name="Freeform 5589"/>
            <p:cNvSpPr>
              <a:spLocks noChangeArrowheads="1"/>
            </p:cNvSpPr>
            <p:nvPr/>
          </p:nvSpPr>
          <p:spPr bwMode="auto">
            <a:xfrm>
              <a:off x="12184931" y="5036063"/>
              <a:ext cx="395365" cy="383481"/>
            </a:xfrm>
            <a:custGeom>
              <a:avLst/>
              <a:gdLst>
                <a:gd name="T0" fmla="*/ 1407 w 1465"/>
                <a:gd name="T1" fmla="*/ 0 h 1420"/>
                <a:gd name="T2" fmla="*/ 0 w 1465"/>
                <a:gd name="T3" fmla="*/ 1396 h 1420"/>
                <a:gd name="T4" fmla="*/ 57 w 1465"/>
                <a:gd name="T5" fmla="*/ 1419 h 1420"/>
                <a:gd name="T6" fmla="*/ 1464 w 1465"/>
                <a:gd name="T7" fmla="*/ 11 h 1420"/>
                <a:gd name="T8" fmla="*/ 1407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7" y="0"/>
                  </a:moveTo>
                  <a:lnTo>
                    <a:pt x="0" y="1396"/>
                  </a:lnTo>
                  <a:lnTo>
                    <a:pt x="57" y="1419"/>
                  </a:lnTo>
                  <a:lnTo>
                    <a:pt x="1464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6" name="Freeform 5590"/>
            <p:cNvSpPr>
              <a:spLocks noChangeArrowheads="1"/>
            </p:cNvSpPr>
            <p:nvPr/>
          </p:nvSpPr>
          <p:spPr bwMode="auto">
            <a:xfrm>
              <a:off x="12214702" y="5423116"/>
              <a:ext cx="15482" cy="5954"/>
            </a:xfrm>
            <a:custGeom>
              <a:avLst/>
              <a:gdLst>
                <a:gd name="T0" fmla="*/ 0 w 57"/>
                <a:gd name="T1" fmla="*/ 0 h 24"/>
                <a:gd name="T2" fmla="*/ 0 w 57"/>
                <a:gd name="T3" fmla="*/ 0 h 24"/>
                <a:gd name="T4" fmla="*/ 56 w 57"/>
                <a:gd name="T5" fmla="*/ 23 h 24"/>
                <a:gd name="T6" fmla="*/ 56 w 57"/>
                <a:gd name="T7" fmla="*/ 12 h 24"/>
                <a:gd name="T8" fmla="*/ 0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0" y="0"/>
                  </a:moveTo>
                  <a:lnTo>
                    <a:pt x="0" y="0"/>
                  </a:lnTo>
                  <a:lnTo>
                    <a:pt x="56" y="23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7" name="Freeform 5591"/>
            <p:cNvSpPr>
              <a:spLocks noChangeArrowheads="1"/>
            </p:cNvSpPr>
            <p:nvPr/>
          </p:nvSpPr>
          <p:spPr bwMode="auto">
            <a:xfrm>
              <a:off x="12214702" y="5423116"/>
              <a:ext cx="15482" cy="5954"/>
            </a:xfrm>
            <a:custGeom>
              <a:avLst/>
              <a:gdLst>
                <a:gd name="T0" fmla="*/ 0 w 57"/>
                <a:gd name="T1" fmla="*/ 0 h 24"/>
                <a:gd name="T2" fmla="*/ 0 w 57"/>
                <a:gd name="T3" fmla="*/ 0 h 24"/>
                <a:gd name="T4" fmla="*/ 56 w 57"/>
                <a:gd name="T5" fmla="*/ 23 h 24"/>
                <a:gd name="T6" fmla="*/ 56 w 57"/>
                <a:gd name="T7" fmla="*/ 12 h 24"/>
                <a:gd name="T8" fmla="*/ 0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0" y="0"/>
                  </a:moveTo>
                  <a:lnTo>
                    <a:pt x="0" y="0"/>
                  </a:lnTo>
                  <a:lnTo>
                    <a:pt x="56" y="23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8" name="Freeform 5592"/>
            <p:cNvSpPr>
              <a:spLocks noChangeArrowheads="1"/>
            </p:cNvSpPr>
            <p:nvPr/>
          </p:nvSpPr>
          <p:spPr bwMode="auto">
            <a:xfrm>
              <a:off x="12214703" y="5043208"/>
              <a:ext cx="392983" cy="383481"/>
            </a:xfrm>
            <a:custGeom>
              <a:avLst/>
              <a:gdLst>
                <a:gd name="T0" fmla="*/ 1407 w 1454"/>
                <a:gd name="T1" fmla="*/ 0 h 1420"/>
                <a:gd name="T2" fmla="*/ 0 w 1454"/>
                <a:gd name="T3" fmla="*/ 1407 h 1420"/>
                <a:gd name="T4" fmla="*/ 56 w 1454"/>
                <a:gd name="T5" fmla="*/ 1419 h 1420"/>
                <a:gd name="T6" fmla="*/ 1453 w 1454"/>
                <a:gd name="T7" fmla="*/ 22 h 1420"/>
                <a:gd name="T8" fmla="*/ 1407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407" y="0"/>
                  </a:moveTo>
                  <a:lnTo>
                    <a:pt x="0" y="1407"/>
                  </a:lnTo>
                  <a:lnTo>
                    <a:pt x="56" y="1419"/>
                  </a:lnTo>
                  <a:lnTo>
                    <a:pt x="1453" y="22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199" name="Freeform 5593"/>
            <p:cNvSpPr>
              <a:spLocks noChangeArrowheads="1"/>
            </p:cNvSpPr>
            <p:nvPr/>
          </p:nvSpPr>
          <p:spPr bwMode="auto">
            <a:xfrm>
              <a:off x="12214703" y="5043208"/>
              <a:ext cx="392983" cy="383481"/>
            </a:xfrm>
            <a:custGeom>
              <a:avLst/>
              <a:gdLst>
                <a:gd name="T0" fmla="*/ 1407 w 1454"/>
                <a:gd name="T1" fmla="*/ 0 h 1420"/>
                <a:gd name="T2" fmla="*/ 0 w 1454"/>
                <a:gd name="T3" fmla="*/ 1407 h 1420"/>
                <a:gd name="T4" fmla="*/ 56 w 1454"/>
                <a:gd name="T5" fmla="*/ 1419 h 1420"/>
                <a:gd name="T6" fmla="*/ 1453 w 1454"/>
                <a:gd name="T7" fmla="*/ 22 h 1420"/>
                <a:gd name="T8" fmla="*/ 1407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407" y="0"/>
                  </a:moveTo>
                  <a:lnTo>
                    <a:pt x="0" y="1407"/>
                  </a:lnTo>
                  <a:lnTo>
                    <a:pt x="56" y="1419"/>
                  </a:lnTo>
                  <a:lnTo>
                    <a:pt x="1453" y="22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0" name="Freeform 5594"/>
            <p:cNvSpPr>
              <a:spLocks noChangeArrowheads="1"/>
            </p:cNvSpPr>
            <p:nvPr/>
          </p:nvSpPr>
          <p:spPr bwMode="auto">
            <a:xfrm>
              <a:off x="12243282" y="5431452"/>
              <a:ext cx="15482" cy="3573"/>
            </a:xfrm>
            <a:custGeom>
              <a:avLst/>
              <a:gdLst>
                <a:gd name="T0" fmla="*/ 0 w 57"/>
                <a:gd name="T1" fmla="*/ 0 h 13"/>
                <a:gd name="T2" fmla="*/ 0 w 57"/>
                <a:gd name="T3" fmla="*/ 0 h 13"/>
                <a:gd name="T4" fmla="*/ 56 w 57"/>
                <a:gd name="T5" fmla="*/ 12 h 13"/>
                <a:gd name="T6" fmla="*/ 56 w 57"/>
                <a:gd name="T7" fmla="*/ 12 h 13"/>
                <a:gd name="T8" fmla="*/ 0 w 57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3">
                  <a:moveTo>
                    <a:pt x="0" y="0"/>
                  </a:moveTo>
                  <a:lnTo>
                    <a:pt x="0" y="0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1" name="Freeform 5595"/>
            <p:cNvSpPr>
              <a:spLocks noChangeArrowheads="1"/>
            </p:cNvSpPr>
            <p:nvPr/>
          </p:nvSpPr>
          <p:spPr bwMode="auto">
            <a:xfrm>
              <a:off x="12243282" y="5431452"/>
              <a:ext cx="15482" cy="3573"/>
            </a:xfrm>
            <a:custGeom>
              <a:avLst/>
              <a:gdLst>
                <a:gd name="T0" fmla="*/ 0 w 57"/>
                <a:gd name="T1" fmla="*/ 0 h 13"/>
                <a:gd name="T2" fmla="*/ 0 w 57"/>
                <a:gd name="T3" fmla="*/ 0 h 13"/>
                <a:gd name="T4" fmla="*/ 56 w 57"/>
                <a:gd name="T5" fmla="*/ 12 h 13"/>
                <a:gd name="T6" fmla="*/ 56 w 57"/>
                <a:gd name="T7" fmla="*/ 12 h 13"/>
                <a:gd name="T8" fmla="*/ 0 w 57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3">
                  <a:moveTo>
                    <a:pt x="0" y="0"/>
                  </a:moveTo>
                  <a:lnTo>
                    <a:pt x="0" y="0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2" name="Freeform 5596"/>
            <p:cNvSpPr>
              <a:spLocks noChangeArrowheads="1"/>
            </p:cNvSpPr>
            <p:nvPr/>
          </p:nvSpPr>
          <p:spPr bwMode="auto">
            <a:xfrm>
              <a:off x="12243282" y="5051545"/>
              <a:ext cx="395365" cy="383481"/>
            </a:xfrm>
            <a:custGeom>
              <a:avLst/>
              <a:gdLst>
                <a:gd name="T0" fmla="*/ 1407 w 1465"/>
                <a:gd name="T1" fmla="*/ 0 h 1421"/>
                <a:gd name="T2" fmla="*/ 0 w 1465"/>
                <a:gd name="T3" fmla="*/ 1408 h 1421"/>
                <a:gd name="T4" fmla="*/ 56 w 1465"/>
                <a:gd name="T5" fmla="*/ 1420 h 1421"/>
                <a:gd name="T6" fmla="*/ 1464 w 1465"/>
                <a:gd name="T7" fmla="*/ 12 h 1421"/>
                <a:gd name="T8" fmla="*/ 1407 w 1465"/>
                <a:gd name="T9" fmla="*/ 0 h 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1">
                  <a:moveTo>
                    <a:pt x="1407" y="0"/>
                  </a:moveTo>
                  <a:lnTo>
                    <a:pt x="0" y="1408"/>
                  </a:lnTo>
                  <a:lnTo>
                    <a:pt x="56" y="1420"/>
                  </a:lnTo>
                  <a:lnTo>
                    <a:pt x="1464" y="12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3" name="Freeform 5597"/>
            <p:cNvSpPr>
              <a:spLocks noChangeArrowheads="1"/>
            </p:cNvSpPr>
            <p:nvPr/>
          </p:nvSpPr>
          <p:spPr bwMode="auto">
            <a:xfrm>
              <a:off x="12243282" y="5051545"/>
              <a:ext cx="395365" cy="383481"/>
            </a:xfrm>
            <a:custGeom>
              <a:avLst/>
              <a:gdLst>
                <a:gd name="T0" fmla="*/ 1407 w 1465"/>
                <a:gd name="T1" fmla="*/ 0 h 1421"/>
                <a:gd name="T2" fmla="*/ 0 w 1465"/>
                <a:gd name="T3" fmla="*/ 1408 h 1421"/>
                <a:gd name="T4" fmla="*/ 56 w 1465"/>
                <a:gd name="T5" fmla="*/ 1420 h 1421"/>
                <a:gd name="T6" fmla="*/ 1464 w 1465"/>
                <a:gd name="T7" fmla="*/ 12 h 1421"/>
                <a:gd name="T8" fmla="*/ 1407 w 1465"/>
                <a:gd name="T9" fmla="*/ 0 h 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1">
                  <a:moveTo>
                    <a:pt x="1407" y="0"/>
                  </a:moveTo>
                  <a:lnTo>
                    <a:pt x="0" y="1408"/>
                  </a:lnTo>
                  <a:lnTo>
                    <a:pt x="56" y="1420"/>
                  </a:lnTo>
                  <a:lnTo>
                    <a:pt x="1464" y="12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4" name="Freeform 5598"/>
            <p:cNvSpPr>
              <a:spLocks noChangeArrowheads="1"/>
            </p:cNvSpPr>
            <p:nvPr/>
          </p:nvSpPr>
          <p:spPr bwMode="auto">
            <a:xfrm>
              <a:off x="12270673" y="5438598"/>
              <a:ext cx="19053" cy="5955"/>
            </a:xfrm>
            <a:custGeom>
              <a:avLst/>
              <a:gdLst>
                <a:gd name="T0" fmla="*/ 11 w 69"/>
                <a:gd name="T1" fmla="*/ 0 h 23"/>
                <a:gd name="T2" fmla="*/ 0 w 69"/>
                <a:gd name="T3" fmla="*/ 11 h 23"/>
                <a:gd name="T4" fmla="*/ 57 w 69"/>
                <a:gd name="T5" fmla="*/ 22 h 23"/>
                <a:gd name="T6" fmla="*/ 68 w 69"/>
                <a:gd name="T7" fmla="*/ 22 h 23"/>
                <a:gd name="T8" fmla="*/ 11 w 69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23">
                  <a:moveTo>
                    <a:pt x="11" y="0"/>
                  </a:moveTo>
                  <a:lnTo>
                    <a:pt x="0" y="11"/>
                  </a:lnTo>
                  <a:lnTo>
                    <a:pt x="57" y="22"/>
                  </a:lnTo>
                  <a:lnTo>
                    <a:pt x="68" y="22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5" name="Freeform 5599"/>
            <p:cNvSpPr>
              <a:spLocks noChangeArrowheads="1"/>
            </p:cNvSpPr>
            <p:nvPr/>
          </p:nvSpPr>
          <p:spPr bwMode="auto">
            <a:xfrm>
              <a:off x="12270673" y="5438598"/>
              <a:ext cx="19053" cy="5955"/>
            </a:xfrm>
            <a:custGeom>
              <a:avLst/>
              <a:gdLst>
                <a:gd name="T0" fmla="*/ 11 w 69"/>
                <a:gd name="T1" fmla="*/ 0 h 23"/>
                <a:gd name="T2" fmla="*/ 0 w 69"/>
                <a:gd name="T3" fmla="*/ 11 h 23"/>
                <a:gd name="T4" fmla="*/ 57 w 69"/>
                <a:gd name="T5" fmla="*/ 22 h 23"/>
                <a:gd name="T6" fmla="*/ 68 w 69"/>
                <a:gd name="T7" fmla="*/ 22 h 23"/>
                <a:gd name="T8" fmla="*/ 11 w 69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23">
                  <a:moveTo>
                    <a:pt x="11" y="0"/>
                  </a:moveTo>
                  <a:lnTo>
                    <a:pt x="0" y="11"/>
                  </a:lnTo>
                  <a:lnTo>
                    <a:pt x="57" y="22"/>
                  </a:lnTo>
                  <a:lnTo>
                    <a:pt x="68" y="22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6" name="Freeform 5600"/>
            <p:cNvSpPr>
              <a:spLocks noChangeArrowheads="1"/>
            </p:cNvSpPr>
            <p:nvPr/>
          </p:nvSpPr>
          <p:spPr bwMode="auto">
            <a:xfrm>
              <a:off x="12273054" y="5061073"/>
              <a:ext cx="392983" cy="383481"/>
            </a:xfrm>
            <a:custGeom>
              <a:avLst/>
              <a:gdLst>
                <a:gd name="T0" fmla="*/ 1396 w 1454"/>
                <a:gd name="T1" fmla="*/ 0 h 1419"/>
                <a:gd name="T2" fmla="*/ 0 w 1454"/>
                <a:gd name="T3" fmla="*/ 1396 h 1419"/>
                <a:gd name="T4" fmla="*/ 57 w 1454"/>
                <a:gd name="T5" fmla="*/ 1418 h 1419"/>
                <a:gd name="T6" fmla="*/ 1453 w 1454"/>
                <a:gd name="T7" fmla="*/ 11 h 1419"/>
                <a:gd name="T8" fmla="*/ 1396 w 1454"/>
                <a:gd name="T9" fmla="*/ 0 h 1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19">
                  <a:moveTo>
                    <a:pt x="1396" y="0"/>
                  </a:moveTo>
                  <a:lnTo>
                    <a:pt x="0" y="1396"/>
                  </a:lnTo>
                  <a:lnTo>
                    <a:pt x="57" y="1418"/>
                  </a:lnTo>
                  <a:lnTo>
                    <a:pt x="1453" y="11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7" name="Freeform 5601"/>
            <p:cNvSpPr>
              <a:spLocks noChangeArrowheads="1"/>
            </p:cNvSpPr>
            <p:nvPr/>
          </p:nvSpPr>
          <p:spPr bwMode="auto">
            <a:xfrm>
              <a:off x="12273054" y="5061073"/>
              <a:ext cx="392983" cy="383481"/>
            </a:xfrm>
            <a:custGeom>
              <a:avLst/>
              <a:gdLst>
                <a:gd name="T0" fmla="*/ 1396 w 1454"/>
                <a:gd name="T1" fmla="*/ 0 h 1419"/>
                <a:gd name="T2" fmla="*/ 0 w 1454"/>
                <a:gd name="T3" fmla="*/ 1396 h 1419"/>
                <a:gd name="T4" fmla="*/ 57 w 1454"/>
                <a:gd name="T5" fmla="*/ 1418 h 1419"/>
                <a:gd name="T6" fmla="*/ 1453 w 1454"/>
                <a:gd name="T7" fmla="*/ 11 h 1419"/>
                <a:gd name="T8" fmla="*/ 1396 w 1454"/>
                <a:gd name="T9" fmla="*/ 0 h 1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19">
                  <a:moveTo>
                    <a:pt x="1396" y="0"/>
                  </a:moveTo>
                  <a:lnTo>
                    <a:pt x="0" y="1396"/>
                  </a:lnTo>
                  <a:lnTo>
                    <a:pt x="57" y="1418"/>
                  </a:lnTo>
                  <a:lnTo>
                    <a:pt x="1453" y="11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8" name="Freeform 5602"/>
            <p:cNvSpPr>
              <a:spLocks noChangeArrowheads="1"/>
            </p:cNvSpPr>
            <p:nvPr/>
          </p:nvSpPr>
          <p:spPr bwMode="auto">
            <a:xfrm>
              <a:off x="12300444" y="5446936"/>
              <a:ext cx="15482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11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09" name="Freeform 5603"/>
            <p:cNvSpPr>
              <a:spLocks noChangeArrowheads="1"/>
            </p:cNvSpPr>
            <p:nvPr/>
          </p:nvSpPr>
          <p:spPr bwMode="auto">
            <a:xfrm>
              <a:off x="12300444" y="5446936"/>
              <a:ext cx="15482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11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0" name="Freeform 5604"/>
            <p:cNvSpPr>
              <a:spLocks noChangeArrowheads="1"/>
            </p:cNvSpPr>
            <p:nvPr/>
          </p:nvSpPr>
          <p:spPr bwMode="auto">
            <a:xfrm>
              <a:off x="12300444" y="5067027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8 h 1420"/>
                <a:gd name="T4" fmla="*/ 57 w 1466"/>
                <a:gd name="T5" fmla="*/ 1419 h 1420"/>
                <a:gd name="T6" fmla="*/ 1465 w 1466"/>
                <a:gd name="T7" fmla="*/ 23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65" y="23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1" name="Freeform 5605"/>
            <p:cNvSpPr>
              <a:spLocks noChangeArrowheads="1"/>
            </p:cNvSpPr>
            <p:nvPr/>
          </p:nvSpPr>
          <p:spPr bwMode="auto">
            <a:xfrm>
              <a:off x="12300444" y="5067027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8 h 1420"/>
                <a:gd name="T4" fmla="*/ 57 w 1466"/>
                <a:gd name="T5" fmla="*/ 1419 h 1420"/>
                <a:gd name="T6" fmla="*/ 1465 w 1466"/>
                <a:gd name="T7" fmla="*/ 23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65" y="23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2" name="Freeform 5606"/>
            <p:cNvSpPr>
              <a:spLocks noChangeArrowheads="1"/>
            </p:cNvSpPr>
            <p:nvPr/>
          </p:nvSpPr>
          <p:spPr bwMode="auto">
            <a:xfrm>
              <a:off x="12327834" y="5456463"/>
              <a:ext cx="15481" cy="3572"/>
            </a:xfrm>
            <a:custGeom>
              <a:avLst/>
              <a:gdLst>
                <a:gd name="T0" fmla="*/ 12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12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12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3" name="Freeform 5607"/>
            <p:cNvSpPr>
              <a:spLocks noChangeArrowheads="1"/>
            </p:cNvSpPr>
            <p:nvPr/>
          </p:nvSpPr>
          <p:spPr bwMode="auto">
            <a:xfrm>
              <a:off x="12327834" y="5456463"/>
              <a:ext cx="15481" cy="3572"/>
            </a:xfrm>
            <a:custGeom>
              <a:avLst/>
              <a:gdLst>
                <a:gd name="T0" fmla="*/ 12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12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12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4" name="Freeform 5608"/>
            <p:cNvSpPr>
              <a:spLocks noChangeArrowheads="1"/>
            </p:cNvSpPr>
            <p:nvPr/>
          </p:nvSpPr>
          <p:spPr bwMode="auto">
            <a:xfrm>
              <a:off x="12331406" y="5076555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408 h 1420"/>
                <a:gd name="T4" fmla="*/ 45 w 1454"/>
                <a:gd name="T5" fmla="*/ 1419 h 1420"/>
                <a:gd name="T6" fmla="*/ 1453 w 1454"/>
                <a:gd name="T7" fmla="*/ 12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408"/>
                  </a:lnTo>
                  <a:lnTo>
                    <a:pt x="45" y="1419"/>
                  </a:lnTo>
                  <a:lnTo>
                    <a:pt x="1453" y="12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5" name="Freeform 5609"/>
            <p:cNvSpPr>
              <a:spLocks noChangeArrowheads="1"/>
            </p:cNvSpPr>
            <p:nvPr/>
          </p:nvSpPr>
          <p:spPr bwMode="auto">
            <a:xfrm>
              <a:off x="12331406" y="5076555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408 h 1420"/>
                <a:gd name="T4" fmla="*/ 45 w 1454"/>
                <a:gd name="T5" fmla="*/ 1419 h 1420"/>
                <a:gd name="T6" fmla="*/ 1453 w 1454"/>
                <a:gd name="T7" fmla="*/ 12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408"/>
                  </a:lnTo>
                  <a:lnTo>
                    <a:pt x="45" y="1419"/>
                  </a:lnTo>
                  <a:lnTo>
                    <a:pt x="1453" y="12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6" name="Freeform 5610"/>
            <p:cNvSpPr>
              <a:spLocks noChangeArrowheads="1"/>
            </p:cNvSpPr>
            <p:nvPr/>
          </p:nvSpPr>
          <p:spPr bwMode="auto">
            <a:xfrm>
              <a:off x="12358797" y="5462417"/>
              <a:ext cx="15481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11 h 23"/>
                <a:gd name="T4" fmla="*/ 57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11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7" name="Freeform 5611"/>
            <p:cNvSpPr>
              <a:spLocks noChangeArrowheads="1"/>
            </p:cNvSpPr>
            <p:nvPr/>
          </p:nvSpPr>
          <p:spPr bwMode="auto">
            <a:xfrm>
              <a:off x="12358797" y="5462417"/>
              <a:ext cx="15481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11 h 23"/>
                <a:gd name="T4" fmla="*/ 57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11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8" name="Freeform 5612"/>
            <p:cNvSpPr>
              <a:spLocks noChangeArrowheads="1"/>
            </p:cNvSpPr>
            <p:nvPr/>
          </p:nvSpPr>
          <p:spPr bwMode="auto">
            <a:xfrm>
              <a:off x="12358796" y="5084891"/>
              <a:ext cx="395365" cy="383481"/>
            </a:xfrm>
            <a:custGeom>
              <a:avLst/>
              <a:gdLst>
                <a:gd name="T0" fmla="*/ 1408 w 1465"/>
                <a:gd name="T1" fmla="*/ 0 h 1420"/>
                <a:gd name="T2" fmla="*/ 0 w 1465"/>
                <a:gd name="T3" fmla="*/ 1397 h 1420"/>
                <a:gd name="T4" fmla="*/ 57 w 1465"/>
                <a:gd name="T5" fmla="*/ 1419 h 1420"/>
                <a:gd name="T6" fmla="*/ 1464 w 1465"/>
                <a:gd name="T7" fmla="*/ 12 h 1420"/>
                <a:gd name="T8" fmla="*/ 1408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8" y="0"/>
                  </a:moveTo>
                  <a:lnTo>
                    <a:pt x="0" y="1397"/>
                  </a:lnTo>
                  <a:lnTo>
                    <a:pt x="57" y="1419"/>
                  </a:lnTo>
                  <a:lnTo>
                    <a:pt x="1464" y="1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19" name="Freeform 5613"/>
            <p:cNvSpPr>
              <a:spLocks noChangeArrowheads="1"/>
            </p:cNvSpPr>
            <p:nvPr/>
          </p:nvSpPr>
          <p:spPr bwMode="auto">
            <a:xfrm>
              <a:off x="12358796" y="5084891"/>
              <a:ext cx="395365" cy="383481"/>
            </a:xfrm>
            <a:custGeom>
              <a:avLst/>
              <a:gdLst>
                <a:gd name="T0" fmla="*/ 1408 w 1465"/>
                <a:gd name="T1" fmla="*/ 0 h 1420"/>
                <a:gd name="T2" fmla="*/ 0 w 1465"/>
                <a:gd name="T3" fmla="*/ 1397 h 1420"/>
                <a:gd name="T4" fmla="*/ 57 w 1465"/>
                <a:gd name="T5" fmla="*/ 1419 h 1420"/>
                <a:gd name="T6" fmla="*/ 1464 w 1465"/>
                <a:gd name="T7" fmla="*/ 12 h 1420"/>
                <a:gd name="T8" fmla="*/ 1408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8" y="0"/>
                  </a:moveTo>
                  <a:lnTo>
                    <a:pt x="0" y="1397"/>
                  </a:lnTo>
                  <a:lnTo>
                    <a:pt x="57" y="1419"/>
                  </a:lnTo>
                  <a:lnTo>
                    <a:pt x="1464" y="1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0" name="Freeform 5614"/>
            <p:cNvSpPr>
              <a:spLocks noChangeArrowheads="1"/>
            </p:cNvSpPr>
            <p:nvPr/>
          </p:nvSpPr>
          <p:spPr bwMode="auto">
            <a:xfrm>
              <a:off x="12386185" y="5471944"/>
              <a:ext cx="15482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57 w 58"/>
                <a:gd name="T5" fmla="*/ 22 h 23"/>
                <a:gd name="T6" fmla="*/ 57 w 58"/>
                <a:gd name="T7" fmla="*/ 11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57" y="22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1" name="Freeform 5615"/>
            <p:cNvSpPr>
              <a:spLocks noChangeArrowheads="1"/>
            </p:cNvSpPr>
            <p:nvPr/>
          </p:nvSpPr>
          <p:spPr bwMode="auto">
            <a:xfrm>
              <a:off x="12386185" y="5471944"/>
              <a:ext cx="15482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57 w 58"/>
                <a:gd name="T5" fmla="*/ 22 h 23"/>
                <a:gd name="T6" fmla="*/ 57 w 58"/>
                <a:gd name="T7" fmla="*/ 11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57" y="22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2" name="Freeform 5616"/>
            <p:cNvSpPr>
              <a:spLocks noChangeArrowheads="1"/>
            </p:cNvSpPr>
            <p:nvPr/>
          </p:nvSpPr>
          <p:spPr bwMode="auto">
            <a:xfrm>
              <a:off x="12386185" y="5092037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8 h 1420"/>
                <a:gd name="T4" fmla="*/ 57 w 1466"/>
                <a:gd name="T5" fmla="*/ 1419 h 1420"/>
                <a:gd name="T6" fmla="*/ 1465 w 1466"/>
                <a:gd name="T7" fmla="*/ 23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65" y="23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3" name="Freeform 5617"/>
            <p:cNvSpPr>
              <a:spLocks noChangeArrowheads="1"/>
            </p:cNvSpPr>
            <p:nvPr/>
          </p:nvSpPr>
          <p:spPr bwMode="auto">
            <a:xfrm>
              <a:off x="12386185" y="5092037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8 h 1420"/>
                <a:gd name="T4" fmla="*/ 57 w 1466"/>
                <a:gd name="T5" fmla="*/ 1419 h 1420"/>
                <a:gd name="T6" fmla="*/ 1465 w 1466"/>
                <a:gd name="T7" fmla="*/ 23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65" y="23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4" name="Freeform 5618"/>
            <p:cNvSpPr>
              <a:spLocks noChangeArrowheads="1"/>
            </p:cNvSpPr>
            <p:nvPr/>
          </p:nvSpPr>
          <p:spPr bwMode="auto">
            <a:xfrm>
              <a:off x="12417147" y="5481473"/>
              <a:ext cx="15482" cy="3573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45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45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5" name="Freeform 5619"/>
            <p:cNvSpPr>
              <a:spLocks noChangeArrowheads="1"/>
            </p:cNvSpPr>
            <p:nvPr/>
          </p:nvSpPr>
          <p:spPr bwMode="auto">
            <a:xfrm>
              <a:off x="12417147" y="5481473"/>
              <a:ext cx="15482" cy="3573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45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45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6" name="Freeform 5620"/>
            <p:cNvSpPr>
              <a:spLocks noChangeArrowheads="1"/>
            </p:cNvSpPr>
            <p:nvPr/>
          </p:nvSpPr>
          <p:spPr bwMode="auto">
            <a:xfrm>
              <a:off x="12417148" y="5100373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408 h 1420"/>
                <a:gd name="T4" fmla="*/ 57 w 1454"/>
                <a:gd name="T5" fmla="*/ 1419 h 1420"/>
                <a:gd name="T6" fmla="*/ 1453 w 1454"/>
                <a:gd name="T7" fmla="*/ 12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53" y="12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7" name="Freeform 5621"/>
            <p:cNvSpPr>
              <a:spLocks noChangeArrowheads="1"/>
            </p:cNvSpPr>
            <p:nvPr/>
          </p:nvSpPr>
          <p:spPr bwMode="auto">
            <a:xfrm>
              <a:off x="12417148" y="5100373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408 h 1420"/>
                <a:gd name="T4" fmla="*/ 57 w 1454"/>
                <a:gd name="T5" fmla="*/ 1419 h 1420"/>
                <a:gd name="T6" fmla="*/ 1453 w 1454"/>
                <a:gd name="T7" fmla="*/ 12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53" y="12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8" name="Freeform 5622"/>
            <p:cNvSpPr>
              <a:spLocks noChangeArrowheads="1"/>
            </p:cNvSpPr>
            <p:nvPr/>
          </p:nvSpPr>
          <p:spPr bwMode="auto">
            <a:xfrm>
              <a:off x="12444538" y="5487428"/>
              <a:ext cx="15481" cy="5954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11 h 23"/>
                <a:gd name="T4" fmla="*/ 57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11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29" name="Freeform 5623"/>
            <p:cNvSpPr>
              <a:spLocks noChangeArrowheads="1"/>
            </p:cNvSpPr>
            <p:nvPr/>
          </p:nvSpPr>
          <p:spPr bwMode="auto">
            <a:xfrm>
              <a:off x="12444538" y="5487428"/>
              <a:ext cx="15481" cy="5954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11 h 23"/>
                <a:gd name="T4" fmla="*/ 57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11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0" name="Freeform 5624"/>
            <p:cNvSpPr>
              <a:spLocks noChangeArrowheads="1"/>
            </p:cNvSpPr>
            <p:nvPr/>
          </p:nvSpPr>
          <p:spPr bwMode="auto">
            <a:xfrm>
              <a:off x="12444538" y="5109901"/>
              <a:ext cx="395365" cy="383481"/>
            </a:xfrm>
            <a:custGeom>
              <a:avLst/>
              <a:gdLst>
                <a:gd name="T0" fmla="*/ 1407 w 1465"/>
                <a:gd name="T1" fmla="*/ 0 h 1420"/>
                <a:gd name="T2" fmla="*/ 0 w 1465"/>
                <a:gd name="T3" fmla="*/ 1397 h 1420"/>
                <a:gd name="T4" fmla="*/ 57 w 1465"/>
                <a:gd name="T5" fmla="*/ 1419 h 1420"/>
                <a:gd name="T6" fmla="*/ 1464 w 1465"/>
                <a:gd name="T7" fmla="*/ 11 h 1420"/>
                <a:gd name="T8" fmla="*/ 1407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7" y="0"/>
                  </a:moveTo>
                  <a:lnTo>
                    <a:pt x="0" y="1397"/>
                  </a:lnTo>
                  <a:lnTo>
                    <a:pt x="57" y="1419"/>
                  </a:lnTo>
                  <a:lnTo>
                    <a:pt x="1464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1" name="Freeform 5625"/>
            <p:cNvSpPr>
              <a:spLocks noChangeArrowheads="1"/>
            </p:cNvSpPr>
            <p:nvPr/>
          </p:nvSpPr>
          <p:spPr bwMode="auto">
            <a:xfrm>
              <a:off x="12444538" y="5109901"/>
              <a:ext cx="395365" cy="383481"/>
            </a:xfrm>
            <a:custGeom>
              <a:avLst/>
              <a:gdLst>
                <a:gd name="T0" fmla="*/ 1407 w 1465"/>
                <a:gd name="T1" fmla="*/ 0 h 1420"/>
                <a:gd name="T2" fmla="*/ 0 w 1465"/>
                <a:gd name="T3" fmla="*/ 1397 h 1420"/>
                <a:gd name="T4" fmla="*/ 57 w 1465"/>
                <a:gd name="T5" fmla="*/ 1419 h 1420"/>
                <a:gd name="T6" fmla="*/ 1464 w 1465"/>
                <a:gd name="T7" fmla="*/ 11 h 1420"/>
                <a:gd name="T8" fmla="*/ 1407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7" y="0"/>
                  </a:moveTo>
                  <a:lnTo>
                    <a:pt x="0" y="1397"/>
                  </a:lnTo>
                  <a:lnTo>
                    <a:pt x="57" y="1419"/>
                  </a:lnTo>
                  <a:lnTo>
                    <a:pt x="1464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2" name="Freeform 5626"/>
            <p:cNvSpPr>
              <a:spLocks noChangeArrowheads="1"/>
            </p:cNvSpPr>
            <p:nvPr/>
          </p:nvSpPr>
          <p:spPr bwMode="auto">
            <a:xfrm>
              <a:off x="12473119" y="5496955"/>
              <a:ext cx="15481" cy="5954"/>
            </a:xfrm>
            <a:custGeom>
              <a:avLst/>
              <a:gdLst>
                <a:gd name="T0" fmla="*/ 11 w 58"/>
                <a:gd name="T1" fmla="*/ 0 h 23"/>
                <a:gd name="T2" fmla="*/ 0 w 58"/>
                <a:gd name="T3" fmla="*/ 0 h 23"/>
                <a:gd name="T4" fmla="*/ 57 w 58"/>
                <a:gd name="T5" fmla="*/ 22 h 23"/>
                <a:gd name="T6" fmla="*/ 57 w 58"/>
                <a:gd name="T7" fmla="*/ 11 h 23"/>
                <a:gd name="T8" fmla="*/ 11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11" y="0"/>
                  </a:moveTo>
                  <a:lnTo>
                    <a:pt x="0" y="0"/>
                  </a:lnTo>
                  <a:lnTo>
                    <a:pt x="57" y="22"/>
                  </a:lnTo>
                  <a:lnTo>
                    <a:pt x="57" y="11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3" name="Freeform 5627"/>
            <p:cNvSpPr>
              <a:spLocks noChangeArrowheads="1"/>
            </p:cNvSpPr>
            <p:nvPr/>
          </p:nvSpPr>
          <p:spPr bwMode="auto">
            <a:xfrm>
              <a:off x="12473119" y="5496955"/>
              <a:ext cx="15481" cy="5954"/>
            </a:xfrm>
            <a:custGeom>
              <a:avLst/>
              <a:gdLst>
                <a:gd name="T0" fmla="*/ 11 w 58"/>
                <a:gd name="T1" fmla="*/ 0 h 23"/>
                <a:gd name="T2" fmla="*/ 0 w 58"/>
                <a:gd name="T3" fmla="*/ 0 h 23"/>
                <a:gd name="T4" fmla="*/ 57 w 58"/>
                <a:gd name="T5" fmla="*/ 22 h 23"/>
                <a:gd name="T6" fmla="*/ 57 w 58"/>
                <a:gd name="T7" fmla="*/ 11 h 23"/>
                <a:gd name="T8" fmla="*/ 11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11" y="0"/>
                  </a:moveTo>
                  <a:lnTo>
                    <a:pt x="0" y="0"/>
                  </a:lnTo>
                  <a:lnTo>
                    <a:pt x="57" y="22"/>
                  </a:lnTo>
                  <a:lnTo>
                    <a:pt x="57" y="11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4" name="Freeform 5628"/>
            <p:cNvSpPr>
              <a:spLocks noChangeArrowheads="1"/>
            </p:cNvSpPr>
            <p:nvPr/>
          </p:nvSpPr>
          <p:spPr bwMode="auto">
            <a:xfrm>
              <a:off x="12475501" y="5115856"/>
              <a:ext cx="392983" cy="383481"/>
            </a:xfrm>
            <a:custGeom>
              <a:avLst/>
              <a:gdLst>
                <a:gd name="T0" fmla="*/ 1397 w 1454"/>
                <a:gd name="T1" fmla="*/ 0 h 1420"/>
                <a:gd name="T2" fmla="*/ 0 w 1454"/>
                <a:gd name="T3" fmla="*/ 1408 h 1420"/>
                <a:gd name="T4" fmla="*/ 46 w 1454"/>
                <a:gd name="T5" fmla="*/ 1419 h 1420"/>
                <a:gd name="T6" fmla="*/ 1453 w 1454"/>
                <a:gd name="T7" fmla="*/ 23 h 1420"/>
                <a:gd name="T8" fmla="*/ 1397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7" y="0"/>
                  </a:moveTo>
                  <a:lnTo>
                    <a:pt x="0" y="1408"/>
                  </a:lnTo>
                  <a:lnTo>
                    <a:pt x="46" y="1419"/>
                  </a:lnTo>
                  <a:lnTo>
                    <a:pt x="1453" y="23"/>
                  </a:lnTo>
                  <a:lnTo>
                    <a:pt x="139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5" name="Freeform 5629"/>
            <p:cNvSpPr>
              <a:spLocks noChangeArrowheads="1"/>
            </p:cNvSpPr>
            <p:nvPr/>
          </p:nvSpPr>
          <p:spPr bwMode="auto">
            <a:xfrm>
              <a:off x="12475501" y="5115856"/>
              <a:ext cx="392983" cy="383481"/>
            </a:xfrm>
            <a:custGeom>
              <a:avLst/>
              <a:gdLst>
                <a:gd name="T0" fmla="*/ 1397 w 1454"/>
                <a:gd name="T1" fmla="*/ 0 h 1420"/>
                <a:gd name="T2" fmla="*/ 0 w 1454"/>
                <a:gd name="T3" fmla="*/ 1408 h 1420"/>
                <a:gd name="T4" fmla="*/ 46 w 1454"/>
                <a:gd name="T5" fmla="*/ 1419 h 1420"/>
                <a:gd name="T6" fmla="*/ 1453 w 1454"/>
                <a:gd name="T7" fmla="*/ 23 h 1420"/>
                <a:gd name="T8" fmla="*/ 1397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7" y="0"/>
                  </a:moveTo>
                  <a:lnTo>
                    <a:pt x="0" y="1408"/>
                  </a:lnTo>
                  <a:lnTo>
                    <a:pt x="46" y="1419"/>
                  </a:lnTo>
                  <a:lnTo>
                    <a:pt x="1453" y="23"/>
                  </a:lnTo>
                  <a:lnTo>
                    <a:pt x="139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6" name="Freeform 5630"/>
            <p:cNvSpPr>
              <a:spLocks noChangeArrowheads="1"/>
            </p:cNvSpPr>
            <p:nvPr/>
          </p:nvSpPr>
          <p:spPr bwMode="auto">
            <a:xfrm>
              <a:off x="12502890" y="5505291"/>
              <a:ext cx="15482" cy="3573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7" name="Freeform 5631"/>
            <p:cNvSpPr>
              <a:spLocks noChangeArrowheads="1"/>
            </p:cNvSpPr>
            <p:nvPr/>
          </p:nvSpPr>
          <p:spPr bwMode="auto">
            <a:xfrm>
              <a:off x="12502890" y="5505291"/>
              <a:ext cx="15482" cy="3573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8" name="Freeform 5632"/>
            <p:cNvSpPr>
              <a:spLocks noChangeArrowheads="1"/>
            </p:cNvSpPr>
            <p:nvPr/>
          </p:nvSpPr>
          <p:spPr bwMode="auto">
            <a:xfrm>
              <a:off x="12502890" y="5125383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8 h 1420"/>
                <a:gd name="T4" fmla="*/ 57 w 1466"/>
                <a:gd name="T5" fmla="*/ 1419 h 1420"/>
                <a:gd name="T6" fmla="*/ 1465 w 1466"/>
                <a:gd name="T7" fmla="*/ 11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65" y="11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39" name="Freeform 5633"/>
            <p:cNvSpPr>
              <a:spLocks noChangeArrowheads="1"/>
            </p:cNvSpPr>
            <p:nvPr/>
          </p:nvSpPr>
          <p:spPr bwMode="auto">
            <a:xfrm>
              <a:off x="12502890" y="5125383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8 h 1420"/>
                <a:gd name="T4" fmla="*/ 57 w 1466"/>
                <a:gd name="T5" fmla="*/ 1419 h 1420"/>
                <a:gd name="T6" fmla="*/ 1465 w 1466"/>
                <a:gd name="T7" fmla="*/ 11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8"/>
                  </a:lnTo>
                  <a:lnTo>
                    <a:pt x="57" y="1419"/>
                  </a:lnTo>
                  <a:lnTo>
                    <a:pt x="1465" y="11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0" name="Freeform 5634"/>
            <p:cNvSpPr>
              <a:spLocks noChangeArrowheads="1"/>
            </p:cNvSpPr>
            <p:nvPr/>
          </p:nvSpPr>
          <p:spPr bwMode="auto">
            <a:xfrm>
              <a:off x="12531470" y="5511246"/>
              <a:ext cx="15482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2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2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1" name="Freeform 5635"/>
            <p:cNvSpPr>
              <a:spLocks noChangeArrowheads="1"/>
            </p:cNvSpPr>
            <p:nvPr/>
          </p:nvSpPr>
          <p:spPr bwMode="auto">
            <a:xfrm>
              <a:off x="12531470" y="5511246"/>
              <a:ext cx="15482" cy="5954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12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12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2" name="Freeform 5636"/>
            <p:cNvSpPr>
              <a:spLocks noChangeArrowheads="1"/>
            </p:cNvSpPr>
            <p:nvPr/>
          </p:nvSpPr>
          <p:spPr bwMode="auto">
            <a:xfrm>
              <a:off x="12531470" y="5134910"/>
              <a:ext cx="395365" cy="383481"/>
            </a:xfrm>
            <a:custGeom>
              <a:avLst/>
              <a:gdLst>
                <a:gd name="T0" fmla="*/ 1408 w 1465"/>
                <a:gd name="T1" fmla="*/ 0 h 1420"/>
                <a:gd name="T2" fmla="*/ 0 w 1465"/>
                <a:gd name="T3" fmla="*/ 1396 h 1420"/>
                <a:gd name="T4" fmla="*/ 57 w 1465"/>
                <a:gd name="T5" fmla="*/ 1419 h 1420"/>
                <a:gd name="T6" fmla="*/ 1464 w 1465"/>
                <a:gd name="T7" fmla="*/ 11 h 1420"/>
                <a:gd name="T8" fmla="*/ 1408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8" y="0"/>
                  </a:moveTo>
                  <a:lnTo>
                    <a:pt x="0" y="1396"/>
                  </a:lnTo>
                  <a:lnTo>
                    <a:pt x="57" y="1419"/>
                  </a:lnTo>
                  <a:lnTo>
                    <a:pt x="1464" y="11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3" name="Freeform 5637"/>
            <p:cNvSpPr>
              <a:spLocks noChangeArrowheads="1"/>
            </p:cNvSpPr>
            <p:nvPr/>
          </p:nvSpPr>
          <p:spPr bwMode="auto">
            <a:xfrm>
              <a:off x="12531470" y="5134910"/>
              <a:ext cx="395365" cy="383481"/>
            </a:xfrm>
            <a:custGeom>
              <a:avLst/>
              <a:gdLst>
                <a:gd name="T0" fmla="*/ 1408 w 1465"/>
                <a:gd name="T1" fmla="*/ 0 h 1420"/>
                <a:gd name="T2" fmla="*/ 0 w 1465"/>
                <a:gd name="T3" fmla="*/ 1396 h 1420"/>
                <a:gd name="T4" fmla="*/ 57 w 1465"/>
                <a:gd name="T5" fmla="*/ 1419 h 1420"/>
                <a:gd name="T6" fmla="*/ 1464 w 1465"/>
                <a:gd name="T7" fmla="*/ 11 h 1420"/>
                <a:gd name="T8" fmla="*/ 1408 w 1465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20">
                  <a:moveTo>
                    <a:pt x="1408" y="0"/>
                  </a:moveTo>
                  <a:lnTo>
                    <a:pt x="0" y="1396"/>
                  </a:lnTo>
                  <a:lnTo>
                    <a:pt x="57" y="1419"/>
                  </a:lnTo>
                  <a:lnTo>
                    <a:pt x="1464" y="11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4" name="Freeform 5638"/>
            <p:cNvSpPr>
              <a:spLocks noChangeArrowheads="1"/>
            </p:cNvSpPr>
            <p:nvPr/>
          </p:nvSpPr>
          <p:spPr bwMode="auto">
            <a:xfrm>
              <a:off x="12561242" y="5520773"/>
              <a:ext cx="15481" cy="5954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46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46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5" name="Freeform 5639"/>
            <p:cNvSpPr>
              <a:spLocks noChangeArrowheads="1"/>
            </p:cNvSpPr>
            <p:nvPr/>
          </p:nvSpPr>
          <p:spPr bwMode="auto">
            <a:xfrm>
              <a:off x="12561242" y="5520773"/>
              <a:ext cx="15481" cy="5954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46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46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6" name="Freeform 5640"/>
            <p:cNvSpPr>
              <a:spLocks noChangeArrowheads="1"/>
            </p:cNvSpPr>
            <p:nvPr/>
          </p:nvSpPr>
          <p:spPr bwMode="auto">
            <a:xfrm>
              <a:off x="12561242" y="5140864"/>
              <a:ext cx="392983" cy="387054"/>
            </a:xfrm>
            <a:custGeom>
              <a:avLst/>
              <a:gdLst>
                <a:gd name="T0" fmla="*/ 1408 w 1454"/>
                <a:gd name="T1" fmla="*/ 0 h 1431"/>
                <a:gd name="T2" fmla="*/ 0 w 1454"/>
                <a:gd name="T3" fmla="*/ 1408 h 1431"/>
                <a:gd name="T4" fmla="*/ 57 w 1454"/>
                <a:gd name="T5" fmla="*/ 1430 h 1431"/>
                <a:gd name="T6" fmla="*/ 1453 w 1454"/>
                <a:gd name="T7" fmla="*/ 22 h 1431"/>
                <a:gd name="T8" fmla="*/ 1408 w 1454"/>
                <a:gd name="T9" fmla="*/ 0 h 1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31">
                  <a:moveTo>
                    <a:pt x="1408" y="0"/>
                  </a:moveTo>
                  <a:lnTo>
                    <a:pt x="0" y="1408"/>
                  </a:lnTo>
                  <a:lnTo>
                    <a:pt x="57" y="1430"/>
                  </a:lnTo>
                  <a:lnTo>
                    <a:pt x="1453" y="2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7" name="Freeform 5641"/>
            <p:cNvSpPr>
              <a:spLocks noChangeArrowheads="1"/>
            </p:cNvSpPr>
            <p:nvPr/>
          </p:nvSpPr>
          <p:spPr bwMode="auto">
            <a:xfrm>
              <a:off x="12561242" y="5140864"/>
              <a:ext cx="392983" cy="387054"/>
            </a:xfrm>
            <a:custGeom>
              <a:avLst/>
              <a:gdLst>
                <a:gd name="T0" fmla="*/ 1408 w 1454"/>
                <a:gd name="T1" fmla="*/ 0 h 1431"/>
                <a:gd name="T2" fmla="*/ 0 w 1454"/>
                <a:gd name="T3" fmla="*/ 1408 h 1431"/>
                <a:gd name="T4" fmla="*/ 57 w 1454"/>
                <a:gd name="T5" fmla="*/ 1430 h 1431"/>
                <a:gd name="T6" fmla="*/ 1453 w 1454"/>
                <a:gd name="T7" fmla="*/ 22 h 1431"/>
                <a:gd name="T8" fmla="*/ 1408 w 1454"/>
                <a:gd name="T9" fmla="*/ 0 h 1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31">
                  <a:moveTo>
                    <a:pt x="1408" y="0"/>
                  </a:moveTo>
                  <a:lnTo>
                    <a:pt x="0" y="1408"/>
                  </a:lnTo>
                  <a:lnTo>
                    <a:pt x="57" y="1430"/>
                  </a:lnTo>
                  <a:lnTo>
                    <a:pt x="1453" y="2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8" name="Freeform 5642"/>
            <p:cNvSpPr>
              <a:spLocks noChangeArrowheads="1"/>
            </p:cNvSpPr>
            <p:nvPr/>
          </p:nvSpPr>
          <p:spPr bwMode="auto">
            <a:xfrm>
              <a:off x="12588631" y="5530300"/>
              <a:ext cx="15482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49" name="Freeform 5643"/>
            <p:cNvSpPr>
              <a:spLocks noChangeArrowheads="1"/>
            </p:cNvSpPr>
            <p:nvPr/>
          </p:nvSpPr>
          <p:spPr bwMode="auto">
            <a:xfrm>
              <a:off x="12588631" y="5530300"/>
              <a:ext cx="15482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0" name="Freeform 5644"/>
            <p:cNvSpPr>
              <a:spLocks noChangeArrowheads="1"/>
            </p:cNvSpPr>
            <p:nvPr/>
          </p:nvSpPr>
          <p:spPr bwMode="auto">
            <a:xfrm>
              <a:off x="12588631" y="5150393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7 h 1420"/>
                <a:gd name="T4" fmla="*/ 57 w 1466"/>
                <a:gd name="T5" fmla="*/ 1419 h 1420"/>
                <a:gd name="T6" fmla="*/ 1465 w 1466"/>
                <a:gd name="T7" fmla="*/ 11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7"/>
                  </a:lnTo>
                  <a:lnTo>
                    <a:pt x="57" y="1419"/>
                  </a:lnTo>
                  <a:lnTo>
                    <a:pt x="1465" y="11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1" name="Freeform 5645"/>
            <p:cNvSpPr>
              <a:spLocks noChangeArrowheads="1"/>
            </p:cNvSpPr>
            <p:nvPr/>
          </p:nvSpPr>
          <p:spPr bwMode="auto">
            <a:xfrm>
              <a:off x="12588631" y="5150393"/>
              <a:ext cx="395365" cy="383481"/>
            </a:xfrm>
            <a:custGeom>
              <a:avLst/>
              <a:gdLst>
                <a:gd name="T0" fmla="*/ 1408 w 1466"/>
                <a:gd name="T1" fmla="*/ 0 h 1420"/>
                <a:gd name="T2" fmla="*/ 0 w 1466"/>
                <a:gd name="T3" fmla="*/ 1407 h 1420"/>
                <a:gd name="T4" fmla="*/ 57 w 1466"/>
                <a:gd name="T5" fmla="*/ 1419 h 1420"/>
                <a:gd name="T6" fmla="*/ 1465 w 1466"/>
                <a:gd name="T7" fmla="*/ 11 h 1420"/>
                <a:gd name="T8" fmla="*/ 1408 w 1466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0">
                  <a:moveTo>
                    <a:pt x="1408" y="0"/>
                  </a:moveTo>
                  <a:lnTo>
                    <a:pt x="0" y="1407"/>
                  </a:lnTo>
                  <a:lnTo>
                    <a:pt x="57" y="1419"/>
                  </a:lnTo>
                  <a:lnTo>
                    <a:pt x="1465" y="11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2" name="Freeform 5646"/>
            <p:cNvSpPr>
              <a:spLocks noChangeArrowheads="1"/>
            </p:cNvSpPr>
            <p:nvPr/>
          </p:nvSpPr>
          <p:spPr bwMode="auto">
            <a:xfrm>
              <a:off x="12617212" y="5536255"/>
              <a:ext cx="15482" cy="5955"/>
            </a:xfrm>
            <a:custGeom>
              <a:avLst/>
              <a:gdLst>
                <a:gd name="T0" fmla="*/ 11 w 57"/>
                <a:gd name="T1" fmla="*/ 0 h 24"/>
                <a:gd name="T2" fmla="*/ 0 w 57"/>
                <a:gd name="T3" fmla="*/ 11 h 24"/>
                <a:gd name="T4" fmla="*/ 56 w 57"/>
                <a:gd name="T5" fmla="*/ 23 h 24"/>
                <a:gd name="T6" fmla="*/ 56 w 57"/>
                <a:gd name="T7" fmla="*/ 23 h 24"/>
                <a:gd name="T8" fmla="*/ 11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11" y="0"/>
                  </a:moveTo>
                  <a:lnTo>
                    <a:pt x="0" y="11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3" name="Freeform 5647"/>
            <p:cNvSpPr>
              <a:spLocks noChangeArrowheads="1"/>
            </p:cNvSpPr>
            <p:nvPr/>
          </p:nvSpPr>
          <p:spPr bwMode="auto">
            <a:xfrm>
              <a:off x="12617212" y="5536255"/>
              <a:ext cx="15482" cy="5955"/>
            </a:xfrm>
            <a:custGeom>
              <a:avLst/>
              <a:gdLst>
                <a:gd name="T0" fmla="*/ 11 w 57"/>
                <a:gd name="T1" fmla="*/ 0 h 24"/>
                <a:gd name="T2" fmla="*/ 0 w 57"/>
                <a:gd name="T3" fmla="*/ 11 h 24"/>
                <a:gd name="T4" fmla="*/ 56 w 57"/>
                <a:gd name="T5" fmla="*/ 23 h 24"/>
                <a:gd name="T6" fmla="*/ 56 w 57"/>
                <a:gd name="T7" fmla="*/ 23 h 24"/>
                <a:gd name="T8" fmla="*/ 11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11" y="0"/>
                  </a:moveTo>
                  <a:lnTo>
                    <a:pt x="0" y="11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4" name="Freeform 5648"/>
            <p:cNvSpPr>
              <a:spLocks noChangeArrowheads="1"/>
            </p:cNvSpPr>
            <p:nvPr/>
          </p:nvSpPr>
          <p:spPr bwMode="auto">
            <a:xfrm>
              <a:off x="12619594" y="5158729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396 h 1420"/>
                <a:gd name="T4" fmla="*/ 45 w 1454"/>
                <a:gd name="T5" fmla="*/ 1419 h 1420"/>
                <a:gd name="T6" fmla="*/ 1453 w 1454"/>
                <a:gd name="T7" fmla="*/ 11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396"/>
                  </a:lnTo>
                  <a:lnTo>
                    <a:pt x="45" y="1419"/>
                  </a:lnTo>
                  <a:lnTo>
                    <a:pt x="1453" y="11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5" name="Freeform 5649"/>
            <p:cNvSpPr>
              <a:spLocks noChangeArrowheads="1"/>
            </p:cNvSpPr>
            <p:nvPr/>
          </p:nvSpPr>
          <p:spPr bwMode="auto">
            <a:xfrm>
              <a:off x="12619594" y="5158729"/>
              <a:ext cx="392983" cy="383481"/>
            </a:xfrm>
            <a:custGeom>
              <a:avLst/>
              <a:gdLst>
                <a:gd name="T0" fmla="*/ 1396 w 1454"/>
                <a:gd name="T1" fmla="*/ 0 h 1420"/>
                <a:gd name="T2" fmla="*/ 0 w 1454"/>
                <a:gd name="T3" fmla="*/ 1396 h 1420"/>
                <a:gd name="T4" fmla="*/ 45 w 1454"/>
                <a:gd name="T5" fmla="*/ 1419 h 1420"/>
                <a:gd name="T6" fmla="*/ 1453 w 1454"/>
                <a:gd name="T7" fmla="*/ 11 h 1420"/>
                <a:gd name="T8" fmla="*/ 1396 w 1454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4" h="1420">
                  <a:moveTo>
                    <a:pt x="1396" y="0"/>
                  </a:moveTo>
                  <a:lnTo>
                    <a:pt x="0" y="1396"/>
                  </a:lnTo>
                  <a:lnTo>
                    <a:pt x="45" y="1419"/>
                  </a:lnTo>
                  <a:lnTo>
                    <a:pt x="1453" y="11"/>
                  </a:lnTo>
                  <a:lnTo>
                    <a:pt x="139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6" name="Freeform 5650"/>
            <p:cNvSpPr>
              <a:spLocks noChangeArrowheads="1"/>
            </p:cNvSpPr>
            <p:nvPr/>
          </p:nvSpPr>
          <p:spPr bwMode="auto">
            <a:xfrm>
              <a:off x="12646984" y="5545782"/>
              <a:ext cx="15481" cy="5955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7" name="Freeform 5651"/>
            <p:cNvSpPr>
              <a:spLocks noChangeArrowheads="1"/>
            </p:cNvSpPr>
            <p:nvPr/>
          </p:nvSpPr>
          <p:spPr bwMode="auto">
            <a:xfrm>
              <a:off x="12646984" y="5545782"/>
              <a:ext cx="15481" cy="5955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8" name="Freeform 5652"/>
            <p:cNvSpPr>
              <a:spLocks noChangeArrowheads="1"/>
            </p:cNvSpPr>
            <p:nvPr/>
          </p:nvSpPr>
          <p:spPr bwMode="auto">
            <a:xfrm>
              <a:off x="12646983" y="5165875"/>
              <a:ext cx="395365" cy="387054"/>
            </a:xfrm>
            <a:custGeom>
              <a:avLst/>
              <a:gdLst>
                <a:gd name="T0" fmla="*/ 1408 w 1465"/>
                <a:gd name="T1" fmla="*/ 0 h 1431"/>
                <a:gd name="T2" fmla="*/ 0 w 1465"/>
                <a:gd name="T3" fmla="*/ 1407 h 1431"/>
                <a:gd name="T4" fmla="*/ 57 w 1465"/>
                <a:gd name="T5" fmla="*/ 1430 h 1431"/>
                <a:gd name="T6" fmla="*/ 1464 w 1465"/>
                <a:gd name="T7" fmla="*/ 22 h 1431"/>
                <a:gd name="T8" fmla="*/ 1408 w 1465"/>
                <a:gd name="T9" fmla="*/ 0 h 1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31">
                  <a:moveTo>
                    <a:pt x="1408" y="0"/>
                  </a:moveTo>
                  <a:lnTo>
                    <a:pt x="0" y="1407"/>
                  </a:lnTo>
                  <a:lnTo>
                    <a:pt x="57" y="1430"/>
                  </a:lnTo>
                  <a:lnTo>
                    <a:pt x="1464" y="2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59" name="Freeform 5653"/>
            <p:cNvSpPr>
              <a:spLocks noChangeArrowheads="1"/>
            </p:cNvSpPr>
            <p:nvPr/>
          </p:nvSpPr>
          <p:spPr bwMode="auto">
            <a:xfrm>
              <a:off x="12646983" y="5165875"/>
              <a:ext cx="395365" cy="387054"/>
            </a:xfrm>
            <a:custGeom>
              <a:avLst/>
              <a:gdLst>
                <a:gd name="T0" fmla="*/ 1408 w 1465"/>
                <a:gd name="T1" fmla="*/ 0 h 1431"/>
                <a:gd name="T2" fmla="*/ 0 w 1465"/>
                <a:gd name="T3" fmla="*/ 1407 h 1431"/>
                <a:gd name="T4" fmla="*/ 57 w 1465"/>
                <a:gd name="T5" fmla="*/ 1430 h 1431"/>
                <a:gd name="T6" fmla="*/ 1464 w 1465"/>
                <a:gd name="T7" fmla="*/ 22 h 1431"/>
                <a:gd name="T8" fmla="*/ 1408 w 1465"/>
                <a:gd name="T9" fmla="*/ 0 h 1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5" h="1431">
                  <a:moveTo>
                    <a:pt x="1408" y="0"/>
                  </a:moveTo>
                  <a:lnTo>
                    <a:pt x="0" y="1407"/>
                  </a:lnTo>
                  <a:lnTo>
                    <a:pt x="57" y="1430"/>
                  </a:lnTo>
                  <a:lnTo>
                    <a:pt x="1464" y="2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0" name="Freeform 5654"/>
            <p:cNvSpPr>
              <a:spLocks noChangeArrowheads="1"/>
            </p:cNvSpPr>
            <p:nvPr/>
          </p:nvSpPr>
          <p:spPr bwMode="auto">
            <a:xfrm>
              <a:off x="12674373" y="5554119"/>
              <a:ext cx="15482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1" name="Freeform 5655"/>
            <p:cNvSpPr>
              <a:spLocks noChangeArrowheads="1"/>
            </p:cNvSpPr>
            <p:nvPr/>
          </p:nvSpPr>
          <p:spPr bwMode="auto">
            <a:xfrm>
              <a:off x="12674373" y="5554119"/>
              <a:ext cx="15482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2" name="Freeform 5656"/>
            <p:cNvSpPr>
              <a:spLocks noChangeArrowheads="1"/>
            </p:cNvSpPr>
            <p:nvPr/>
          </p:nvSpPr>
          <p:spPr bwMode="auto">
            <a:xfrm>
              <a:off x="12674373" y="5174211"/>
              <a:ext cx="395365" cy="383481"/>
            </a:xfrm>
            <a:custGeom>
              <a:avLst/>
              <a:gdLst>
                <a:gd name="T0" fmla="*/ 1408 w 1466"/>
                <a:gd name="T1" fmla="*/ 0 h 1421"/>
                <a:gd name="T2" fmla="*/ 0 w 1466"/>
                <a:gd name="T3" fmla="*/ 1408 h 1421"/>
                <a:gd name="T4" fmla="*/ 57 w 1466"/>
                <a:gd name="T5" fmla="*/ 1420 h 1421"/>
                <a:gd name="T6" fmla="*/ 1465 w 1466"/>
                <a:gd name="T7" fmla="*/ 12 h 1421"/>
                <a:gd name="T8" fmla="*/ 1408 w 1466"/>
                <a:gd name="T9" fmla="*/ 0 h 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1">
                  <a:moveTo>
                    <a:pt x="1408" y="0"/>
                  </a:moveTo>
                  <a:lnTo>
                    <a:pt x="0" y="1408"/>
                  </a:lnTo>
                  <a:lnTo>
                    <a:pt x="57" y="1420"/>
                  </a:lnTo>
                  <a:lnTo>
                    <a:pt x="1465" y="1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3" name="Freeform 5657"/>
            <p:cNvSpPr>
              <a:spLocks noChangeArrowheads="1"/>
            </p:cNvSpPr>
            <p:nvPr/>
          </p:nvSpPr>
          <p:spPr bwMode="auto">
            <a:xfrm>
              <a:off x="12674373" y="5174211"/>
              <a:ext cx="395365" cy="383481"/>
            </a:xfrm>
            <a:custGeom>
              <a:avLst/>
              <a:gdLst>
                <a:gd name="T0" fmla="*/ 1408 w 1466"/>
                <a:gd name="T1" fmla="*/ 0 h 1421"/>
                <a:gd name="T2" fmla="*/ 0 w 1466"/>
                <a:gd name="T3" fmla="*/ 1408 h 1421"/>
                <a:gd name="T4" fmla="*/ 57 w 1466"/>
                <a:gd name="T5" fmla="*/ 1420 h 1421"/>
                <a:gd name="T6" fmla="*/ 1465 w 1466"/>
                <a:gd name="T7" fmla="*/ 12 h 1421"/>
                <a:gd name="T8" fmla="*/ 1408 w 1466"/>
                <a:gd name="T9" fmla="*/ 0 h 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6" h="1421">
                  <a:moveTo>
                    <a:pt x="1408" y="0"/>
                  </a:moveTo>
                  <a:lnTo>
                    <a:pt x="0" y="1408"/>
                  </a:lnTo>
                  <a:lnTo>
                    <a:pt x="57" y="1420"/>
                  </a:lnTo>
                  <a:lnTo>
                    <a:pt x="1465" y="12"/>
                  </a:lnTo>
                  <a:lnTo>
                    <a:pt x="140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4" name="Freeform 5658"/>
            <p:cNvSpPr>
              <a:spLocks noChangeArrowheads="1"/>
            </p:cNvSpPr>
            <p:nvPr/>
          </p:nvSpPr>
          <p:spPr bwMode="auto">
            <a:xfrm>
              <a:off x="12705335" y="5563647"/>
              <a:ext cx="15482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5" name="Freeform 5659"/>
            <p:cNvSpPr>
              <a:spLocks noChangeArrowheads="1"/>
            </p:cNvSpPr>
            <p:nvPr/>
          </p:nvSpPr>
          <p:spPr bwMode="auto">
            <a:xfrm>
              <a:off x="12705335" y="5563647"/>
              <a:ext cx="15482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6" name="Freeform 5660"/>
            <p:cNvSpPr>
              <a:spLocks noChangeArrowheads="1"/>
            </p:cNvSpPr>
            <p:nvPr/>
          </p:nvSpPr>
          <p:spPr bwMode="auto">
            <a:xfrm>
              <a:off x="12705336" y="5183739"/>
              <a:ext cx="391793" cy="383481"/>
            </a:xfrm>
            <a:custGeom>
              <a:avLst/>
              <a:gdLst>
                <a:gd name="T0" fmla="*/ 1407 w 1453"/>
                <a:gd name="T1" fmla="*/ 0 h 1420"/>
                <a:gd name="T2" fmla="*/ 0 w 1453"/>
                <a:gd name="T3" fmla="*/ 1407 h 1420"/>
                <a:gd name="T4" fmla="*/ 57 w 1453"/>
                <a:gd name="T5" fmla="*/ 1419 h 1420"/>
                <a:gd name="T6" fmla="*/ 1452 w 1453"/>
                <a:gd name="T7" fmla="*/ 11 h 1420"/>
                <a:gd name="T8" fmla="*/ 1407 w 1453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3" h="1420">
                  <a:moveTo>
                    <a:pt x="1407" y="0"/>
                  </a:moveTo>
                  <a:lnTo>
                    <a:pt x="0" y="1407"/>
                  </a:lnTo>
                  <a:lnTo>
                    <a:pt x="57" y="1419"/>
                  </a:lnTo>
                  <a:lnTo>
                    <a:pt x="1452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7" name="Freeform 5661"/>
            <p:cNvSpPr>
              <a:spLocks noChangeArrowheads="1"/>
            </p:cNvSpPr>
            <p:nvPr/>
          </p:nvSpPr>
          <p:spPr bwMode="auto">
            <a:xfrm>
              <a:off x="12705336" y="5183739"/>
              <a:ext cx="391793" cy="383481"/>
            </a:xfrm>
            <a:custGeom>
              <a:avLst/>
              <a:gdLst>
                <a:gd name="T0" fmla="*/ 1407 w 1453"/>
                <a:gd name="T1" fmla="*/ 0 h 1420"/>
                <a:gd name="T2" fmla="*/ 0 w 1453"/>
                <a:gd name="T3" fmla="*/ 1407 h 1420"/>
                <a:gd name="T4" fmla="*/ 57 w 1453"/>
                <a:gd name="T5" fmla="*/ 1419 h 1420"/>
                <a:gd name="T6" fmla="*/ 1452 w 1453"/>
                <a:gd name="T7" fmla="*/ 11 h 1420"/>
                <a:gd name="T8" fmla="*/ 1407 w 1453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3" h="1420">
                  <a:moveTo>
                    <a:pt x="1407" y="0"/>
                  </a:moveTo>
                  <a:lnTo>
                    <a:pt x="0" y="1407"/>
                  </a:lnTo>
                  <a:lnTo>
                    <a:pt x="57" y="1419"/>
                  </a:lnTo>
                  <a:lnTo>
                    <a:pt x="1452" y="11"/>
                  </a:lnTo>
                  <a:lnTo>
                    <a:pt x="1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8" name="Freeform 5662"/>
            <p:cNvSpPr>
              <a:spLocks noChangeArrowheads="1"/>
            </p:cNvSpPr>
            <p:nvPr/>
          </p:nvSpPr>
          <p:spPr bwMode="auto">
            <a:xfrm>
              <a:off x="12732725" y="5569601"/>
              <a:ext cx="15481" cy="5955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69" name="Freeform 5663"/>
            <p:cNvSpPr>
              <a:spLocks noChangeArrowheads="1"/>
            </p:cNvSpPr>
            <p:nvPr/>
          </p:nvSpPr>
          <p:spPr bwMode="auto">
            <a:xfrm>
              <a:off x="12732725" y="5569601"/>
              <a:ext cx="15481" cy="5955"/>
            </a:xfrm>
            <a:custGeom>
              <a:avLst/>
              <a:gdLst>
                <a:gd name="T0" fmla="*/ 0 w 58"/>
                <a:gd name="T1" fmla="*/ 0 h 24"/>
                <a:gd name="T2" fmla="*/ 0 w 58"/>
                <a:gd name="T3" fmla="*/ 0 h 24"/>
                <a:gd name="T4" fmla="*/ 57 w 58"/>
                <a:gd name="T5" fmla="*/ 23 h 24"/>
                <a:gd name="T6" fmla="*/ 57 w 58"/>
                <a:gd name="T7" fmla="*/ 23 h 24"/>
                <a:gd name="T8" fmla="*/ 0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0" y="0"/>
                  </a:moveTo>
                  <a:lnTo>
                    <a:pt x="0" y="0"/>
                  </a:lnTo>
                  <a:lnTo>
                    <a:pt x="57" y="23"/>
                  </a:lnTo>
                  <a:lnTo>
                    <a:pt x="57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0" name="Freeform 5664"/>
            <p:cNvSpPr>
              <a:spLocks noChangeArrowheads="1"/>
            </p:cNvSpPr>
            <p:nvPr/>
          </p:nvSpPr>
          <p:spPr bwMode="auto">
            <a:xfrm>
              <a:off x="12732725" y="5199221"/>
              <a:ext cx="370356" cy="377526"/>
            </a:xfrm>
            <a:custGeom>
              <a:avLst/>
              <a:gdLst>
                <a:gd name="T0" fmla="*/ 1372 w 1373"/>
                <a:gd name="T1" fmla="*/ 0 h 1398"/>
                <a:gd name="T2" fmla="*/ 0 w 1373"/>
                <a:gd name="T3" fmla="*/ 1374 h 1398"/>
                <a:gd name="T4" fmla="*/ 57 w 1373"/>
                <a:gd name="T5" fmla="*/ 1397 h 1398"/>
                <a:gd name="T6" fmla="*/ 1372 w 1373"/>
                <a:gd name="T7" fmla="*/ 69 h 1398"/>
                <a:gd name="T8" fmla="*/ 1372 w 1373"/>
                <a:gd name="T9" fmla="*/ 12 h 1398"/>
                <a:gd name="T10" fmla="*/ 1372 w 1373"/>
                <a:gd name="T11" fmla="*/ 23 h 1398"/>
                <a:gd name="T12" fmla="*/ 1372 w 1373"/>
                <a:gd name="T13" fmla="*/ 0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3" h="1398">
                  <a:moveTo>
                    <a:pt x="1372" y="0"/>
                  </a:moveTo>
                  <a:lnTo>
                    <a:pt x="0" y="1374"/>
                  </a:lnTo>
                  <a:lnTo>
                    <a:pt x="57" y="1397"/>
                  </a:lnTo>
                  <a:lnTo>
                    <a:pt x="1372" y="69"/>
                  </a:lnTo>
                  <a:lnTo>
                    <a:pt x="1372" y="12"/>
                  </a:lnTo>
                  <a:lnTo>
                    <a:pt x="1372" y="23"/>
                  </a:lnTo>
                  <a:lnTo>
                    <a:pt x="137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1" name="Freeform 5665"/>
            <p:cNvSpPr>
              <a:spLocks noChangeArrowheads="1"/>
            </p:cNvSpPr>
            <p:nvPr/>
          </p:nvSpPr>
          <p:spPr bwMode="auto">
            <a:xfrm>
              <a:off x="12732725" y="5199221"/>
              <a:ext cx="370356" cy="377526"/>
            </a:xfrm>
            <a:custGeom>
              <a:avLst/>
              <a:gdLst>
                <a:gd name="T0" fmla="*/ 1372 w 1373"/>
                <a:gd name="T1" fmla="*/ 0 h 1398"/>
                <a:gd name="T2" fmla="*/ 0 w 1373"/>
                <a:gd name="T3" fmla="*/ 1374 h 1398"/>
                <a:gd name="T4" fmla="*/ 57 w 1373"/>
                <a:gd name="T5" fmla="*/ 1397 h 1398"/>
                <a:gd name="T6" fmla="*/ 1372 w 1373"/>
                <a:gd name="T7" fmla="*/ 69 h 1398"/>
                <a:gd name="T8" fmla="*/ 1372 w 1373"/>
                <a:gd name="T9" fmla="*/ 12 h 1398"/>
                <a:gd name="T10" fmla="*/ 1372 w 1373"/>
                <a:gd name="T11" fmla="*/ 23 h 1398"/>
                <a:gd name="T12" fmla="*/ 1372 w 1373"/>
                <a:gd name="T13" fmla="*/ 0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3" h="1398">
                  <a:moveTo>
                    <a:pt x="1372" y="0"/>
                  </a:moveTo>
                  <a:lnTo>
                    <a:pt x="0" y="1374"/>
                  </a:lnTo>
                  <a:lnTo>
                    <a:pt x="57" y="1397"/>
                  </a:lnTo>
                  <a:lnTo>
                    <a:pt x="1372" y="69"/>
                  </a:lnTo>
                  <a:lnTo>
                    <a:pt x="1372" y="12"/>
                  </a:lnTo>
                  <a:lnTo>
                    <a:pt x="1372" y="23"/>
                  </a:lnTo>
                  <a:lnTo>
                    <a:pt x="137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2" name="Freeform 5666"/>
            <p:cNvSpPr>
              <a:spLocks noChangeArrowheads="1"/>
            </p:cNvSpPr>
            <p:nvPr/>
          </p:nvSpPr>
          <p:spPr bwMode="auto">
            <a:xfrm>
              <a:off x="12763688" y="5579129"/>
              <a:ext cx="15481" cy="3573"/>
            </a:xfrm>
            <a:custGeom>
              <a:avLst/>
              <a:gdLst>
                <a:gd name="T0" fmla="*/ 0 w 57"/>
                <a:gd name="T1" fmla="*/ 0 h 13"/>
                <a:gd name="T2" fmla="*/ 0 w 57"/>
                <a:gd name="T3" fmla="*/ 0 h 13"/>
                <a:gd name="T4" fmla="*/ 45 w 57"/>
                <a:gd name="T5" fmla="*/ 12 h 13"/>
                <a:gd name="T6" fmla="*/ 56 w 57"/>
                <a:gd name="T7" fmla="*/ 12 h 13"/>
                <a:gd name="T8" fmla="*/ 0 w 57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3">
                  <a:moveTo>
                    <a:pt x="0" y="0"/>
                  </a:moveTo>
                  <a:lnTo>
                    <a:pt x="0" y="0"/>
                  </a:lnTo>
                  <a:lnTo>
                    <a:pt x="45" y="12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3" name="Freeform 5667"/>
            <p:cNvSpPr>
              <a:spLocks noChangeArrowheads="1"/>
            </p:cNvSpPr>
            <p:nvPr/>
          </p:nvSpPr>
          <p:spPr bwMode="auto">
            <a:xfrm>
              <a:off x="12763688" y="5579129"/>
              <a:ext cx="15481" cy="3573"/>
            </a:xfrm>
            <a:custGeom>
              <a:avLst/>
              <a:gdLst>
                <a:gd name="T0" fmla="*/ 0 w 57"/>
                <a:gd name="T1" fmla="*/ 0 h 13"/>
                <a:gd name="T2" fmla="*/ 0 w 57"/>
                <a:gd name="T3" fmla="*/ 0 h 13"/>
                <a:gd name="T4" fmla="*/ 45 w 57"/>
                <a:gd name="T5" fmla="*/ 12 h 13"/>
                <a:gd name="T6" fmla="*/ 56 w 57"/>
                <a:gd name="T7" fmla="*/ 12 h 13"/>
                <a:gd name="T8" fmla="*/ 0 w 57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3">
                  <a:moveTo>
                    <a:pt x="0" y="0"/>
                  </a:moveTo>
                  <a:lnTo>
                    <a:pt x="0" y="0"/>
                  </a:lnTo>
                  <a:lnTo>
                    <a:pt x="45" y="12"/>
                  </a:lnTo>
                  <a:lnTo>
                    <a:pt x="56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4" name="Freeform 5668"/>
            <p:cNvSpPr>
              <a:spLocks noChangeArrowheads="1"/>
            </p:cNvSpPr>
            <p:nvPr/>
          </p:nvSpPr>
          <p:spPr bwMode="auto">
            <a:xfrm>
              <a:off x="12763688" y="5238521"/>
              <a:ext cx="340585" cy="344181"/>
            </a:xfrm>
            <a:custGeom>
              <a:avLst/>
              <a:gdLst>
                <a:gd name="T0" fmla="*/ 1258 w 1259"/>
                <a:gd name="T1" fmla="*/ 0 h 1273"/>
                <a:gd name="T2" fmla="*/ 0 w 1259"/>
                <a:gd name="T3" fmla="*/ 1260 h 1273"/>
                <a:gd name="T4" fmla="*/ 56 w 1259"/>
                <a:gd name="T5" fmla="*/ 1272 h 1273"/>
                <a:gd name="T6" fmla="*/ 1258 w 1259"/>
                <a:gd name="T7" fmla="*/ 57 h 1273"/>
                <a:gd name="T8" fmla="*/ 1258 w 1259"/>
                <a:gd name="T9" fmla="*/ 0 h 1273"/>
                <a:gd name="T10" fmla="*/ 1258 w 1259"/>
                <a:gd name="T11" fmla="*/ 11 h 1273"/>
                <a:gd name="T12" fmla="*/ 1258 w 1259"/>
                <a:gd name="T13" fmla="*/ 0 h 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9" h="1273">
                  <a:moveTo>
                    <a:pt x="1258" y="0"/>
                  </a:moveTo>
                  <a:lnTo>
                    <a:pt x="0" y="1260"/>
                  </a:lnTo>
                  <a:lnTo>
                    <a:pt x="56" y="1272"/>
                  </a:lnTo>
                  <a:lnTo>
                    <a:pt x="1258" y="57"/>
                  </a:lnTo>
                  <a:lnTo>
                    <a:pt x="1258" y="0"/>
                  </a:lnTo>
                  <a:lnTo>
                    <a:pt x="1258" y="11"/>
                  </a:lnTo>
                  <a:lnTo>
                    <a:pt x="125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5" name="Freeform 5669"/>
            <p:cNvSpPr>
              <a:spLocks noChangeArrowheads="1"/>
            </p:cNvSpPr>
            <p:nvPr/>
          </p:nvSpPr>
          <p:spPr bwMode="auto">
            <a:xfrm>
              <a:off x="12763688" y="5238521"/>
              <a:ext cx="340585" cy="344181"/>
            </a:xfrm>
            <a:custGeom>
              <a:avLst/>
              <a:gdLst>
                <a:gd name="T0" fmla="*/ 1258 w 1259"/>
                <a:gd name="T1" fmla="*/ 0 h 1273"/>
                <a:gd name="T2" fmla="*/ 0 w 1259"/>
                <a:gd name="T3" fmla="*/ 1260 h 1273"/>
                <a:gd name="T4" fmla="*/ 56 w 1259"/>
                <a:gd name="T5" fmla="*/ 1272 h 1273"/>
                <a:gd name="T6" fmla="*/ 1258 w 1259"/>
                <a:gd name="T7" fmla="*/ 57 h 1273"/>
                <a:gd name="T8" fmla="*/ 1258 w 1259"/>
                <a:gd name="T9" fmla="*/ 0 h 1273"/>
                <a:gd name="T10" fmla="*/ 1258 w 1259"/>
                <a:gd name="T11" fmla="*/ 11 h 1273"/>
                <a:gd name="T12" fmla="*/ 1258 w 1259"/>
                <a:gd name="T13" fmla="*/ 0 h 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9" h="1273">
                  <a:moveTo>
                    <a:pt x="1258" y="0"/>
                  </a:moveTo>
                  <a:lnTo>
                    <a:pt x="0" y="1260"/>
                  </a:lnTo>
                  <a:lnTo>
                    <a:pt x="56" y="1272"/>
                  </a:lnTo>
                  <a:lnTo>
                    <a:pt x="1258" y="57"/>
                  </a:lnTo>
                  <a:lnTo>
                    <a:pt x="1258" y="0"/>
                  </a:lnTo>
                  <a:lnTo>
                    <a:pt x="1258" y="11"/>
                  </a:lnTo>
                  <a:lnTo>
                    <a:pt x="125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6" name="Freeform 5670"/>
            <p:cNvSpPr>
              <a:spLocks noChangeArrowheads="1"/>
            </p:cNvSpPr>
            <p:nvPr/>
          </p:nvSpPr>
          <p:spPr bwMode="auto">
            <a:xfrm>
              <a:off x="12791077" y="5588657"/>
              <a:ext cx="15482" cy="3573"/>
            </a:xfrm>
            <a:custGeom>
              <a:avLst/>
              <a:gdLst>
                <a:gd name="T0" fmla="*/ 0 w 57"/>
                <a:gd name="T1" fmla="*/ 0 h 12"/>
                <a:gd name="T2" fmla="*/ 0 w 57"/>
                <a:gd name="T3" fmla="*/ 0 h 12"/>
                <a:gd name="T4" fmla="*/ 56 w 57"/>
                <a:gd name="T5" fmla="*/ 11 h 12"/>
                <a:gd name="T6" fmla="*/ 56 w 57"/>
                <a:gd name="T7" fmla="*/ 11 h 12"/>
                <a:gd name="T8" fmla="*/ 0 w 5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">
                  <a:moveTo>
                    <a:pt x="0" y="0"/>
                  </a:moveTo>
                  <a:lnTo>
                    <a:pt x="0" y="0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7" name="Freeform 5671"/>
            <p:cNvSpPr>
              <a:spLocks noChangeArrowheads="1"/>
            </p:cNvSpPr>
            <p:nvPr/>
          </p:nvSpPr>
          <p:spPr bwMode="auto">
            <a:xfrm>
              <a:off x="12791077" y="5588657"/>
              <a:ext cx="15482" cy="3573"/>
            </a:xfrm>
            <a:custGeom>
              <a:avLst/>
              <a:gdLst>
                <a:gd name="T0" fmla="*/ 0 w 57"/>
                <a:gd name="T1" fmla="*/ 0 h 12"/>
                <a:gd name="T2" fmla="*/ 0 w 57"/>
                <a:gd name="T3" fmla="*/ 0 h 12"/>
                <a:gd name="T4" fmla="*/ 56 w 57"/>
                <a:gd name="T5" fmla="*/ 11 h 12"/>
                <a:gd name="T6" fmla="*/ 56 w 57"/>
                <a:gd name="T7" fmla="*/ 11 h 12"/>
                <a:gd name="T8" fmla="*/ 0 w 5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">
                  <a:moveTo>
                    <a:pt x="0" y="0"/>
                  </a:moveTo>
                  <a:lnTo>
                    <a:pt x="0" y="0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8" name="Freeform 5672"/>
            <p:cNvSpPr>
              <a:spLocks noChangeArrowheads="1"/>
            </p:cNvSpPr>
            <p:nvPr/>
          </p:nvSpPr>
          <p:spPr bwMode="auto">
            <a:xfrm>
              <a:off x="12791078" y="5275440"/>
              <a:ext cx="312005" cy="315597"/>
            </a:xfrm>
            <a:custGeom>
              <a:avLst/>
              <a:gdLst>
                <a:gd name="T0" fmla="*/ 1156 w 1157"/>
                <a:gd name="T1" fmla="*/ 0 h 1170"/>
                <a:gd name="T2" fmla="*/ 0 w 1157"/>
                <a:gd name="T3" fmla="*/ 1158 h 1170"/>
                <a:gd name="T4" fmla="*/ 56 w 1157"/>
                <a:gd name="T5" fmla="*/ 1169 h 1170"/>
                <a:gd name="T6" fmla="*/ 1156 w 1157"/>
                <a:gd name="T7" fmla="*/ 68 h 1170"/>
                <a:gd name="T8" fmla="*/ 1156 w 1157"/>
                <a:gd name="T9" fmla="*/ 0 h 1170"/>
                <a:gd name="T10" fmla="*/ 1156 w 1157"/>
                <a:gd name="T11" fmla="*/ 12 h 1170"/>
                <a:gd name="T12" fmla="*/ 1156 w 1157"/>
                <a:gd name="T13" fmla="*/ 0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7" h="1170">
                  <a:moveTo>
                    <a:pt x="1156" y="0"/>
                  </a:moveTo>
                  <a:lnTo>
                    <a:pt x="0" y="1158"/>
                  </a:lnTo>
                  <a:lnTo>
                    <a:pt x="56" y="1169"/>
                  </a:lnTo>
                  <a:lnTo>
                    <a:pt x="1156" y="68"/>
                  </a:lnTo>
                  <a:lnTo>
                    <a:pt x="1156" y="0"/>
                  </a:lnTo>
                  <a:lnTo>
                    <a:pt x="1156" y="12"/>
                  </a:lnTo>
                  <a:lnTo>
                    <a:pt x="115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79" name="Freeform 5673"/>
            <p:cNvSpPr>
              <a:spLocks noChangeArrowheads="1"/>
            </p:cNvSpPr>
            <p:nvPr/>
          </p:nvSpPr>
          <p:spPr bwMode="auto">
            <a:xfrm>
              <a:off x="12791078" y="5275440"/>
              <a:ext cx="312005" cy="315597"/>
            </a:xfrm>
            <a:custGeom>
              <a:avLst/>
              <a:gdLst>
                <a:gd name="T0" fmla="*/ 1156 w 1157"/>
                <a:gd name="T1" fmla="*/ 0 h 1170"/>
                <a:gd name="T2" fmla="*/ 0 w 1157"/>
                <a:gd name="T3" fmla="*/ 1158 h 1170"/>
                <a:gd name="T4" fmla="*/ 56 w 1157"/>
                <a:gd name="T5" fmla="*/ 1169 h 1170"/>
                <a:gd name="T6" fmla="*/ 1156 w 1157"/>
                <a:gd name="T7" fmla="*/ 68 h 1170"/>
                <a:gd name="T8" fmla="*/ 1156 w 1157"/>
                <a:gd name="T9" fmla="*/ 0 h 1170"/>
                <a:gd name="T10" fmla="*/ 1156 w 1157"/>
                <a:gd name="T11" fmla="*/ 12 h 1170"/>
                <a:gd name="T12" fmla="*/ 1156 w 1157"/>
                <a:gd name="T13" fmla="*/ 0 h 1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7" h="1170">
                  <a:moveTo>
                    <a:pt x="1156" y="0"/>
                  </a:moveTo>
                  <a:lnTo>
                    <a:pt x="0" y="1158"/>
                  </a:lnTo>
                  <a:lnTo>
                    <a:pt x="56" y="1169"/>
                  </a:lnTo>
                  <a:lnTo>
                    <a:pt x="1156" y="68"/>
                  </a:lnTo>
                  <a:lnTo>
                    <a:pt x="1156" y="0"/>
                  </a:lnTo>
                  <a:lnTo>
                    <a:pt x="1156" y="12"/>
                  </a:lnTo>
                  <a:lnTo>
                    <a:pt x="1156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0" name="Freeform 5674"/>
            <p:cNvSpPr>
              <a:spLocks noChangeArrowheads="1"/>
            </p:cNvSpPr>
            <p:nvPr/>
          </p:nvSpPr>
          <p:spPr bwMode="auto">
            <a:xfrm>
              <a:off x="12819657" y="5594612"/>
              <a:ext cx="15482" cy="5954"/>
            </a:xfrm>
            <a:custGeom>
              <a:avLst/>
              <a:gdLst>
                <a:gd name="T0" fmla="*/ 11 w 57"/>
                <a:gd name="T1" fmla="*/ 0 h 24"/>
                <a:gd name="T2" fmla="*/ 0 w 57"/>
                <a:gd name="T3" fmla="*/ 0 h 24"/>
                <a:gd name="T4" fmla="*/ 56 w 57"/>
                <a:gd name="T5" fmla="*/ 23 h 24"/>
                <a:gd name="T6" fmla="*/ 56 w 57"/>
                <a:gd name="T7" fmla="*/ 23 h 24"/>
                <a:gd name="T8" fmla="*/ 11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11" y="0"/>
                  </a:moveTo>
                  <a:lnTo>
                    <a:pt x="0" y="0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1" name="Freeform 5675"/>
            <p:cNvSpPr>
              <a:spLocks noChangeArrowheads="1"/>
            </p:cNvSpPr>
            <p:nvPr/>
          </p:nvSpPr>
          <p:spPr bwMode="auto">
            <a:xfrm>
              <a:off x="12819657" y="5594612"/>
              <a:ext cx="15482" cy="5954"/>
            </a:xfrm>
            <a:custGeom>
              <a:avLst/>
              <a:gdLst>
                <a:gd name="T0" fmla="*/ 11 w 57"/>
                <a:gd name="T1" fmla="*/ 0 h 24"/>
                <a:gd name="T2" fmla="*/ 0 w 57"/>
                <a:gd name="T3" fmla="*/ 0 h 24"/>
                <a:gd name="T4" fmla="*/ 56 w 57"/>
                <a:gd name="T5" fmla="*/ 23 h 24"/>
                <a:gd name="T6" fmla="*/ 56 w 57"/>
                <a:gd name="T7" fmla="*/ 23 h 24"/>
                <a:gd name="T8" fmla="*/ 11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11" y="0"/>
                  </a:moveTo>
                  <a:lnTo>
                    <a:pt x="0" y="0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1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2" name="Freeform 5676"/>
            <p:cNvSpPr>
              <a:spLocks noChangeArrowheads="1"/>
            </p:cNvSpPr>
            <p:nvPr/>
          </p:nvSpPr>
          <p:spPr bwMode="auto">
            <a:xfrm>
              <a:off x="12822040" y="5312359"/>
              <a:ext cx="282233" cy="288206"/>
            </a:xfrm>
            <a:custGeom>
              <a:avLst/>
              <a:gdLst>
                <a:gd name="T0" fmla="*/ 1043 w 1044"/>
                <a:gd name="T1" fmla="*/ 0 h 1068"/>
                <a:gd name="T2" fmla="*/ 0 w 1044"/>
                <a:gd name="T3" fmla="*/ 1044 h 1068"/>
                <a:gd name="T4" fmla="*/ 45 w 1044"/>
                <a:gd name="T5" fmla="*/ 1067 h 1068"/>
                <a:gd name="T6" fmla="*/ 1043 w 1044"/>
                <a:gd name="T7" fmla="*/ 68 h 1068"/>
                <a:gd name="T8" fmla="*/ 1043 w 1044"/>
                <a:gd name="T9" fmla="*/ 11 h 1068"/>
                <a:gd name="T10" fmla="*/ 1043 w 1044"/>
                <a:gd name="T11" fmla="*/ 11 h 1068"/>
                <a:gd name="T12" fmla="*/ 1043 w 1044"/>
                <a:gd name="T13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4" h="1068">
                  <a:moveTo>
                    <a:pt x="1043" y="0"/>
                  </a:moveTo>
                  <a:lnTo>
                    <a:pt x="0" y="1044"/>
                  </a:lnTo>
                  <a:lnTo>
                    <a:pt x="45" y="1067"/>
                  </a:lnTo>
                  <a:lnTo>
                    <a:pt x="1043" y="68"/>
                  </a:lnTo>
                  <a:lnTo>
                    <a:pt x="1043" y="11"/>
                  </a:lnTo>
                  <a:lnTo>
                    <a:pt x="1043" y="11"/>
                  </a:lnTo>
                  <a:lnTo>
                    <a:pt x="104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3" name="Freeform 5677"/>
            <p:cNvSpPr>
              <a:spLocks noChangeArrowheads="1"/>
            </p:cNvSpPr>
            <p:nvPr/>
          </p:nvSpPr>
          <p:spPr bwMode="auto">
            <a:xfrm>
              <a:off x="12822040" y="5312359"/>
              <a:ext cx="282233" cy="288206"/>
            </a:xfrm>
            <a:custGeom>
              <a:avLst/>
              <a:gdLst>
                <a:gd name="T0" fmla="*/ 1043 w 1044"/>
                <a:gd name="T1" fmla="*/ 0 h 1068"/>
                <a:gd name="T2" fmla="*/ 0 w 1044"/>
                <a:gd name="T3" fmla="*/ 1044 h 1068"/>
                <a:gd name="T4" fmla="*/ 45 w 1044"/>
                <a:gd name="T5" fmla="*/ 1067 h 1068"/>
                <a:gd name="T6" fmla="*/ 1043 w 1044"/>
                <a:gd name="T7" fmla="*/ 68 h 1068"/>
                <a:gd name="T8" fmla="*/ 1043 w 1044"/>
                <a:gd name="T9" fmla="*/ 11 h 1068"/>
                <a:gd name="T10" fmla="*/ 1043 w 1044"/>
                <a:gd name="T11" fmla="*/ 11 h 1068"/>
                <a:gd name="T12" fmla="*/ 1043 w 1044"/>
                <a:gd name="T13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4" h="1068">
                  <a:moveTo>
                    <a:pt x="1043" y="0"/>
                  </a:moveTo>
                  <a:lnTo>
                    <a:pt x="0" y="1044"/>
                  </a:lnTo>
                  <a:lnTo>
                    <a:pt x="45" y="1067"/>
                  </a:lnTo>
                  <a:lnTo>
                    <a:pt x="1043" y="68"/>
                  </a:lnTo>
                  <a:lnTo>
                    <a:pt x="1043" y="11"/>
                  </a:lnTo>
                  <a:lnTo>
                    <a:pt x="1043" y="11"/>
                  </a:lnTo>
                  <a:lnTo>
                    <a:pt x="104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4" name="Freeform 5678"/>
            <p:cNvSpPr>
              <a:spLocks noChangeArrowheads="1"/>
            </p:cNvSpPr>
            <p:nvPr/>
          </p:nvSpPr>
          <p:spPr bwMode="auto">
            <a:xfrm>
              <a:off x="12849430" y="5604138"/>
              <a:ext cx="15481" cy="3572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5" name="Freeform 5679"/>
            <p:cNvSpPr>
              <a:spLocks noChangeArrowheads="1"/>
            </p:cNvSpPr>
            <p:nvPr/>
          </p:nvSpPr>
          <p:spPr bwMode="auto">
            <a:xfrm>
              <a:off x="12849430" y="5604138"/>
              <a:ext cx="15481" cy="3572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6" name="Freeform 5680"/>
            <p:cNvSpPr>
              <a:spLocks noChangeArrowheads="1"/>
            </p:cNvSpPr>
            <p:nvPr/>
          </p:nvSpPr>
          <p:spPr bwMode="auto">
            <a:xfrm>
              <a:off x="12849430" y="5349278"/>
              <a:ext cx="254844" cy="257242"/>
            </a:xfrm>
            <a:custGeom>
              <a:avLst/>
              <a:gdLst>
                <a:gd name="T0" fmla="*/ 941 w 942"/>
                <a:gd name="T1" fmla="*/ 0 h 954"/>
                <a:gd name="T2" fmla="*/ 0 w 942"/>
                <a:gd name="T3" fmla="*/ 942 h 954"/>
                <a:gd name="T4" fmla="*/ 57 w 942"/>
                <a:gd name="T5" fmla="*/ 953 h 954"/>
                <a:gd name="T6" fmla="*/ 941 w 942"/>
                <a:gd name="T7" fmla="*/ 68 h 954"/>
                <a:gd name="T8" fmla="*/ 941 w 942"/>
                <a:gd name="T9" fmla="*/ 11 h 954"/>
                <a:gd name="T10" fmla="*/ 941 w 942"/>
                <a:gd name="T11" fmla="*/ 11 h 954"/>
                <a:gd name="T12" fmla="*/ 941 w 942"/>
                <a:gd name="T13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2" h="954">
                  <a:moveTo>
                    <a:pt x="941" y="0"/>
                  </a:moveTo>
                  <a:lnTo>
                    <a:pt x="0" y="942"/>
                  </a:lnTo>
                  <a:lnTo>
                    <a:pt x="57" y="953"/>
                  </a:lnTo>
                  <a:lnTo>
                    <a:pt x="941" y="68"/>
                  </a:lnTo>
                  <a:lnTo>
                    <a:pt x="941" y="11"/>
                  </a:lnTo>
                  <a:lnTo>
                    <a:pt x="941" y="11"/>
                  </a:lnTo>
                  <a:lnTo>
                    <a:pt x="94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7" name="Freeform 5681"/>
            <p:cNvSpPr>
              <a:spLocks noChangeArrowheads="1"/>
            </p:cNvSpPr>
            <p:nvPr/>
          </p:nvSpPr>
          <p:spPr bwMode="auto">
            <a:xfrm>
              <a:off x="12849430" y="5349278"/>
              <a:ext cx="254844" cy="257242"/>
            </a:xfrm>
            <a:custGeom>
              <a:avLst/>
              <a:gdLst>
                <a:gd name="T0" fmla="*/ 941 w 942"/>
                <a:gd name="T1" fmla="*/ 0 h 954"/>
                <a:gd name="T2" fmla="*/ 0 w 942"/>
                <a:gd name="T3" fmla="*/ 942 h 954"/>
                <a:gd name="T4" fmla="*/ 57 w 942"/>
                <a:gd name="T5" fmla="*/ 953 h 954"/>
                <a:gd name="T6" fmla="*/ 941 w 942"/>
                <a:gd name="T7" fmla="*/ 68 h 954"/>
                <a:gd name="T8" fmla="*/ 941 w 942"/>
                <a:gd name="T9" fmla="*/ 11 h 954"/>
                <a:gd name="T10" fmla="*/ 941 w 942"/>
                <a:gd name="T11" fmla="*/ 11 h 954"/>
                <a:gd name="T12" fmla="*/ 941 w 942"/>
                <a:gd name="T13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2" h="954">
                  <a:moveTo>
                    <a:pt x="941" y="0"/>
                  </a:moveTo>
                  <a:lnTo>
                    <a:pt x="0" y="942"/>
                  </a:lnTo>
                  <a:lnTo>
                    <a:pt x="57" y="953"/>
                  </a:lnTo>
                  <a:lnTo>
                    <a:pt x="941" y="68"/>
                  </a:lnTo>
                  <a:lnTo>
                    <a:pt x="941" y="11"/>
                  </a:lnTo>
                  <a:lnTo>
                    <a:pt x="941" y="11"/>
                  </a:lnTo>
                  <a:lnTo>
                    <a:pt x="94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8" name="Freeform 5682"/>
            <p:cNvSpPr>
              <a:spLocks noChangeArrowheads="1"/>
            </p:cNvSpPr>
            <p:nvPr/>
          </p:nvSpPr>
          <p:spPr bwMode="auto">
            <a:xfrm>
              <a:off x="12878010" y="5612475"/>
              <a:ext cx="15481" cy="3573"/>
            </a:xfrm>
            <a:custGeom>
              <a:avLst/>
              <a:gdLst>
                <a:gd name="T0" fmla="*/ 0 w 57"/>
                <a:gd name="T1" fmla="*/ 0 h 12"/>
                <a:gd name="T2" fmla="*/ 0 w 57"/>
                <a:gd name="T3" fmla="*/ 0 h 12"/>
                <a:gd name="T4" fmla="*/ 56 w 57"/>
                <a:gd name="T5" fmla="*/ 11 h 12"/>
                <a:gd name="T6" fmla="*/ 56 w 57"/>
                <a:gd name="T7" fmla="*/ 11 h 12"/>
                <a:gd name="T8" fmla="*/ 0 w 5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">
                  <a:moveTo>
                    <a:pt x="0" y="0"/>
                  </a:moveTo>
                  <a:lnTo>
                    <a:pt x="0" y="0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89" name="Freeform 5683"/>
            <p:cNvSpPr>
              <a:spLocks noChangeArrowheads="1"/>
            </p:cNvSpPr>
            <p:nvPr/>
          </p:nvSpPr>
          <p:spPr bwMode="auto">
            <a:xfrm>
              <a:off x="12878010" y="5612475"/>
              <a:ext cx="15481" cy="3573"/>
            </a:xfrm>
            <a:custGeom>
              <a:avLst/>
              <a:gdLst>
                <a:gd name="T0" fmla="*/ 0 w 57"/>
                <a:gd name="T1" fmla="*/ 0 h 12"/>
                <a:gd name="T2" fmla="*/ 0 w 57"/>
                <a:gd name="T3" fmla="*/ 0 h 12"/>
                <a:gd name="T4" fmla="*/ 56 w 57"/>
                <a:gd name="T5" fmla="*/ 11 h 12"/>
                <a:gd name="T6" fmla="*/ 56 w 57"/>
                <a:gd name="T7" fmla="*/ 11 h 12"/>
                <a:gd name="T8" fmla="*/ 0 w 5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">
                  <a:moveTo>
                    <a:pt x="0" y="0"/>
                  </a:moveTo>
                  <a:lnTo>
                    <a:pt x="0" y="0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0" name="Freeform 5684"/>
            <p:cNvSpPr>
              <a:spLocks noChangeArrowheads="1"/>
            </p:cNvSpPr>
            <p:nvPr/>
          </p:nvSpPr>
          <p:spPr bwMode="auto">
            <a:xfrm>
              <a:off x="12878010" y="5386197"/>
              <a:ext cx="226263" cy="229851"/>
            </a:xfrm>
            <a:custGeom>
              <a:avLst/>
              <a:gdLst>
                <a:gd name="T0" fmla="*/ 838 w 839"/>
                <a:gd name="T1" fmla="*/ 0 h 852"/>
                <a:gd name="T2" fmla="*/ 0 w 839"/>
                <a:gd name="T3" fmla="*/ 840 h 852"/>
                <a:gd name="T4" fmla="*/ 56 w 839"/>
                <a:gd name="T5" fmla="*/ 851 h 852"/>
                <a:gd name="T6" fmla="*/ 838 w 839"/>
                <a:gd name="T7" fmla="*/ 68 h 852"/>
                <a:gd name="T8" fmla="*/ 838 w 839"/>
                <a:gd name="T9" fmla="*/ 11 h 852"/>
                <a:gd name="T10" fmla="*/ 838 w 839"/>
                <a:gd name="T11" fmla="*/ 11 h 852"/>
                <a:gd name="T12" fmla="*/ 838 w 839"/>
                <a:gd name="T13" fmla="*/ 0 h 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9" h="852">
                  <a:moveTo>
                    <a:pt x="838" y="0"/>
                  </a:moveTo>
                  <a:lnTo>
                    <a:pt x="0" y="840"/>
                  </a:lnTo>
                  <a:lnTo>
                    <a:pt x="56" y="851"/>
                  </a:lnTo>
                  <a:lnTo>
                    <a:pt x="838" y="68"/>
                  </a:lnTo>
                  <a:lnTo>
                    <a:pt x="838" y="11"/>
                  </a:lnTo>
                  <a:lnTo>
                    <a:pt x="838" y="11"/>
                  </a:lnTo>
                  <a:lnTo>
                    <a:pt x="83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1" name="Freeform 5685"/>
            <p:cNvSpPr>
              <a:spLocks noChangeArrowheads="1"/>
            </p:cNvSpPr>
            <p:nvPr/>
          </p:nvSpPr>
          <p:spPr bwMode="auto">
            <a:xfrm>
              <a:off x="12878010" y="5386197"/>
              <a:ext cx="226263" cy="229851"/>
            </a:xfrm>
            <a:custGeom>
              <a:avLst/>
              <a:gdLst>
                <a:gd name="T0" fmla="*/ 838 w 839"/>
                <a:gd name="T1" fmla="*/ 0 h 852"/>
                <a:gd name="T2" fmla="*/ 0 w 839"/>
                <a:gd name="T3" fmla="*/ 840 h 852"/>
                <a:gd name="T4" fmla="*/ 56 w 839"/>
                <a:gd name="T5" fmla="*/ 851 h 852"/>
                <a:gd name="T6" fmla="*/ 838 w 839"/>
                <a:gd name="T7" fmla="*/ 68 h 852"/>
                <a:gd name="T8" fmla="*/ 838 w 839"/>
                <a:gd name="T9" fmla="*/ 11 h 852"/>
                <a:gd name="T10" fmla="*/ 838 w 839"/>
                <a:gd name="T11" fmla="*/ 11 h 852"/>
                <a:gd name="T12" fmla="*/ 838 w 839"/>
                <a:gd name="T13" fmla="*/ 0 h 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9" h="852">
                  <a:moveTo>
                    <a:pt x="838" y="0"/>
                  </a:moveTo>
                  <a:lnTo>
                    <a:pt x="0" y="840"/>
                  </a:lnTo>
                  <a:lnTo>
                    <a:pt x="56" y="851"/>
                  </a:lnTo>
                  <a:lnTo>
                    <a:pt x="838" y="68"/>
                  </a:lnTo>
                  <a:lnTo>
                    <a:pt x="838" y="11"/>
                  </a:lnTo>
                  <a:lnTo>
                    <a:pt x="838" y="11"/>
                  </a:lnTo>
                  <a:lnTo>
                    <a:pt x="838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2" name="Freeform 5686"/>
            <p:cNvSpPr>
              <a:spLocks noChangeArrowheads="1"/>
            </p:cNvSpPr>
            <p:nvPr/>
          </p:nvSpPr>
          <p:spPr bwMode="auto">
            <a:xfrm>
              <a:off x="12907781" y="5619620"/>
              <a:ext cx="15482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45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45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3" name="Freeform 5687"/>
            <p:cNvSpPr>
              <a:spLocks noChangeArrowheads="1"/>
            </p:cNvSpPr>
            <p:nvPr/>
          </p:nvSpPr>
          <p:spPr bwMode="auto">
            <a:xfrm>
              <a:off x="12907781" y="5619620"/>
              <a:ext cx="15482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45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45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4" name="Freeform 5688"/>
            <p:cNvSpPr>
              <a:spLocks noChangeArrowheads="1"/>
            </p:cNvSpPr>
            <p:nvPr/>
          </p:nvSpPr>
          <p:spPr bwMode="auto">
            <a:xfrm>
              <a:off x="12907781" y="5423117"/>
              <a:ext cx="196492" cy="202459"/>
            </a:xfrm>
            <a:custGeom>
              <a:avLst/>
              <a:gdLst>
                <a:gd name="T0" fmla="*/ 725 w 726"/>
                <a:gd name="T1" fmla="*/ 0 h 750"/>
                <a:gd name="T2" fmla="*/ 0 w 726"/>
                <a:gd name="T3" fmla="*/ 727 h 750"/>
                <a:gd name="T4" fmla="*/ 57 w 726"/>
                <a:gd name="T5" fmla="*/ 749 h 750"/>
                <a:gd name="T6" fmla="*/ 725 w 726"/>
                <a:gd name="T7" fmla="*/ 68 h 750"/>
                <a:gd name="T8" fmla="*/ 725 w 726"/>
                <a:gd name="T9" fmla="*/ 12 h 750"/>
                <a:gd name="T10" fmla="*/ 725 w 726"/>
                <a:gd name="T11" fmla="*/ 12 h 750"/>
                <a:gd name="T12" fmla="*/ 725 w 726"/>
                <a:gd name="T13" fmla="*/ 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6" h="750">
                  <a:moveTo>
                    <a:pt x="725" y="0"/>
                  </a:moveTo>
                  <a:lnTo>
                    <a:pt x="0" y="727"/>
                  </a:lnTo>
                  <a:lnTo>
                    <a:pt x="57" y="749"/>
                  </a:lnTo>
                  <a:lnTo>
                    <a:pt x="725" y="68"/>
                  </a:lnTo>
                  <a:lnTo>
                    <a:pt x="725" y="12"/>
                  </a:lnTo>
                  <a:lnTo>
                    <a:pt x="725" y="12"/>
                  </a:lnTo>
                  <a:lnTo>
                    <a:pt x="72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5" name="Freeform 5689"/>
            <p:cNvSpPr>
              <a:spLocks noChangeArrowheads="1"/>
            </p:cNvSpPr>
            <p:nvPr/>
          </p:nvSpPr>
          <p:spPr bwMode="auto">
            <a:xfrm>
              <a:off x="12907781" y="5423117"/>
              <a:ext cx="196492" cy="202459"/>
            </a:xfrm>
            <a:custGeom>
              <a:avLst/>
              <a:gdLst>
                <a:gd name="T0" fmla="*/ 725 w 726"/>
                <a:gd name="T1" fmla="*/ 0 h 750"/>
                <a:gd name="T2" fmla="*/ 0 w 726"/>
                <a:gd name="T3" fmla="*/ 727 h 750"/>
                <a:gd name="T4" fmla="*/ 57 w 726"/>
                <a:gd name="T5" fmla="*/ 749 h 750"/>
                <a:gd name="T6" fmla="*/ 725 w 726"/>
                <a:gd name="T7" fmla="*/ 68 h 750"/>
                <a:gd name="T8" fmla="*/ 725 w 726"/>
                <a:gd name="T9" fmla="*/ 12 h 750"/>
                <a:gd name="T10" fmla="*/ 725 w 726"/>
                <a:gd name="T11" fmla="*/ 12 h 750"/>
                <a:gd name="T12" fmla="*/ 725 w 726"/>
                <a:gd name="T13" fmla="*/ 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6" h="750">
                  <a:moveTo>
                    <a:pt x="725" y="0"/>
                  </a:moveTo>
                  <a:lnTo>
                    <a:pt x="0" y="727"/>
                  </a:lnTo>
                  <a:lnTo>
                    <a:pt x="57" y="749"/>
                  </a:lnTo>
                  <a:lnTo>
                    <a:pt x="725" y="68"/>
                  </a:lnTo>
                  <a:lnTo>
                    <a:pt x="725" y="12"/>
                  </a:lnTo>
                  <a:lnTo>
                    <a:pt x="725" y="12"/>
                  </a:lnTo>
                  <a:lnTo>
                    <a:pt x="72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6" name="Freeform 5690"/>
            <p:cNvSpPr>
              <a:spLocks noChangeArrowheads="1"/>
            </p:cNvSpPr>
            <p:nvPr/>
          </p:nvSpPr>
          <p:spPr bwMode="auto">
            <a:xfrm>
              <a:off x="12935172" y="5627957"/>
              <a:ext cx="15481" cy="3572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7" name="Freeform 5691"/>
            <p:cNvSpPr>
              <a:spLocks noChangeArrowheads="1"/>
            </p:cNvSpPr>
            <p:nvPr/>
          </p:nvSpPr>
          <p:spPr bwMode="auto">
            <a:xfrm>
              <a:off x="12935172" y="5627957"/>
              <a:ext cx="15481" cy="3572"/>
            </a:xfrm>
            <a:custGeom>
              <a:avLst/>
              <a:gdLst>
                <a:gd name="T0" fmla="*/ 0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0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8" name="Freeform 5692"/>
            <p:cNvSpPr>
              <a:spLocks noChangeArrowheads="1"/>
            </p:cNvSpPr>
            <p:nvPr/>
          </p:nvSpPr>
          <p:spPr bwMode="auto">
            <a:xfrm>
              <a:off x="12935172" y="5458844"/>
              <a:ext cx="169102" cy="171495"/>
            </a:xfrm>
            <a:custGeom>
              <a:avLst/>
              <a:gdLst>
                <a:gd name="T0" fmla="*/ 623 w 624"/>
                <a:gd name="T1" fmla="*/ 0 h 637"/>
                <a:gd name="T2" fmla="*/ 0 w 624"/>
                <a:gd name="T3" fmla="*/ 625 h 637"/>
                <a:gd name="T4" fmla="*/ 57 w 624"/>
                <a:gd name="T5" fmla="*/ 636 h 637"/>
                <a:gd name="T6" fmla="*/ 623 w 624"/>
                <a:gd name="T7" fmla="*/ 68 h 637"/>
                <a:gd name="T8" fmla="*/ 623 w 624"/>
                <a:gd name="T9" fmla="*/ 12 h 637"/>
                <a:gd name="T10" fmla="*/ 623 w 624"/>
                <a:gd name="T11" fmla="*/ 12 h 637"/>
                <a:gd name="T12" fmla="*/ 623 w 624"/>
                <a:gd name="T13" fmla="*/ 0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4" h="637">
                  <a:moveTo>
                    <a:pt x="623" y="0"/>
                  </a:moveTo>
                  <a:lnTo>
                    <a:pt x="0" y="625"/>
                  </a:lnTo>
                  <a:lnTo>
                    <a:pt x="57" y="636"/>
                  </a:lnTo>
                  <a:lnTo>
                    <a:pt x="623" y="68"/>
                  </a:lnTo>
                  <a:lnTo>
                    <a:pt x="623" y="12"/>
                  </a:lnTo>
                  <a:lnTo>
                    <a:pt x="623" y="12"/>
                  </a:lnTo>
                  <a:lnTo>
                    <a:pt x="6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299" name="Freeform 5693"/>
            <p:cNvSpPr>
              <a:spLocks noChangeArrowheads="1"/>
            </p:cNvSpPr>
            <p:nvPr/>
          </p:nvSpPr>
          <p:spPr bwMode="auto">
            <a:xfrm>
              <a:off x="12935172" y="5458844"/>
              <a:ext cx="169102" cy="171495"/>
            </a:xfrm>
            <a:custGeom>
              <a:avLst/>
              <a:gdLst>
                <a:gd name="T0" fmla="*/ 623 w 624"/>
                <a:gd name="T1" fmla="*/ 0 h 637"/>
                <a:gd name="T2" fmla="*/ 0 w 624"/>
                <a:gd name="T3" fmla="*/ 625 h 637"/>
                <a:gd name="T4" fmla="*/ 57 w 624"/>
                <a:gd name="T5" fmla="*/ 636 h 637"/>
                <a:gd name="T6" fmla="*/ 623 w 624"/>
                <a:gd name="T7" fmla="*/ 68 h 637"/>
                <a:gd name="T8" fmla="*/ 623 w 624"/>
                <a:gd name="T9" fmla="*/ 12 h 637"/>
                <a:gd name="T10" fmla="*/ 623 w 624"/>
                <a:gd name="T11" fmla="*/ 12 h 637"/>
                <a:gd name="T12" fmla="*/ 623 w 624"/>
                <a:gd name="T13" fmla="*/ 0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4" h="637">
                  <a:moveTo>
                    <a:pt x="623" y="0"/>
                  </a:moveTo>
                  <a:lnTo>
                    <a:pt x="0" y="625"/>
                  </a:lnTo>
                  <a:lnTo>
                    <a:pt x="57" y="636"/>
                  </a:lnTo>
                  <a:lnTo>
                    <a:pt x="623" y="68"/>
                  </a:lnTo>
                  <a:lnTo>
                    <a:pt x="623" y="12"/>
                  </a:lnTo>
                  <a:lnTo>
                    <a:pt x="623" y="12"/>
                  </a:lnTo>
                  <a:lnTo>
                    <a:pt x="623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0" name="Freeform 5694"/>
            <p:cNvSpPr>
              <a:spLocks noChangeArrowheads="1"/>
            </p:cNvSpPr>
            <p:nvPr/>
          </p:nvSpPr>
          <p:spPr bwMode="auto">
            <a:xfrm>
              <a:off x="12962561" y="5637485"/>
              <a:ext cx="15482" cy="3572"/>
            </a:xfrm>
            <a:custGeom>
              <a:avLst/>
              <a:gdLst>
                <a:gd name="T0" fmla="*/ 12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12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12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1" name="Freeform 5695"/>
            <p:cNvSpPr>
              <a:spLocks noChangeArrowheads="1"/>
            </p:cNvSpPr>
            <p:nvPr/>
          </p:nvSpPr>
          <p:spPr bwMode="auto">
            <a:xfrm>
              <a:off x="12962561" y="5637485"/>
              <a:ext cx="15482" cy="3572"/>
            </a:xfrm>
            <a:custGeom>
              <a:avLst/>
              <a:gdLst>
                <a:gd name="T0" fmla="*/ 12 w 58"/>
                <a:gd name="T1" fmla="*/ 0 h 12"/>
                <a:gd name="T2" fmla="*/ 0 w 58"/>
                <a:gd name="T3" fmla="*/ 0 h 12"/>
                <a:gd name="T4" fmla="*/ 57 w 58"/>
                <a:gd name="T5" fmla="*/ 11 h 12"/>
                <a:gd name="T6" fmla="*/ 57 w 58"/>
                <a:gd name="T7" fmla="*/ 11 h 12"/>
                <a:gd name="T8" fmla="*/ 12 w 58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2">
                  <a:moveTo>
                    <a:pt x="12" y="0"/>
                  </a:moveTo>
                  <a:lnTo>
                    <a:pt x="0" y="0"/>
                  </a:lnTo>
                  <a:lnTo>
                    <a:pt x="57" y="11"/>
                  </a:lnTo>
                  <a:lnTo>
                    <a:pt x="57" y="11"/>
                  </a:lnTo>
                  <a:lnTo>
                    <a:pt x="1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2" name="Freeform 5696"/>
            <p:cNvSpPr>
              <a:spLocks noChangeArrowheads="1"/>
            </p:cNvSpPr>
            <p:nvPr/>
          </p:nvSpPr>
          <p:spPr bwMode="auto">
            <a:xfrm>
              <a:off x="12966134" y="5496955"/>
              <a:ext cx="138139" cy="144103"/>
            </a:xfrm>
            <a:custGeom>
              <a:avLst/>
              <a:gdLst>
                <a:gd name="T0" fmla="*/ 509 w 510"/>
                <a:gd name="T1" fmla="*/ 0 h 534"/>
                <a:gd name="T2" fmla="*/ 0 w 510"/>
                <a:gd name="T3" fmla="*/ 522 h 534"/>
                <a:gd name="T4" fmla="*/ 45 w 510"/>
                <a:gd name="T5" fmla="*/ 533 h 534"/>
                <a:gd name="T6" fmla="*/ 509 w 510"/>
                <a:gd name="T7" fmla="*/ 68 h 534"/>
                <a:gd name="T8" fmla="*/ 509 w 510"/>
                <a:gd name="T9" fmla="*/ 11 h 534"/>
                <a:gd name="T10" fmla="*/ 509 w 510"/>
                <a:gd name="T11" fmla="*/ 11 h 534"/>
                <a:gd name="T12" fmla="*/ 509 w 510"/>
                <a:gd name="T13" fmla="*/ 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0" h="534">
                  <a:moveTo>
                    <a:pt x="509" y="0"/>
                  </a:moveTo>
                  <a:lnTo>
                    <a:pt x="0" y="522"/>
                  </a:lnTo>
                  <a:lnTo>
                    <a:pt x="45" y="533"/>
                  </a:lnTo>
                  <a:lnTo>
                    <a:pt x="509" y="68"/>
                  </a:lnTo>
                  <a:lnTo>
                    <a:pt x="509" y="11"/>
                  </a:lnTo>
                  <a:lnTo>
                    <a:pt x="509" y="11"/>
                  </a:lnTo>
                  <a:lnTo>
                    <a:pt x="50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3" name="Freeform 5697"/>
            <p:cNvSpPr>
              <a:spLocks noChangeArrowheads="1"/>
            </p:cNvSpPr>
            <p:nvPr/>
          </p:nvSpPr>
          <p:spPr bwMode="auto">
            <a:xfrm>
              <a:off x="12966134" y="5496955"/>
              <a:ext cx="138139" cy="144103"/>
            </a:xfrm>
            <a:custGeom>
              <a:avLst/>
              <a:gdLst>
                <a:gd name="T0" fmla="*/ 509 w 510"/>
                <a:gd name="T1" fmla="*/ 0 h 534"/>
                <a:gd name="T2" fmla="*/ 0 w 510"/>
                <a:gd name="T3" fmla="*/ 522 h 534"/>
                <a:gd name="T4" fmla="*/ 45 w 510"/>
                <a:gd name="T5" fmla="*/ 533 h 534"/>
                <a:gd name="T6" fmla="*/ 509 w 510"/>
                <a:gd name="T7" fmla="*/ 68 h 534"/>
                <a:gd name="T8" fmla="*/ 509 w 510"/>
                <a:gd name="T9" fmla="*/ 11 h 534"/>
                <a:gd name="T10" fmla="*/ 509 w 510"/>
                <a:gd name="T11" fmla="*/ 11 h 534"/>
                <a:gd name="T12" fmla="*/ 509 w 510"/>
                <a:gd name="T13" fmla="*/ 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0" h="534">
                  <a:moveTo>
                    <a:pt x="509" y="0"/>
                  </a:moveTo>
                  <a:lnTo>
                    <a:pt x="0" y="522"/>
                  </a:lnTo>
                  <a:lnTo>
                    <a:pt x="45" y="533"/>
                  </a:lnTo>
                  <a:lnTo>
                    <a:pt x="509" y="68"/>
                  </a:lnTo>
                  <a:lnTo>
                    <a:pt x="509" y="11"/>
                  </a:lnTo>
                  <a:lnTo>
                    <a:pt x="509" y="11"/>
                  </a:lnTo>
                  <a:lnTo>
                    <a:pt x="50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4" name="Freeform 5698"/>
            <p:cNvSpPr>
              <a:spLocks noChangeArrowheads="1"/>
            </p:cNvSpPr>
            <p:nvPr/>
          </p:nvSpPr>
          <p:spPr bwMode="auto">
            <a:xfrm>
              <a:off x="12993523" y="5643439"/>
              <a:ext cx="15482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57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5" name="Freeform 5699"/>
            <p:cNvSpPr>
              <a:spLocks noChangeArrowheads="1"/>
            </p:cNvSpPr>
            <p:nvPr/>
          </p:nvSpPr>
          <p:spPr bwMode="auto">
            <a:xfrm>
              <a:off x="12993523" y="5643439"/>
              <a:ext cx="15482" cy="5955"/>
            </a:xfrm>
            <a:custGeom>
              <a:avLst/>
              <a:gdLst>
                <a:gd name="T0" fmla="*/ 0 w 58"/>
                <a:gd name="T1" fmla="*/ 0 h 23"/>
                <a:gd name="T2" fmla="*/ 0 w 58"/>
                <a:gd name="T3" fmla="*/ 0 h 23"/>
                <a:gd name="T4" fmla="*/ 57 w 58"/>
                <a:gd name="T5" fmla="*/ 22 h 23"/>
                <a:gd name="T6" fmla="*/ 57 w 58"/>
                <a:gd name="T7" fmla="*/ 22 h 23"/>
                <a:gd name="T8" fmla="*/ 0 w 58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3">
                  <a:moveTo>
                    <a:pt x="0" y="0"/>
                  </a:moveTo>
                  <a:lnTo>
                    <a:pt x="0" y="0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6" name="Freeform 5700"/>
            <p:cNvSpPr>
              <a:spLocks noChangeArrowheads="1"/>
            </p:cNvSpPr>
            <p:nvPr/>
          </p:nvSpPr>
          <p:spPr bwMode="auto">
            <a:xfrm>
              <a:off x="12993523" y="5532683"/>
              <a:ext cx="110750" cy="116712"/>
            </a:xfrm>
            <a:custGeom>
              <a:avLst/>
              <a:gdLst>
                <a:gd name="T0" fmla="*/ 407 w 408"/>
                <a:gd name="T1" fmla="*/ 0 h 431"/>
                <a:gd name="T2" fmla="*/ 0 w 408"/>
                <a:gd name="T3" fmla="*/ 408 h 431"/>
                <a:gd name="T4" fmla="*/ 57 w 408"/>
                <a:gd name="T5" fmla="*/ 430 h 431"/>
                <a:gd name="T6" fmla="*/ 407 w 408"/>
                <a:gd name="T7" fmla="*/ 68 h 431"/>
                <a:gd name="T8" fmla="*/ 407 w 408"/>
                <a:gd name="T9" fmla="*/ 11 h 431"/>
                <a:gd name="T10" fmla="*/ 407 w 408"/>
                <a:gd name="T11" fmla="*/ 11 h 431"/>
                <a:gd name="T12" fmla="*/ 407 w 408"/>
                <a:gd name="T13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8" h="431">
                  <a:moveTo>
                    <a:pt x="407" y="0"/>
                  </a:moveTo>
                  <a:lnTo>
                    <a:pt x="0" y="408"/>
                  </a:lnTo>
                  <a:lnTo>
                    <a:pt x="57" y="430"/>
                  </a:lnTo>
                  <a:lnTo>
                    <a:pt x="407" y="68"/>
                  </a:lnTo>
                  <a:lnTo>
                    <a:pt x="407" y="11"/>
                  </a:lnTo>
                  <a:lnTo>
                    <a:pt x="407" y="11"/>
                  </a:lnTo>
                  <a:lnTo>
                    <a:pt x="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7" name="Freeform 5701"/>
            <p:cNvSpPr>
              <a:spLocks noChangeArrowheads="1"/>
            </p:cNvSpPr>
            <p:nvPr/>
          </p:nvSpPr>
          <p:spPr bwMode="auto">
            <a:xfrm>
              <a:off x="12993523" y="5532683"/>
              <a:ext cx="110750" cy="116712"/>
            </a:xfrm>
            <a:custGeom>
              <a:avLst/>
              <a:gdLst>
                <a:gd name="T0" fmla="*/ 407 w 408"/>
                <a:gd name="T1" fmla="*/ 0 h 431"/>
                <a:gd name="T2" fmla="*/ 0 w 408"/>
                <a:gd name="T3" fmla="*/ 408 h 431"/>
                <a:gd name="T4" fmla="*/ 57 w 408"/>
                <a:gd name="T5" fmla="*/ 430 h 431"/>
                <a:gd name="T6" fmla="*/ 407 w 408"/>
                <a:gd name="T7" fmla="*/ 68 h 431"/>
                <a:gd name="T8" fmla="*/ 407 w 408"/>
                <a:gd name="T9" fmla="*/ 11 h 431"/>
                <a:gd name="T10" fmla="*/ 407 w 408"/>
                <a:gd name="T11" fmla="*/ 11 h 431"/>
                <a:gd name="T12" fmla="*/ 407 w 408"/>
                <a:gd name="T13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8" h="431">
                  <a:moveTo>
                    <a:pt x="407" y="0"/>
                  </a:moveTo>
                  <a:lnTo>
                    <a:pt x="0" y="408"/>
                  </a:lnTo>
                  <a:lnTo>
                    <a:pt x="57" y="430"/>
                  </a:lnTo>
                  <a:lnTo>
                    <a:pt x="407" y="68"/>
                  </a:lnTo>
                  <a:lnTo>
                    <a:pt x="407" y="11"/>
                  </a:lnTo>
                  <a:lnTo>
                    <a:pt x="407" y="11"/>
                  </a:lnTo>
                  <a:lnTo>
                    <a:pt x="407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8" name="Freeform 5702"/>
            <p:cNvSpPr>
              <a:spLocks noChangeArrowheads="1"/>
            </p:cNvSpPr>
            <p:nvPr/>
          </p:nvSpPr>
          <p:spPr bwMode="auto">
            <a:xfrm>
              <a:off x="13020913" y="5651776"/>
              <a:ext cx="15481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09" name="Freeform 5703"/>
            <p:cNvSpPr>
              <a:spLocks noChangeArrowheads="1"/>
            </p:cNvSpPr>
            <p:nvPr/>
          </p:nvSpPr>
          <p:spPr bwMode="auto">
            <a:xfrm>
              <a:off x="13020913" y="5651776"/>
              <a:ext cx="15481" cy="3572"/>
            </a:xfrm>
            <a:custGeom>
              <a:avLst/>
              <a:gdLst>
                <a:gd name="T0" fmla="*/ 0 w 58"/>
                <a:gd name="T1" fmla="*/ 0 h 13"/>
                <a:gd name="T2" fmla="*/ 0 w 58"/>
                <a:gd name="T3" fmla="*/ 0 h 13"/>
                <a:gd name="T4" fmla="*/ 57 w 58"/>
                <a:gd name="T5" fmla="*/ 12 h 13"/>
                <a:gd name="T6" fmla="*/ 57 w 58"/>
                <a:gd name="T7" fmla="*/ 12 h 13"/>
                <a:gd name="T8" fmla="*/ 0 w 5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3">
                  <a:moveTo>
                    <a:pt x="0" y="0"/>
                  </a:moveTo>
                  <a:lnTo>
                    <a:pt x="0" y="0"/>
                  </a:lnTo>
                  <a:lnTo>
                    <a:pt x="57" y="12"/>
                  </a:lnTo>
                  <a:lnTo>
                    <a:pt x="57" y="12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0" name="Freeform 5704"/>
            <p:cNvSpPr>
              <a:spLocks noChangeArrowheads="1"/>
            </p:cNvSpPr>
            <p:nvPr/>
          </p:nvSpPr>
          <p:spPr bwMode="auto">
            <a:xfrm>
              <a:off x="13020914" y="5569601"/>
              <a:ext cx="82169" cy="85747"/>
            </a:xfrm>
            <a:custGeom>
              <a:avLst/>
              <a:gdLst>
                <a:gd name="T0" fmla="*/ 305 w 306"/>
                <a:gd name="T1" fmla="*/ 0 h 318"/>
                <a:gd name="T2" fmla="*/ 0 w 306"/>
                <a:gd name="T3" fmla="*/ 305 h 318"/>
                <a:gd name="T4" fmla="*/ 57 w 306"/>
                <a:gd name="T5" fmla="*/ 317 h 318"/>
                <a:gd name="T6" fmla="*/ 305 w 306"/>
                <a:gd name="T7" fmla="*/ 68 h 318"/>
                <a:gd name="T8" fmla="*/ 305 w 306"/>
                <a:gd name="T9" fmla="*/ 11 h 318"/>
                <a:gd name="T10" fmla="*/ 305 w 306"/>
                <a:gd name="T11" fmla="*/ 11 h 318"/>
                <a:gd name="T12" fmla="*/ 305 w 306"/>
                <a:gd name="T1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318">
                  <a:moveTo>
                    <a:pt x="305" y="0"/>
                  </a:moveTo>
                  <a:lnTo>
                    <a:pt x="0" y="305"/>
                  </a:lnTo>
                  <a:lnTo>
                    <a:pt x="57" y="317"/>
                  </a:lnTo>
                  <a:lnTo>
                    <a:pt x="305" y="68"/>
                  </a:lnTo>
                  <a:lnTo>
                    <a:pt x="305" y="11"/>
                  </a:lnTo>
                  <a:lnTo>
                    <a:pt x="305" y="11"/>
                  </a:lnTo>
                  <a:lnTo>
                    <a:pt x="30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1" name="Freeform 5705"/>
            <p:cNvSpPr>
              <a:spLocks noChangeArrowheads="1"/>
            </p:cNvSpPr>
            <p:nvPr/>
          </p:nvSpPr>
          <p:spPr bwMode="auto">
            <a:xfrm>
              <a:off x="13020914" y="5569601"/>
              <a:ext cx="82169" cy="85747"/>
            </a:xfrm>
            <a:custGeom>
              <a:avLst/>
              <a:gdLst>
                <a:gd name="T0" fmla="*/ 305 w 306"/>
                <a:gd name="T1" fmla="*/ 0 h 318"/>
                <a:gd name="T2" fmla="*/ 0 w 306"/>
                <a:gd name="T3" fmla="*/ 305 h 318"/>
                <a:gd name="T4" fmla="*/ 57 w 306"/>
                <a:gd name="T5" fmla="*/ 317 h 318"/>
                <a:gd name="T6" fmla="*/ 305 w 306"/>
                <a:gd name="T7" fmla="*/ 68 h 318"/>
                <a:gd name="T8" fmla="*/ 305 w 306"/>
                <a:gd name="T9" fmla="*/ 11 h 318"/>
                <a:gd name="T10" fmla="*/ 305 w 306"/>
                <a:gd name="T11" fmla="*/ 11 h 318"/>
                <a:gd name="T12" fmla="*/ 305 w 306"/>
                <a:gd name="T1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318">
                  <a:moveTo>
                    <a:pt x="305" y="0"/>
                  </a:moveTo>
                  <a:lnTo>
                    <a:pt x="0" y="305"/>
                  </a:lnTo>
                  <a:lnTo>
                    <a:pt x="57" y="317"/>
                  </a:lnTo>
                  <a:lnTo>
                    <a:pt x="305" y="68"/>
                  </a:lnTo>
                  <a:lnTo>
                    <a:pt x="305" y="11"/>
                  </a:lnTo>
                  <a:lnTo>
                    <a:pt x="305" y="11"/>
                  </a:lnTo>
                  <a:lnTo>
                    <a:pt x="305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2" name="Freeform 5706"/>
            <p:cNvSpPr>
              <a:spLocks noChangeArrowheads="1"/>
            </p:cNvSpPr>
            <p:nvPr/>
          </p:nvSpPr>
          <p:spPr bwMode="auto">
            <a:xfrm>
              <a:off x="13051876" y="5661303"/>
              <a:ext cx="15481" cy="3572"/>
            </a:xfrm>
            <a:custGeom>
              <a:avLst/>
              <a:gdLst>
                <a:gd name="T0" fmla="*/ 0 w 57"/>
                <a:gd name="T1" fmla="*/ 0 h 12"/>
                <a:gd name="T2" fmla="*/ 0 w 57"/>
                <a:gd name="T3" fmla="*/ 0 h 12"/>
                <a:gd name="T4" fmla="*/ 45 w 57"/>
                <a:gd name="T5" fmla="*/ 11 h 12"/>
                <a:gd name="T6" fmla="*/ 56 w 57"/>
                <a:gd name="T7" fmla="*/ 11 h 12"/>
                <a:gd name="T8" fmla="*/ 0 w 5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">
                  <a:moveTo>
                    <a:pt x="0" y="0"/>
                  </a:moveTo>
                  <a:lnTo>
                    <a:pt x="0" y="0"/>
                  </a:lnTo>
                  <a:lnTo>
                    <a:pt x="45" y="11"/>
                  </a:lnTo>
                  <a:lnTo>
                    <a:pt x="56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3" name="Freeform 5707"/>
            <p:cNvSpPr>
              <a:spLocks noChangeArrowheads="1"/>
            </p:cNvSpPr>
            <p:nvPr/>
          </p:nvSpPr>
          <p:spPr bwMode="auto">
            <a:xfrm>
              <a:off x="13051876" y="5661303"/>
              <a:ext cx="15481" cy="3572"/>
            </a:xfrm>
            <a:custGeom>
              <a:avLst/>
              <a:gdLst>
                <a:gd name="T0" fmla="*/ 0 w 57"/>
                <a:gd name="T1" fmla="*/ 0 h 12"/>
                <a:gd name="T2" fmla="*/ 0 w 57"/>
                <a:gd name="T3" fmla="*/ 0 h 12"/>
                <a:gd name="T4" fmla="*/ 45 w 57"/>
                <a:gd name="T5" fmla="*/ 11 h 12"/>
                <a:gd name="T6" fmla="*/ 56 w 57"/>
                <a:gd name="T7" fmla="*/ 11 h 12"/>
                <a:gd name="T8" fmla="*/ 0 w 5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">
                  <a:moveTo>
                    <a:pt x="0" y="0"/>
                  </a:moveTo>
                  <a:lnTo>
                    <a:pt x="0" y="0"/>
                  </a:lnTo>
                  <a:lnTo>
                    <a:pt x="45" y="11"/>
                  </a:lnTo>
                  <a:lnTo>
                    <a:pt x="56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4" name="Freeform 5708"/>
            <p:cNvSpPr>
              <a:spLocks noChangeArrowheads="1"/>
            </p:cNvSpPr>
            <p:nvPr/>
          </p:nvSpPr>
          <p:spPr bwMode="auto">
            <a:xfrm>
              <a:off x="13051876" y="5606520"/>
              <a:ext cx="52397" cy="58355"/>
            </a:xfrm>
            <a:custGeom>
              <a:avLst/>
              <a:gdLst>
                <a:gd name="T0" fmla="*/ 191 w 192"/>
                <a:gd name="T1" fmla="*/ 0 h 216"/>
                <a:gd name="T2" fmla="*/ 0 w 192"/>
                <a:gd name="T3" fmla="*/ 204 h 216"/>
                <a:gd name="T4" fmla="*/ 56 w 192"/>
                <a:gd name="T5" fmla="*/ 215 h 216"/>
                <a:gd name="T6" fmla="*/ 191 w 192"/>
                <a:gd name="T7" fmla="*/ 68 h 216"/>
                <a:gd name="T8" fmla="*/ 191 w 192"/>
                <a:gd name="T9" fmla="*/ 12 h 216"/>
                <a:gd name="T10" fmla="*/ 191 w 192"/>
                <a:gd name="T11" fmla="*/ 23 h 216"/>
                <a:gd name="T12" fmla="*/ 191 w 192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216">
                  <a:moveTo>
                    <a:pt x="191" y="0"/>
                  </a:moveTo>
                  <a:lnTo>
                    <a:pt x="0" y="204"/>
                  </a:lnTo>
                  <a:lnTo>
                    <a:pt x="56" y="215"/>
                  </a:lnTo>
                  <a:lnTo>
                    <a:pt x="191" y="68"/>
                  </a:lnTo>
                  <a:lnTo>
                    <a:pt x="191" y="12"/>
                  </a:lnTo>
                  <a:lnTo>
                    <a:pt x="191" y="23"/>
                  </a:lnTo>
                  <a:lnTo>
                    <a:pt x="19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5" name="Freeform 5709"/>
            <p:cNvSpPr>
              <a:spLocks noChangeArrowheads="1"/>
            </p:cNvSpPr>
            <p:nvPr/>
          </p:nvSpPr>
          <p:spPr bwMode="auto">
            <a:xfrm>
              <a:off x="13051876" y="5606520"/>
              <a:ext cx="52397" cy="58355"/>
            </a:xfrm>
            <a:custGeom>
              <a:avLst/>
              <a:gdLst>
                <a:gd name="T0" fmla="*/ 191 w 192"/>
                <a:gd name="T1" fmla="*/ 0 h 216"/>
                <a:gd name="T2" fmla="*/ 0 w 192"/>
                <a:gd name="T3" fmla="*/ 204 h 216"/>
                <a:gd name="T4" fmla="*/ 56 w 192"/>
                <a:gd name="T5" fmla="*/ 215 h 216"/>
                <a:gd name="T6" fmla="*/ 191 w 192"/>
                <a:gd name="T7" fmla="*/ 68 h 216"/>
                <a:gd name="T8" fmla="*/ 191 w 192"/>
                <a:gd name="T9" fmla="*/ 12 h 216"/>
                <a:gd name="T10" fmla="*/ 191 w 192"/>
                <a:gd name="T11" fmla="*/ 23 h 216"/>
                <a:gd name="T12" fmla="*/ 191 w 192"/>
                <a:gd name="T13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216">
                  <a:moveTo>
                    <a:pt x="191" y="0"/>
                  </a:moveTo>
                  <a:lnTo>
                    <a:pt x="0" y="204"/>
                  </a:lnTo>
                  <a:lnTo>
                    <a:pt x="56" y="215"/>
                  </a:lnTo>
                  <a:lnTo>
                    <a:pt x="191" y="68"/>
                  </a:lnTo>
                  <a:lnTo>
                    <a:pt x="191" y="12"/>
                  </a:lnTo>
                  <a:lnTo>
                    <a:pt x="191" y="23"/>
                  </a:lnTo>
                  <a:lnTo>
                    <a:pt x="191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6" name="Freeform 5710"/>
            <p:cNvSpPr>
              <a:spLocks noChangeArrowheads="1"/>
            </p:cNvSpPr>
            <p:nvPr/>
          </p:nvSpPr>
          <p:spPr bwMode="auto">
            <a:xfrm>
              <a:off x="13079265" y="5667258"/>
              <a:ext cx="15482" cy="5955"/>
            </a:xfrm>
            <a:custGeom>
              <a:avLst/>
              <a:gdLst>
                <a:gd name="T0" fmla="*/ 0 w 57"/>
                <a:gd name="T1" fmla="*/ 0 h 24"/>
                <a:gd name="T2" fmla="*/ 0 w 57"/>
                <a:gd name="T3" fmla="*/ 0 h 24"/>
                <a:gd name="T4" fmla="*/ 56 w 57"/>
                <a:gd name="T5" fmla="*/ 23 h 24"/>
                <a:gd name="T6" fmla="*/ 56 w 57"/>
                <a:gd name="T7" fmla="*/ 23 h 24"/>
                <a:gd name="T8" fmla="*/ 0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0" y="0"/>
                  </a:moveTo>
                  <a:lnTo>
                    <a:pt x="0" y="0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7" name="Freeform 5711"/>
            <p:cNvSpPr>
              <a:spLocks noChangeArrowheads="1"/>
            </p:cNvSpPr>
            <p:nvPr/>
          </p:nvSpPr>
          <p:spPr bwMode="auto">
            <a:xfrm>
              <a:off x="13079265" y="5667258"/>
              <a:ext cx="15482" cy="5955"/>
            </a:xfrm>
            <a:custGeom>
              <a:avLst/>
              <a:gdLst>
                <a:gd name="T0" fmla="*/ 0 w 57"/>
                <a:gd name="T1" fmla="*/ 0 h 24"/>
                <a:gd name="T2" fmla="*/ 0 w 57"/>
                <a:gd name="T3" fmla="*/ 0 h 24"/>
                <a:gd name="T4" fmla="*/ 56 w 57"/>
                <a:gd name="T5" fmla="*/ 23 h 24"/>
                <a:gd name="T6" fmla="*/ 56 w 57"/>
                <a:gd name="T7" fmla="*/ 23 h 24"/>
                <a:gd name="T8" fmla="*/ 0 w 5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24">
                  <a:moveTo>
                    <a:pt x="0" y="0"/>
                  </a:moveTo>
                  <a:lnTo>
                    <a:pt x="0" y="0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8" name="Freeform 5712"/>
            <p:cNvSpPr>
              <a:spLocks noChangeArrowheads="1"/>
            </p:cNvSpPr>
            <p:nvPr/>
          </p:nvSpPr>
          <p:spPr bwMode="auto">
            <a:xfrm>
              <a:off x="13079265" y="5643439"/>
              <a:ext cx="23817" cy="30964"/>
            </a:xfrm>
            <a:custGeom>
              <a:avLst/>
              <a:gdLst>
                <a:gd name="T0" fmla="*/ 89 w 90"/>
                <a:gd name="T1" fmla="*/ 0 h 114"/>
                <a:gd name="T2" fmla="*/ 0 w 90"/>
                <a:gd name="T3" fmla="*/ 90 h 114"/>
                <a:gd name="T4" fmla="*/ 56 w 90"/>
                <a:gd name="T5" fmla="*/ 113 h 114"/>
                <a:gd name="T6" fmla="*/ 89 w 90"/>
                <a:gd name="T7" fmla="*/ 68 h 114"/>
                <a:gd name="T8" fmla="*/ 89 w 90"/>
                <a:gd name="T9" fmla="*/ 11 h 114"/>
                <a:gd name="T10" fmla="*/ 89 w 90"/>
                <a:gd name="T11" fmla="*/ 22 h 114"/>
                <a:gd name="T12" fmla="*/ 89 w 90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114">
                  <a:moveTo>
                    <a:pt x="89" y="0"/>
                  </a:moveTo>
                  <a:lnTo>
                    <a:pt x="0" y="90"/>
                  </a:lnTo>
                  <a:lnTo>
                    <a:pt x="56" y="113"/>
                  </a:lnTo>
                  <a:lnTo>
                    <a:pt x="89" y="68"/>
                  </a:lnTo>
                  <a:lnTo>
                    <a:pt x="89" y="11"/>
                  </a:lnTo>
                  <a:lnTo>
                    <a:pt x="89" y="22"/>
                  </a:lnTo>
                  <a:lnTo>
                    <a:pt x="8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19" name="Freeform 5713"/>
            <p:cNvSpPr>
              <a:spLocks noChangeArrowheads="1"/>
            </p:cNvSpPr>
            <p:nvPr/>
          </p:nvSpPr>
          <p:spPr bwMode="auto">
            <a:xfrm>
              <a:off x="13079265" y="5643439"/>
              <a:ext cx="23817" cy="30964"/>
            </a:xfrm>
            <a:custGeom>
              <a:avLst/>
              <a:gdLst>
                <a:gd name="T0" fmla="*/ 89 w 90"/>
                <a:gd name="T1" fmla="*/ 0 h 114"/>
                <a:gd name="T2" fmla="*/ 0 w 90"/>
                <a:gd name="T3" fmla="*/ 90 h 114"/>
                <a:gd name="T4" fmla="*/ 56 w 90"/>
                <a:gd name="T5" fmla="*/ 113 h 114"/>
                <a:gd name="T6" fmla="*/ 89 w 90"/>
                <a:gd name="T7" fmla="*/ 68 h 114"/>
                <a:gd name="T8" fmla="*/ 89 w 90"/>
                <a:gd name="T9" fmla="*/ 11 h 114"/>
                <a:gd name="T10" fmla="*/ 89 w 90"/>
                <a:gd name="T11" fmla="*/ 22 h 114"/>
                <a:gd name="T12" fmla="*/ 89 w 90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114">
                  <a:moveTo>
                    <a:pt x="89" y="0"/>
                  </a:moveTo>
                  <a:lnTo>
                    <a:pt x="0" y="90"/>
                  </a:lnTo>
                  <a:lnTo>
                    <a:pt x="56" y="113"/>
                  </a:lnTo>
                  <a:lnTo>
                    <a:pt x="89" y="68"/>
                  </a:lnTo>
                  <a:lnTo>
                    <a:pt x="89" y="11"/>
                  </a:lnTo>
                  <a:lnTo>
                    <a:pt x="89" y="22"/>
                  </a:lnTo>
                  <a:lnTo>
                    <a:pt x="89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0" name="Freeform 5714"/>
            <p:cNvSpPr>
              <a:spLocks noChangeArrowheads="1"/>
            </p:cNvSpPr>
            <p:nvPr/>
          </p:nvSpPr>
          <p:spPr bwMode="auto">
            <a:xfrm>
              <a:off x="13104273" y="5189694"/>
              <a:ext cx="3572" cy="11909"/>
            </a:xfrm>
            <a:custGeom>
              <a:avLst/>
              <a:gdLst>
                <a:gd name="T0" fmla="*/ 0 w 13"/>
                <a:gd name="T1" fmla="*/ 0 h 46"/>
                <a:gd name="T2" fmla="*/ 0 w 13"/>
                <a:gd name="T3" fmla="*/ 0 h 46"/>
                <a:gd name="T4" fmla="*/ 0 w 13"/>
                <a:gd name="T5" fmla="*/ 33 h 46"/>
                <a:gd name="T6" fmla="*/ 0 w 13"/>
                <a:gd name="T7" fmla="*/ 33 h 46"/>
                <a:gd name="T8" fmla="*/ 0 w 13"/>
                <a:gd name="T9" fmla="*/ 45 h 46"/>
                <a:gd name="T10" fmla="*/ 12 w 13"/>
                <a:gd name="T11" fmla="*/ 45 h 46"/>
                <a:gd name="T12" fmla="*/ 12 w 13"/>
                <a:gd name="T13" fmla="*/ 0 h 46"/>
                <a:gd name="T14" fmla="*/ 12 w 13"/>
                <a:gd name="T15" fmla="*/ 0 h 46"/>
                <a:gd name="T16" fmla="*/ 12 w 13"/>
                <a:gd name="T17" fmla="*/ 0 h 46"/>
                <a:gd name="T18" fmla="*/ 0 w 13"/>
                <a:gd name="T1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46">
                  <a:moveTo>
                    <a:pt x="0" y="0"/>
                  </a:moveTo>
                  <a:lnTo>
                    <a:pt x="0" y="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45"/>
                  </a:lnTo>
                  <a:lnTo>
                    <a:pt x="12" y="4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1" name="Freeform 5715"/>
            <p:cNvSpPr>
              <a:spLocks noChangeArrowheads="1"/>
            </p:cNvSpPr>
            <p:nvPr/>
          </p:nvSpPr>
          <p:spPr bwMode="auto">
            <a:xfrm>
              <a:off x="13104273" y="5189694"/>
              <a:ext cx="3572" cy="11909"/>
            </a:xfrm>
            <a:custGeom>
              <a:avLst/>
              <a:gdLst>
                <a:gd name="T0" fmla="*/ 0 w 13"/>
                <a:gd name="T1" fmla="*/ 0 h 46"/>
                <a:gd name="T2" fmla="*/ 0 w 13"/>
                <a:gd name="T3" fmla="*/ 0 h 46"/>
                <a:gd name="T4" fmla="*/ 0 w 13"/>
                <a:gd name="T5" fmla="*/ 33 h 46"/>
                <a:gd name="T6" fmla="*/ 0 w 13"/>
                <a:gd name="T7" fmla="*/ 33 h 46"/>
                <a:gd name="T8" fmla="*/ 0 w 13"/>
                <a:gd name="T9" fmla="*/ 45 h 46"/>
                <a:gd name="T10" fmla="*/ 12 w 13"/>
                <a:gd name="T11" fmla="*/ 45 h 46"/>
                <a:gd name="T12" fmla="*/ 12 w 13"/>
                <a:gd name="T13" fmla="*/ 0 h 46"/>
                <a:gd name="T14" fmla="*/ 12 w 13"/>
                <a:gd name="T15" fmla="*/ 0 h 46"/>
                <a:gd name="T16" fmla="*/ 12 w 13"/>
                <a:gd name="T17" fmla="*/ 0 h 46"/>
                <a:gd name="T18" fmla="*/ 0 w 13"/>
                <a:gd name="T1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46">
                  <a:moveTo>
                    <a:pt x="0" y="0"/>
                  </a:moveTo>
                  <a:lnTo>
                    <a:pt x="0" y="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45"/>
                  </a:lnTo>
                  <a:lnTo>
                    <a:pt x="12" y="45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2" name="Freeform 5716"/>
            <p:cNvSpPr>
              <a:spLocks noChangeArrowheads="1"/>
            </p:cNvSpPr>
            <p:nvPr/>
          </p:nvSpPr>
          <p:spPr bwMode="auto">
            <a:xfrm>
              <a:off x="13106655" y="5183738"/>
              <a:ext cx="19053" cy="19055"/>
            </a:xfrm>
            <a:custGeom>
              <a:avLst/>
              <a:gdLst>
                <a:gd name="T0" fmla="*/ 68 w 69"/>
                <a:gd name="T1" fmla="*/ 0 h 69"/>
                <a:gd name="T2" fmla="*/ 0 w 69"/>
                <a:gd name="T3" fmla="*/ 23 h 69"/>
                <a:gd name="T4" fmla="*/ 0 w 69"/>
                <a:gd name="T5" fmla="*/ 23 h 69"/>
                <a:gd name="T6" fmla="*/ 0 w 69"/>
                <a:gd name="T7" fmla="*/ 68 h 69"/>
                <a:gd name="T8" fmla="*/ 68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68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0" y="68"/>
                  </a:lnTo>
                  <a:lnTo>
                    <a:pt x="6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3" name="Freeform 5717"/>
            <p:cNvSpPr>
              <a:spLocks noChangeArrowheads="1"/>
            </p:cNvSpPr>
            <p:nvPr/>
          </p:nvSpPr>
          <p:spPr bwMode="auto">
            <a:xfrm>
              <a:off x="13106655" y="5183738"/>
              <a:ext cx="19053" cy="19055"/>
            </a:xfrm>
            <a:custGeom>
              <a:avLst/>
              <a:gdLst>
                <a:gd name="T0" fmla="*/ 68 w 69"/>
                <a:gd name="T1" fmla="*/ 0 h 69"/>
                <a:gd name="T2" fmla="*/ 0 w 69"/>
                <a:gd name="T3" fmla="*/ 23 h 69"/>
                <a:gd name="T4" fmla="*/ 0 w 69"/>
                <a:gd name="T5" fmla="*/ 23 h 69"/>
                <a:gd name="T6" fmla="*/ 0 w 69"/>
                <a:gd name="T7" fmla="*/ 68 h 69"/>
                <a:gd name="T8" fmla="*/ 68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68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0" y="68"/>
                  </a:lnTo>
                  <a:lnTo>
                    <a:pt x="6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4" name="Freeform 5718"/>
            <p:cNvSpPr>
              <a:spLocks noChangeArrowheads="1"/>
            </p:cNvSpPr>
            <p:nvPr/>
          </p:nvSpPr>
          <p:spPr bwMode="auto">
            <a:xfrm>
              <a:off x="13104273" y="5183738"/>
              <a:ext cx="21435" cy="5955"/>
            </a:xfrm>
            <a:custGeom>
              <a:avLst/>
              <a:gdLst>
                <a:gd name="T0" fmla="*/ 80 w 81"/>
                <a:gd name="T1" fmla="*/ 0 h 24"/>
                <a:gd name="T2" fmla="*/ 0 w 81"/>
                <a:gd name="T3" fmla="*/ 23 h 24"/>
                <a:gd name="T4" fmla="*/ 12 w 81"/>
                <a:gd name="T5" fmla="*/ 23 h 24"/>
                <a:gd name="T6" fmla="*/ 12 w 81"/>
                <a:gd name="T7" fmla="*/ 23 h 24"/>
                <a:gd name="T8" fmla="*/ 8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80" y="0"/>
                  </a:moveTo>
                  <a:lnTo>
                    <a:pt x="0" y="23"/>
                  </a:lnTo>
                  <a:lnTo>
                    <a:pt x="12" y="23"/>
                  </a:lnTo>
                  <a:lnTo>
                    <a:pt x="12" y="23"/>
                  </a:lnTo>
                  <a:lnTo>
                    <a:pt x="8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5" name="Freeform 5719"/>
            <p:cNvSpPr>
              <a:spLocks noChangeArrowheads="1"/>
            </p:cNvSpPr>
            <p:nvPr/>
          </p:nvSpPr>
          <p:spPr bwMode="auto">
            <a:xfrm>
              <a:off x="13104273" y="5183738"/>
              <a:ext cx="21435" cy="5955"/>
            </a:xfrm>
            <a:custGeom>
              <a:avLst/>
              <a:gdLst>
                <a:gd name="T0" fmla="*/ 80 w 81"/>
                <a:gd name="T1" fmla="*/ 0 h 24"/>
                <a:gd name="T2" fmla="*/ 0 w 81"/>
                <a:gd name="T3" fmla="*/ 23 h 24"/>
                <a:gd name="T4" fmla="*/ 12 w 81"/>
                <a:gd name="T5" fmla="*/ 23 h 24"/>
                <a:gd name="T6" fmla="*/ 12 w 81"/>
                <a:gd name="T7" fmla="*/ 23 h 24"/>
                <a:gd name="T8" fmla="*/ 80 w 8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24">
                  <a:moveTo>
                    <a:pt x="80" y="0"/>
                  </a:moveTo>
                  <a:lnTo>
                    <a:pt x="0" y="23"/>
                  </a:lnTo>
                  <a:lnTo>
                    <a:pt x="12" y="23"/>
                  </a:lnTo>
                  <a:lnTo>
                    <a:pt x="12" y="23"/>
                  </a:lnTo>
                  <a:lnTo>
                    <a:pt x="8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6" name="Freeform 5720"/>
            <p:cNvSpPr>
              <a:spLocks noChangeArrowheads="1"/>
            </p:cNvSpPr>
            <p:nvPr/>
          </p:nvSpPr>
          <p:spPr bwMode="auto">
            <a:xfrm>
              <a:off x="13104273" y="5199221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0 h 24"/>
                <a:gd name="T4" fmla="*/ 0 w 1"/>
                <a:gd name="T5" fmla="*/ 23 h 24"/>
                <a:gd name="T6" fmla="*/ 0 w 1"/>
                <a:gd name="T7" fmla="*/ 12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7" name="Freeform 5721"/>
            <p:cNvSpPr>
              <a:spLocks noChangeArrowheads="1"/>
            </p:cNvSpPr>
            <p:nvPr/>
          </p:nvSpPr>
          <p:spPr bwMode="auto">
            <a:xfrm>
              <a:off x="13104273" y="5199221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0 h 24"/>
                <a:gd name="T4" fmla="*/ 0 w 1"/>
                <a:gd name="T5" fmla="*/ 23 h 24"/>
                <a:gd name="T6" fmla="*/ 0 w 1"/>
                <a:gd name="T7" fmla="*/ 12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8" name="Freeform 5722"/>
            <p:cNvSpPr>
              <a:spLocks noChangeArrowheads="1"/>
            </p:cNvSpPr>
            <p:nvPr/>
          </p:nvSpPr>
          <p:spPr bwMode="auto">
            <a:xfrm>
              <a:off x="13104273" y="5220657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11 h 69"/>
                <a:gd name="T4" fmla="*/ 0 w 13"/>
                <a:gd name="T5" fmla="*/ 68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29" name="Freeform 5723"/>
            <p:cNvSpPr>
              <a:spLocks noChangeArrowheads="1"/>
            </p:cNvSpPr>
            <p:nvPr/>
          </p:nvSpPr>
          <p:spPr bwMode="auto">
            <a:xfrm>
              <a:off x="13104273" y="5220657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11 h 69"/>
                <a:gd name="T4" fmla="*/ 0 w 13"/>
                <a:gd name="T5" fmla="*/ 68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0" name="Freeform 5724"/>
            <p:cNvSpPr>
              <a:spLocks noChangeArrowheads="1"/>
            </p:cNvSpPr>
            <p:nvPr/>
          </p:nvSpPr>
          <p:spPr bwMode="auto">
            <a:xfrm>
              <a:off x="13106655" y="5168256"/>
              <a:ext cx="70260" cy="70265"/>
            </a:xfrm>
            <a:custGeom>
              <a:avLst/>
              <a:gdLst>
                <a:gd name="T0" fmla="*/ 261 w 262"/>
                <a:gd name="T1" fmla="*/ 0 h 262"/>
                <a:gd name="T2" fmla="*/ 159 w 262"/>
                <a:gd name="T3" fmla="*/ 22 h 262"/>
                <a:gd name="T4" fmla="*/ 0 w 262"/>
                <a:gd name="T5" fmla="*/ 193 h 262"/>
                <a:gd name="T6" fmla="*/ 0 w 262"/>
                <a:gd name="T7" fmla="*/ 261 h 262"/>
                <a:gd name="T8" fmla="*/ 261 w 262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261" y="0"/>
                  </a:moveTo>
                  <a:lnTo>
                    <a:pt x="159" y="22"/>
                  </a:lnTo>
                  <a:lnTo>
                    <a:pt x="0" y="193"/>
                  </a:lnTo>
                  <a:lnTo>
                    <a:pt x="0" y="261"/>
                  </a:lnTo>
                  <a:lnTo>
                    <a:pt x="26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1" name="Freeform 5725"/>
            <p:cNvSpPr>
              <a:spLocks noChangeArrowheads="1"/>
            </p:cNvSpPr>
            <p:nvPr/>
          </p:nvSpPr>
          <p:spPr bwMode="auto">
            <a:xfrm>
              <a:off x="13106655" y="5168256"/>
              <a:ext cx="70260" cy="70265"/>
            </a:xfrm>
            <a:custGeom>
              <a:avLst/>
              <a:gdLst>
                <a:gd name="T0" fmla="*/ 261 w 262"/>
                <a:gd name="T1" fmla="*/ 0 h 262"/>
                <a:gd name="T2" fmla="*/ 159 w 262"/>
                <a:gd name="T3" fmla="*/ 22 h 262"/>
                <a:gd name="T4" fmla="*/ 0 w 262"/>
                <a:gd name="T5" fmla="*/ 193 h 262"/>
                <a:gd name="T6" fmla="*/ 0 w 262"/>
                <a:gd name="T7" fmla="*/ 261 h 262"/>
                <a:gd name="T8" fmla="*/ 261 w 262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261" y="0"/>
                  </a:moveTo>
                  <a:lnTo>
                    <a:pt x="159" y="22"/>
                  </a:lnTo>
                  <a:lnTo>
                    <a:pt x="0" y="193"/>
                  </a:lnTo>
                  <a:lnTo>
                    <a:pt x="0" y="261"/>
                  </a:lnTo>
                  <a:lnTo>
                    <a:pt x="26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2" name="Freeform 5726"/>
            <p:cNvSpPr>
              <a:spLocks noChangeArrowheads="1"/>
            </p:cNvSpPr>
            <p:nvPr/>
          </p:nvSpPr>
          <p:spPr bwMode="auto">
            <a:xfrm>
              <a:off x="13149526" y="5168257"/>
              <a:ext cx="27390" cy="5954"/>
            </a:xfrm>
            <a:custGeom>
              <a:avLst/>
              <a:gdLst>
                <a:gd name="T0" fmla="*/ 102 w 103"/>
                <a:gd name="T1" fmla="*/ 0 h 23"/>
                <a:gd name="T2" fmla="*/ 0 w 103"/>
                <a:gd name="T3" fmla="*/ 22 h 23"/>
                <a:gd name="T4" fmla="*/ 0 w 103"/>
                <a:gd name="T5" fmla="*/ 22 h 23"/>
                <a:gd name="T6" fmla="*/ 102 w 103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23">
                  <a:moveTo>
                    <a:pt x="102" y="0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3" name="Freeform 5727"/>
            <p:cNvSpPr>
              <a:spLocks noChangeArrowheads="1"/>
            </p:cNvSpPr>
            <p:nvPr/>
          </p:nvSpPr>
          <p:spPr bwMode="auto">
            <a:xfrm>
              <a:off x="13149526" y="5168257"/>
              <a:ext cx="27390" cy="5954"/>
            </a:xfrm>
            <a:custGeom>
              <a:avLst/>
              <a:gdLst>
                <a:gd name="T0" fmla="*/ 102 w 103"/>
                <a:gd name="T1" fmla="*/ 0 h 23"/>
                <a:gd name="T2" fmla="*/ 0 w 103"/>
                <a:gd name="T3" fmla="*/ 22 h 23"/>
                <a:gd name="T4" fmla="*/ 0 w 103"/>
                <a:gd name="T5" fmla="*/ 22 h 23"/>
                <a:gd name="T6" fmla="*/ 102 w 103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23">
                  <a:moveTo>
                    <a:pt x="102" y="0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4" name="Freeform 5728"/>
            <p:cNvSpPr>
              <a:spLocks noChangeArrowheads="1"/>
            </p:cNvSpPr>
            <p:nvPr/>
          </p:nvSpPr>
          <p:spPr bwMode="auto">
            <a:xfrm>
              <a:off x="13104273" y="5236139"/>
              <a:ext cx="1191" cy="5955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11 h 23"/>
                <a:gd name="T4" fmla="*/ 0 w 1"/>
                <a:gd name="T5" fmla="*/ 22 h 23"/>
                <a:gd name="T6" fmla="*/ 0 w 1"/>
                <a:gd name="T7" fmla="*/ 11 h 23"/>
                <a:gd name="T8" fmla="*/ 0 w 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3">
                  <a:moveTo>
                    <a:pt x="0" y="0"/>
                  </a:moveTo>
                  <a:lnTo>
                    <a:pt x="0" y="11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5" name="Freeform 5729"/>
            <p:cNvSpPr>
              <a:spLocks noChangeArrowheads="1"/>
            </p:cNvSpPr>
            <p:nvPr/>
          </p:nvSpPr>
          <p:spPr bwMode="auto">
            <a:xfrm>
              <a:off x="13104273" y="5236139"/>
              <a:ext cx="1191" cy="5955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11 h 23"/>
                <a:gd name="T4" fmla="*/ 0 w 1"/>
                <a:gd name="T5" fmla="*/ 22 h 23"/>
                <a:gd name="T6" fmla="*/ 0 w 1"/>
                <a:gd name="T7" fmla="*/ 11 h 23"/>
                <a:gd name="T8" fmla="*/ 0 w 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3">
                  <a:moveTo>
                    <a:pt x="0" y="0"/>
                  </a:moveTo>
                  <a:lnTo>
                    <a:pt x="0" y="11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6" name="Freeform 5730"/>
            <p:cNvSpPr>
              <a:spLocks noChangeArrowheads="1"/>
            </p:cNvSpPr>
            <p:nvPr/>
          </p:nvSpPr>
          <p:spPr bwMode="auto">
            <a:xfrm>
              <a:off x="13104273" y="5257576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11 h 69"/>
                <a:gd name="T4" fmla="*/ 0 w 13"/>
                <a:gd name="T5" fmla="*/ 68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7" name="Freeform 5731"/>
            <p:cNvSpPr>
              <a:spLocks noChangeArrowheads="1"/>
            </p:cNvSpPr>
            <p:nvPr/>
          </p:nvSpPr>
          <p:spPr bwMode="auto">
            <a:xfrm>
              <a:off x="13104273" y="5257576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11 h 69"/>
                <a:gd name="T4" fmla="*/ 0 w 13"/>
                <a:gd name="T5" fmla="*/ 68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8" name="Freeform 5732"/>
            <p:cNvSpPr>
              <a:spLocks noChangeArrowheads="1"/>
            </p:cNvSpPr>
            <p:nvPr/>
          </p:nvSpPr>
          <p:spPr bwMode="auto">
            <a:xfrm>
              <a:off x="13106655" y="5152774"/>
              <a:ext cx="122658" cy="122667"/>
            </a:xfrm>
            <a:custGeom>
              <a:avLst/>
              <a:gdLst>
                <a:gd name="T0" fmla="*/ 454 w 455"/>
                <a:gd name="T1" fmla="*/ 0 h 455"/>
                <a:gd name="T2" fmla="*/ 352 w 455"/>
                <a:gd name="T3" fmla="*/ 34 h 455"/>
                <a:gd name="T4" fmla="*/ 0 w 455"/>
                <a:gd name="T5" fmla="*/ 386 h 455"/>
                <a:gd name="T6" fmla="*/ 0 w 455"/>
                <a:gd name="T7" fmla="*/ 454 h 455"/>
                <a:gd name="T8" fmla="*/ 454 w 455"/>
                <a:gd name="T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5" h="455">
                  <a:moveTo>
                    <a:pt x="454" y="0"/>
                  </a:moveTo>
                  <a:lnTo>
                    <a:pt x="352" y="34"/>
                  </a:lnTo>
                  <a:lnTo>
                    <a:pt x="0" y="386"/>
                  </a:lnTo>
                  <a:lnTo>
                    <a:pt x="0" y="454"/>
                  </a:lnTo>
                  <a:lnTo>
                    <a:pt x="45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39" name="Freeform 5733"/>
            <p:cNvSpPr>
              <a:spLocks noChangeArrowheads="1"/>
            </p:cNvSpPr>
            <p:nvPr/>
          </p:nvSpPr>
          <p:spPr bwMode="auto">
            <a:xfrm>
              <a:off x="13106655" y="5152774"/>
              <a:ext cx="122658" cy="122667"/>
            </a:xfrm>
            <a:custGeom>
              <a:avLst/>
              <a:gdLst>
                <a:gd name="T0" fmla="*/ 454 w 455"/>
                <a:gd name="T1" fmla="*/ 0 h 455"/>
                <a:gd name="T2" fmla="*/ 352 w 455"/>
                <a:gd name="T3" fmla="*/ 34 h 455"/>
                <a:gd name="T4" fmla="*/ 0 w 455"/>
                <a:gd name="T5" fmla="*/ 386 h 455"/>
                <a:gd name="T6" fmla="*/ 0 w 455"/>
                <a:gd name="T7" fmla="*/ 454 h 455"/>
                <a:gd name="T8" fmla="*/ 454 w 455"/>
                <a:gd name="T9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5" h="455">
                  <a:moveTo>
                    <a:pt x="454" y="0"/>
                  </a:moveTo>
                  <a:lnTo>
                    <a:pt x="352" y="34"/>
                  </a:lnTo>
                  <a:lnTo>
                    <a:pt x="0" y="386"/>
                  </a:lnTo>
                  <a:lnTo>
                    <a:pt x="0" y="454"/>
                  </a:lnTo>
                  <a:lnTo>
                    <a:pt x="45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0" name="Freeform 5734"/>
            <p:cNvSpPr>
              <a:spLocks noChangeArrowheads="1"/>
            </p:cNvSpPr>
            <p:nvPr/>
          </p:nvSpPr>
          <p:spPr bwMode="auto">
            <a:xfrm>
              <a:off x="13201923" y="5152774"/>
              <a:ext cx="27390" cy="9527"/>
            </a:xfrm>
            <a:custGeom>
              <a:avLst/>
              <a:gdLst>
                <a:gd name="T0" fmla="*/ 102 w 103"/>
                <a:gd name="T1" fmla="*/ 0 h 35"/>
                <a:gd name="T2" fmla="*/ 0 w 103"/>
                <a:gd name="T3" fmla="*/ 34 h 35"/>
                <a:gd name="T4" fmla="*/ 0 w 103"/>
                <a:gd name="T5" fmla="*/ 34 h 35"/>
                <a:gd name="T6" fmla="*/ 102 w 103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35">
                  <a:moveTo>
                    <a:pt x="102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1" name="Freeform 5735"/>
            <p:cNvSpPr>
              <a:spLocks noChangeArrowheads="1"/>
            </p:cNvSpPr>
            <p:nvPr/>
          </p:nvSpPr>
          <p:spPr bwMode="auto">
            <a:xfrm>
              <a:off x="13201923" y="5152774"/>
              <a:ext cx="27390" cy="9527"/>
            </a:xfrm>
            <a:custGeom>
              <a:avLst/>
              <a:gdLst>
                <a:gd name="T0" fmla="*/ 102 w 103"/>
                <a:gd name="T1" fmla="*/ 0 h 35"/>
                <a:gd name="T2" fmla="*/ 0 w 103"/>
                <a:gd name="T3" fmla="*/ 34 h 35"/>
                <a:gd name="T4" fmla="*/ 0 w 103"/>
                <a:gd name="T5" fmla="*/ 34 h 35"/>
                <a:gd name="T6" fmla="*/ 102 w 103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35">
                  <a:moveTo>
                    <a:pt x="102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2" name="Freeform 5736"/>
            <p:cNvSpPr>
              <a:spLocks noChangeArrowheads="1"/>
            </p:cNvSpPr>
            <p:nvPr/>
          </p:nvSpPr>
          <p:spPr bwMode="auto">
            <a:xfrm>
              <a:off x="13104273" y="5273059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11 h 24"/>
                <a:gd name="T4" fmla="*/ 0 w 1"/>
                <a:gd name="T5" fmla="*/ 23 h 24"/>
                <a:gd name="T6" fmla="*/ 0 w 1"/>
                <a:gd name="T7" fmla="*/ 11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11"/>
                  </a:lnTo>
                  <a:lnTo>
                    <a:pt x="0" y="23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3" name="Freeform 5737"/>
            <p:cNvSpPr>
              <a:spLocks noChangeArrowheads="1"/>
            </p:cNvSpPr>
            <p:nvPr/>
          </p:nvSpPr>
          <p:spPr bwMode="auto">
            <a:xfrm>
              <a:off x="13104273" y="5273059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11 h 24"/>
                <a:gd name="T4" fmla="*/ 0 w 1"/>
                <a:gd name="T5" fmla="*/ 23 h 24"/>
                <a:gd name="T6" fmla="*/ 0 w 1"/>
                <a:gd name="T7" fmla="*/ 11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11"/>
                  </a:lnTo>
                  <a:lnTo>
                    <a:pt x="0" y="23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4" name="Freeform 5738"/>
            <p:cNvSpPr>
              <a:spLocks noChangeArrowheads="1"/>
            </p:cNvSpPr>
            <p:nvPr/>
          </p:nvSpPr>
          <p:spPr bwMode="auto">
            <a:xfrm>
              <a:off x="13104273" y="5293305"/>
              <a:ext cx="3572" cy="21437"/>
            </a:xfrm>
            <a:custGeom>
              <a:avLst/>
              <a:gdLst>
                <a:gd name="T0" fmla="*/ 12 w 13"/>
                <a:gd name="T1" fmla="*/ 0 h 81"/>
                <a:gd name="T2" fmla="*/ 0 w 13"/>
                <a:gd name="T3" fmla="*/ 12 h 81"/>
                <a:gd name="T4" fmla="*/ 0 w 13"/>
                <a:gd name="T5" fmla="*/ 69 h 81"/>
                <a:gd name="T6" fmla="*/ 0 w 13"/>
                <a:gd name="T7" fmla="*/ 57 h 81"/>
                <a:gd name="T8" fmla="*/ 0 w 13"/>
                <a:gd name="T9" fmla="*/ 80 h 81"/>
                <a:gd name="T10" fmla="*/ 12 w 13"/>
                <a:gd name="T11" fmla="*/ 69 h 81"/>
                <a:gd name="T12" fmla="*/ 12 w 13"/>
                <a:gd name="T1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1">
                  <a:moveTo>
                    <a:pt x="12" y="0"/>
                  </a:moveTo>
                  <a:lnTo>
                    <a:pt x="0" y="12"/>
                  </a:lnTo>
                  <a:lnTo>
                    <a:pt x="0" y="69"/>
                  </a:lnTo>
                  <a:lnTo>
                    <a:pt x="0" y="57"/>
                  </a:lnTo>
                  <a:lnTo>
                    <a:pt x="0" y="80"/>
                  </a:lnTo>
                  <a:lnTo>
                    <a:pt x="12" y="69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5" name="Freeform 5739"/>
            <p:cNvSpPr>
              <a:spLocks noChangeArrowheads="1"/>
            </p:cNvSpPr>
            <p:nvPr/>
          </p:nvSpPr>
          <p:spPr bwMode="auto">
            <a:xfrm>
              <a:off x="13104273" y="5293305"/>
              <a:ext cx="3572" cy="21437"/>
            </a:xfrm>
            <a:custGeom>
              <a:avLst/>
              <a:gdLst>
                <a:gd name="T0" fmla="*/ 12 w 13"/>
                <a:gd name="T1" fmla="*/ 0 h 81"/>
                <a:gd name="T2" fmla="*/ 0 w 13"/>
                <a:gd name="T3" fmla="*/ 12 h 81"/>
                <a:gd name="T4" fmla="*/ 0 w 13"/>
                <a:gd name="T5" fmla="*/ 69 h 81"/>
                <a:gd name="T6" fmla="*/ 0 w 13"/>
                <a:gd name="T7" fmla="*/ 57 h 81"/>
                <a:gd name="T8" fmla="*/ 0 w 13"/>
                <a:gd name="T9" fmla="*/ 80 h 81"/>
                <a:gd name="T10" fmla="*/ 12 w 13"/>
                <a:gd name="T11" fmla="*/ 69 h 81"/>
                <a:gd name="T12" fmla="*/ 12 w 13"/>
                <a:gd name="T1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1">
                  <a:moveTo>
                    <a:pt x="12" y="0"/>
                  </a:moveTo>
                  <a:lnTo>
                    <a:pt x="0" y="12"/>
                  </a:lnTo>
                  <a:lnTo>
                    <a:pt x="0" y="69"/>
                  </a:lnTo>
                  <a:lnTo>
                    <a:pt x="0" y="57"/>
                  </a:lnTo>
                  <a:lnTo>
                    <a:pt x="0" y="80"/>
                  </a:lnTo>
                  <a:lnTo>
                    <a:pt x="12" y="69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6" name="Freeform 5740"/>
            <p:cNvSpPr>
              <a:spLocks noChangeArrowheads="1"/>
            </p:cNvSpPr>
            <p:nvPr/>
          </p:nvSpPr>
          <p:spPr bwMode="auto">
            <a:xfrm>
              <a:off x="13106655" y="5137292"/>
              <a:ext cx="171483" cy="175067"/>
            </a:xfrm>
            <a:custGeom>
              <a:avLst/>
              <a:gdLst>
                <a:gd name="T0" fmla="*/ 636 w 637"/>
                <a:gd name="T1" fmla="*/ 0 h 649"/>
                <a:gd name="T2" fmla="*/ 545 w 637"/>
                <a:gd name="T3" fmla="*/ 34 h 649"/>
                <a:gd name="T4" fmla="*/ 0 w 637"/>
                <a:gd name="T5" fmla="*/ 579 h 649"/>
                <a:gd name="T6" fmla="*/ 0 w 637"/>
                <a:gd name="T7" fmla="*/ 648 h 649"/>
                <a:gd name="T8" fmla="*/ 636 w 637"/>
                <a:gd name="T9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649">
                  <a:moveTo>
                    <a:pt x="636" y="0"/>
                  </a:moveTo>
                  <a:lnTo>
                    <a:pt x="545" y="34"/>
                  </a:lnTo>
                  <a:lnTo>
                    <a:pt x="0" y="579"/>
                  </a:lnTo>
                  <a:lnTo>
                    <a:pt x="0" y="648"/>
                  </a:lnTo>
                  <a:lnTo>
                    <a:pt x="6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7" name="Freeform 5741"/>
            <p:cNvSpPr>
              <a:spLocks noChangeArrowheads="1"/>
            </p:cNvSpPr>
            <p:nvPr/>
          </p:nvSpPr>
          <p:spPr bwMode="auto">
            <a:xfrm>
              <a:off x="13106655" y="5137292"/>
              <a:ext cx="171483" cy="175067"/>
            </a:xfrm>
            <a:custGeom>
              <a:avLst/>
              <a:gdLst>
                <a:gd name="T0" fmla="*/ 636 w 637"/>
                <a:gd name="T1" fmla="*/ 0 h 649"/>
                <a:gd name="T2" fmla="*/ 545 w 637"/>
                <a:gd name="T3" fmla="*/ 34 h 649"/>
                <a:gd name="T4" fmla="*/ 0 w 637"/>
                <a:gd name="T5" fmla="*/ 579 h 649"/>
                <a:gd name="T6" fmla="*/ 0 w 637"/>
                <a:gd name="T7" fmla="*/ 648 h 649"/>
                <a:gd name="T8" fmla="*/ 636 w 637"/>
                <a:gd name="T9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649">
                  <a:moveTo>
                    <a:pt x="636" y="0"/>
                  </a:moveTo>
                  <a:lnTo>
                    <a:pt x="545" y="34"/>
                  </a:lnTo>
                  <a:lnTo>
                    <a:pt x="0" y="579"/>
                  </a:lnTo>
                  <a:lnTo>
                    <a:pt x="0" y="648"/>
                  </a:lnTo>
                  <a:lnTo>
                    <a:pt x="6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8" name="Freeform 5742"/>
            <p:cNvSpPr>
              <a:spLocks noChangeArrowheads="1"/>
            </p:cNvSpPr>
            <p:nvPr/>
          </p:nvSpPr>
          <p:spPr bwMode="auto">
            <a:xfrm>
              <a:off x="13254321" y="5137292"/>
              <a:ext cx="27390" cy="9527"/>
            </a:xfrm>
            <a:custGeom>
              <a:avLst/>
              <a:gdLst>
                <a:gd name="T0" fmla="*/ 102 w 103"/>
                <a:gd name="T1" fmla="*/ 0 h 35"/>
                <a:gd name="T2" fmla="*/ 0 w 103"/>
                <a:gd name="T3" fmla="*/ 34 h 35"/>
                <a:gd name="T4" fmla="*/ 0 w 103"/>
                <a:gd name="T5" fmla="*/ 34 h 35"/>
                <a:gd name="T6" fmla="*/ 91 w 103"/>
                <a:gd name="T7" fmla="*/ 0 h 35"/>
                <a:gd name="T8" fmla="*/ 102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102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91" y="0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49" name="Freeform 5743"/>
            <p:cNvSpPr>
              <a:spLocks noChangeArrowheads="1"/>
            </p:cNvSpPr>
            <p:nvPr/>
          </p:nvSpPr>
          <p:spPr bwMode="auto">
            <a:xfrm>
              <a:off x="13254321" y="5137292"/>
              <a:ext cx="27390" cy="9527"/>
            </a:xfrm>
            <a:custGeom>
              <a:avLst/>
              <a:gdLst>
                <a:gd name="T0" fmla="*/ 102 w 103"/>
                <a:gd name="T1" fmla="*/ 0 h 35"/>
                <a:gd name="T2" fmla="*/ 0 w 103"/>
                <a:gd name="T3" fmla="*/ 34 h 35"/>
                <a:gd name="T4" fmla="*/ 0 w 103"/>
                <a:gd name="T5" fmla="*/ 34 h 35"/>
                <a:gd name="T6" fmla="*/ 91 w 103"/>
                <a:gd name="T7" fmla="*/ 0 h 35"/>
                <a:gd name="T8" fmla="*/ 102 w 103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35">
                  <a:moveTo>
                    <a:pt x="102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91" y="0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0" name="Freeform 5744"/>
            <p:cNvSpPr>
              <a:spLocks noChangeArrowheads="1"/>
            </p:cNvSpPr>
            <p:nvPr/>
          </p:nvSpPr>
          <p:spPr bwMode="auto">
            <a:xfrm>
              <a:off x="13104273" y="5308787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12 h 24"/>
                <a:gd name="T4" fmla="*/ 0 w 1"/>
                <a:gd name="T5" fmla="*/ 23 h 24"/>
                <a:gd name="T6" fmla="*/ 0 w 1"/>
                <a:gd name="T7" fmla="*/ 23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1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1" name="Freeform 5745"/>
            <p:cNvSpPr>
              <a:spLocks noChangeArrowheads="1"/>
            </p:cNvSpPr>
            <p:nvPr/>
          </p:nvSpPr>
          <p:spPr bwMode="auto">
            <a:xfrm>
              <a:off x="13104273" y="5308787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12 h 24"/>
                <a:gd name="T4" fmla="*/ 0 w 1"/>
                <a:gd name="T5" fmla="*/ 23 h 24"/>
                <a:gd name="T6" fmla="*/ 0 w 1"/>
                <a:gd name="T7" fmla="*/ 23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1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2" name="Freeform 5746"/>
            <p:cNvSpPr>
              <a:spLocks noChangeArrowheads="1"/>
            </p:cNvSpPr>
            <p:nvPr/>
          </p:nvSpPr>
          <p:spPr bwMode="auto">
            <a:xfrm>
              <a:off x="13104273" y="5331415"/>
              <a:ext cx="3572" cy="21437"/>
            </a:xfrm>
            <a:custGeom>
              <a:avLst/>
              <a:gdLst>
                <a:gd name="T0" fmla="*/ 12 w 13"/>
                <a:gd name="T1" fmla="*/ 0 h 80"/>
                <a:gd name="T2" fmla="*/ 0 w 13"/>
                <a:gd name="T3" fmla="*/ 11 h 80"/>
                <a:gd name="T4" fmla="*/ 0 w 13"/>
                <a:gd name="T5" fmla="*/ 68 h 80"/>
                <a:gd name="T6" fmla="*/ 0 w 13"/>
                <a:gd name="T7" fmla="*/ 56 h 80"/>
                <a:gd name="T8" fmla="*/ 0 w 13"/>
                <a:gd name="T9" fmla="*/ 79 h 80"/>
                <a:gd name="T10" fmla="*/ 12 w 13"/>
                <a:gd name="T11" fmla="*/ 68 h 80"/>
                <a:gd name="T12" fmla="*/ 12 w 13"/>
                <a:gd name="T1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0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0" y="79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3" name="Freeform 5747"/>
            <p:cNvSpPr>
              <a:spLocks noChangeArrowheads="1"/>
            </p:cNvSpPr>
            <p:nvPr/>
          </p:nvSpPr>
          <p:spPr bwMode="auto">
            <a:xfrm>
              <a:off x="13104273" y="5331415"/>
              <a:ext cx="3572" cy="21437"/>
            </a:xfrm>
            <a:custGeom>
              <a:avLst/>
              <a:gdLst>
                <a:gd name="T0" fmla="*/ 12 w 13"/>
                <a:gd name="T1" fmla="*/ 0 h 80"/>
                <a:gd name="T2" fmla="*/ 0 w 13"/>
                <a:gd name="T3" fmla="*/ 11 h 80"/>
                <a:gd name="T4" fmla="*/ 0 w 13"/>
                <a:gd name="T5" fmla="*/ 68 h 80"/>
                <a:gd name="T6" fmla="*/ 0 w 13"/>
                <a:gd name="T7" fmla="*/ 56 h 80"/>
                <a:gd name="T8" fmla="*/ 0 w 13"/>
                <a:gd name="T9" fmla="*/ 79 h 80"/>
                <a:gd name="T10" fmla="*/ 12 w 13"/>
                <a:gd name="T11" fmla="*/ 68 h 80"/>
                <a:gd name="T12" fmla="*/ 12 w 13"/>
                <a:gd name="T1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0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0" y="79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4" name="Freeform 5748"/>
            <p:cNvSpPr>
              <a:spLocks noChangeArrowheads="1"/>
            </p:cNvSpPr>
            <p:nvPr/>
          </p:nvSpPr>
          <p:spPr bwMode="auto">
            <a:xfrm>
              <a:off x="13106654" y="5125383"/>
              <a:ext cx="223882" cy="223896"/>
            </a:xfrm>
            <a:custGeom>
              <a:avLst/>
              <a:gdLst>
                <a:gd name="T0" fmla="*/ 829 w 830"/>
                <a:gd name="T1" fmla="*/ 0 h 830"/>
                <a:gd name="T2" fmla="*/ 738 w 830"/>
                <a:gd name="T3" fmla="*/ 23 h 830"/>
                <a:gd name="T4" fmla="*/ 0 w 830"/>
                <a:gd name="T5" fmla="*/ 761 h 830"/>
                <a:gd name="T6" fmla="*/ 0 w 830"/>
                <a:gd name="T7" fmla="*/ 829 h 830"/>
                <a:gd name="T8" fmla="*/ 829 w 830"/>
                <a:gd name="T9" fmla="*/ 0 h 8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0" h="830">
                  <a:moveTo>
                    <a:pt x="829" y="0"/>
                  </a:moveTo>
                  <a:lnTo>
                    <a:pt x="738" y="23"/>
                  </a:lnTo>
                  <a:lnTo>
                    <a:pt x="0" y="761"/>
                  </a:lnTo>
                  <a:lnTo>
                    <a:pt x="0" y="829"/>
                  </a:lnTo>
                  <a:lnTo>
                    <a:pt x="82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5" name="Freeform 5749"/>
            <p:cNvSpPr>
              <a:spLocks noChangeArrowheads="1"/>
            </p:cNvSpPr>
            <p:nvPr/>
          </p:nvSpPr>
          <p:spPr bwMode="auto">
            <a:xfrm>
              <a:off x="13106654" y="5125383"/>
              <a:ext cx="223882" cy="223896"/>
            </a:xfrm>
            <a:custGeom>
              <a:avLst/>
              <a:gdLst>
                <a:gd name="T0" fmla="*/ 829 w 830"/>
                <a:gd name="T1" fmla="*/ 0 h 830"/>
                <a:gd name="T2" fmla="*/ 738 w 830"/>
                <a:gd name="T3" fmla="*/ 23 h 830"/>
                <a:gd name="T4" fmla="*/ 0 w 830"/>
                <a:gd name="T5" fmla="*/ 761 h 830"/>
                <a:gd name="T6" fmla="*/ 0 w 830"/>
                <a:gd name="T7" fmla="*/ 829 h 830"/>
                <a:gd name="T8" fmla="*/ 829 w 830"/>
                <a:gd name="T9" fmla="*/ 0 h 8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0" h="830">
                  <a:moveTo>
                    <a:pt x="829" y="0"/>
                  </a:moveTo>
                  <a:lnTo>
                    <a:pt x="738" y="23"/>
                  </a:lnTo>
                  <a:lnTo>
                    <a:pt x="0" y="761"/>
                  </a:lnTo>
                  <a:lnTo>
                    <a:pt x="0" y="829"/>
                  </a:lnTo>
                  <a:lnTo>
                    <a:pt x="82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6" name="Freeform 5750"/>
            <p:cNvSpPr>
              <a:spLocks noChangeArrowheads="1"/>
            </p:cNvSpPr>
            <p:nvPr/>
          </p:nvSpPr>
          <p:spPr bwMode="auto">
            <a:xfrm>
              <a:off x="13306719" y="5125383"/>
              <a:ext cx="25008" cy="5954"/>
            </a:xfrm>
            <a:custGeom>
              <a:avLst/>
              <a:gdLst>
                <a:gd name="T0" fmla="*/ 91 w 92"/>
                <a:gd name="T1" fmla="*/ 0 h 24"/>
                <a:gd name="T2" fmla="*/ 0 w 92"/>
                <a:gd name="T3" fmla="*/ 23 h 24"/>
                <a:gd name="T4" fmla="*/ 0 w 92"/>
                <a:gd name="T5" fmla="*/ 23 h 24"/>
                <a:gd name="T6" fmla="*/ 91 w 92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24">
                  <a:moveTo>
                    <a:pt x="91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9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7" name="Freeform 5751"/>
            <p:cNvSpPr>
              <a:spLocks noChangeArrowheads="1"/>
            </p:cNvSpPr>
            <p:nvPr/>
          </p:nvSpPr>
          <p:spPr bwMode="auto">
            <a:xfrm>
              <a:off x="13306719" y="5125383"/>
              <a:ext cx="25008" cy="5954"/>
            </a:xfrm>
            <a:custGeom>
              <a:avLst/>
              <a:gdLst>
                <a:gd name="T0" fmla="*/ 91 w 92"/>
                <a:gd name="T1" fmla="*/ 0 h 24"/>
                <a:gd name="T2" fmla="*/ 0 w 92"/>
                <a:gd name="T3" fmla="*/ 23 h 24"/>
                <a:gd name="T4" fmla="*/ 0 w 92"/>
                <a:gd name="T5" fmla="*/ 23 h 24"/>
                <a:gd name="T6" fmla="*/ 91 w 92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24">
                  <a:moveTo>
                    <a:pt x="91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9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8" name="Freeform 5752"/>
            <p:cNvSpPr>
              <a:spLocks noChangeArrowheads="1"/>
            </p:cNvSpPr>
            <p:nvPr/>
          </p:nvSpPr>
          <p:spPr bwMode="auto">
            <a:xfrm>
              <a:off x="13104273" y="5345705"/>
              <a:ext cx="1191" cy="5955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12 h 24"/>
                <a:gd name="T4" fmla="*/ 0 w 1"/>
                <a:gd name="T5" fmla="*/ 23 h 24"/>
                <a:gd name="T6" fmla="*/ 0 w 1"/>
                <a:gd name="T7" fmla="*/ 23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1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59" name="Freeform 5753"/>
            <p:cNvSpPr>
              <a:spLocks noChangeArrowheads="1"/>
            </p:cNvSpPr>
            <p:nvPr/>
          </p:nvSpPr>
          <p:spPr bwMode="auto">
            <a:xfrm>
              <a:off x="13104273" y="5345705"/>
              <a:ext cx="1191" cy="5955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12 h 24"/>
                <a:gd name="T4" fmla="*/ 0 w 1"/>
                <a:gd name="T5" fmla="*/ 23 h 24"/>
                <a:gd name="T6" fmla="*/ 0 w 1"/>
                <a:gd name="T7" fmla="*/ 23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12"/>
                  </a:lnTo>
                  <a:lnTo>
                    <a:pt x="0" y="23"/>
                  </a:lnTo>
                  <a:lnTo>
                    <a:pt x="0" y="23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0" name="Freeform 5754"/>
            <p:cNvSpPr>
              <a:spLocks noChangeArrowheads="1"/>
            </p:cNvSpPr>
            <p:nvPr/>
          </p:nvSpPr>
          <p:spPr bwMode="auto">
            <a:xfrm>
              <a:off x="13104273" y="5367143"/>
              <a:ext cx="3572" cy="21437"/>
            </a:xfrm>
            <a:custGeom>
              <a:avLst/>
              <a:gdLst>
                <a:gd name="T0" fmla="*/ 12 w 13"/>
                <a:gd name="T1" fmla="*/ 0 h 80"/>
                <a:gd name="T2" fmla="*/ 0 w 13"/>
                <a:gd name="T3" fmla="*/ 11 h 80"/>
                <a:gd name="T4" fmla="*/ 0 w 13"/>
                <a:gd name="T5" fmla="*/ 68 h 80"/>
                <a:gd name="T6" fmla="*/ 0 w 13"/>
                <a:gd name="T7" fmla="*/ 68 h 80"/>
                <a:gd name="T8" fmla="*/ 0 w 13"/>
                <a:gd name="T9" fmla="*/ 79 h 80"/>
                <a:gd name="T10" fmla="*/ 12 w 13"/>
                <a:gd name="T11" fmla="*/ 68 h 80"/>
                <a:gd name="T12" fmla="*/ 12 w 13"/>
                <a:gd name="T1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0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9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1" name="Freeform 5755"/>
            <p:cNvSpPr>
              <a:spLocks noChangeArrowheads="1"/>
            </p:cNvSpPr>
            <p:nvPr/>
          </p:nvSpPr>
          <p:spPr bwMode="auto">
            <a:xfrm>
              <a:off x="13104273" y="5367143"/>
              <a:ext cx="3572" cy="21437"/>
            </a:xfrm>
            <a:custGeom>
              <a:avLst/>
              <a:gdLst>
                <a:gd name="T0" fmla="*/ 12 w 13"/>
                <a:gd name="T1" fmla="*/ 0 h 80"/>
                <a:gd name="T2" fmla="*/ 0 w 13"/>
                <a:gd name="T3" fmla="*/ 11 h 80"/>
                <a:gd name="T4" fmla="*/ 0 w 13"/>
                <a:gd name="T5" fmla="*/ 68 h 80"/>
                <a:gd name="T6" fmla="*/ 0 w 13"/>
                <a:gd name="T7" fmla="*/ 68 h 80"/>
                <a:gd name="T8" fmla="*/ 0 w 13"/>
                <a:gd name="T9" fmla="*/ 79 h 80"/>
                <a:gd name="T10" fmla="*/ 12 w 13"/>
                <a:gd name="T11" fmla="*/ 68 h 80"/>
                <a:gd name="T12" fmla="*/ 12 w 13"/>
                <a:gd name="T1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0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9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2" name="Freeform 5756"/>
            <p:cNvSpPr>
              <a:spLocks noChangeArrowheads="1"/>
            </p:cNvSpPr>
            <p:nvPr/>
          </p:nvSpPr>
          <p:spPr bwMode="auto">
            <a:xfrm>
              <a:off x="13106655" y="5109900"/>
              <a:ext cx="276279" cy="276297"/>
            </a:xfrm>
            <a:custGeom>
              <a:avLst/>
              <a:gdLst>
                <a:gd name="T0" fmla="*/ 1022 w 1023"/>
                <a:gd name="T1" fmla="*/ 0 h 1023"/>
                <a:gd name="T2" fmla="*/ 931 w 1023"/>
                <a:gd name="T3" fmla="*/ 23 h 1023"/>
                <a:gd name="T4" fmla="*/ 0 w 1023"/>
                <a:gd name="T5" fmla="*/ 954 h 1023"/>
                <a:gd name="T6" fmla="*/ 0 w 1023"/>
                <a:gd name="T7" fmla="*/ 1022 h 1023"/>
                <a:gd name="T8" fmla="*/ 1022 w 1023"/>
                <a:gd name="T9" fmla="*/ 0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3" h="1023">
                  <a:moveTo>
                    <a:pt x="1022" y="0"/>
                  </a:moveTo>
                  <a:lnTo>
                    <a:pt x="931" y="23"/>
                  </a:lnTo>
                  <a:lnTo>
                    <a:pt x="0" y="954"/>
                  </a:lnTo>
                  <a:lnTo>
                    <a:pt x="0" y="1022"/>
                  </a:lnTo>
                  <a:lnTo>
                    <a:pt x="102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3" name="Freeform 5757"/>
            <p:cNvSpPr>
              <a:spLocks noChangeArrowheads="1"/>
            </p:cNvSpPr>
            <p:nvPr/>
          </p:nvSpPr>
          <p:spPr bwMode="auto">
            <a:xfrm>
              <a:off x="13106655" y="5109900"/>
              <a:ext cx="276279" cy="276297"/>
            </a:xfrm>
            <a:custGeom>
              <a:avLst/>
              <a:gdLst>
                <a:gd name="T0" fmla="*/ 1022 w 1023"/>
                <a:gd name="T1" fmla="*/ 0 h 1023"/>
                <a:gd name="T2" fmla="*/ 931 w 1023"/>
                <a:gd name="T3" fmla="*/ 23 h 1023"/>
                <a:gd name="T4" fmla="*/ 0 w 1023"/>
                <a:gd name="T5" fmla="*/ 954 h 1023"/>
                <a:gd name="T6" fmla="*/ 0 w 1023"/>
                <a:gd name="T7" fmla="*/ 1022 h 1023"/>
                <a:gd name="T8" fmla="*/ 1022 w 1023"/>
                <a:gd name="T9" fmla="*/ 0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3" h="1023">
                  <a:moveTo>
                    <a:pt x="1022" y="0"/>
                  </a:moveTo>
                  <a:lnTo>
                    <a:pt x="931" y="23"/>
                  </a:lnTo>
                  <a:lnTo>
                    <a:pt x="0" y="954"/>
                  </a:lnTo>
                  <a:lnTo>
                    <a:pt x="0" y="1022"/>
                  </a:lnTo>
                  <a:lnTo>
                    <a:pt x="102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4" name="Freeform 5758"/>
            <p:cNvSpPr>
              <a:spLocks noChangeArrowheads="1"/>
            </p:cNvSpPr>
            <p:nvPr/>
          </p:nvSpPr>
          <p:spPr bwMode="auto">
            <a:xfrm>
              <a:off x="13357925" y="5109900"/>
              <a:ext cx="25009" cy="5955"/>
            </a:xfrm>
            <a:custGeom>
              <a:avLst/>
              <a:gdLst>
                <a:gd name="T0" fmla="*/ 91 w 92"/>
                <a:gd name="T1" fmla="*/ 0 h 24"/>
                <a:gd name="T2" fmla="*/ 0 w 92"/>
                <a:gd name="T3" fmla="*/ 23 h 24"/>
                <a:gd name="T4" fmla="*/ 0 w 92"/>
                <a:gd name="T5" fmla="*/ 23 h 24"/>
                <a:gd name="T6" fmla="*/ 91 w 92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24">
                  <a:moveTo>
                    <a:pt x="91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9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5" name="Freeform 5759"/>
            <p:cNvSpPr>
              <a:spLocks noChangeArrowheads="1"/>
            </p:cNvSpPr>
            <p:nvPr/>
          </p:nvSpPr>
          <p:spPr bwMode="auto">
            <a:xfrm>
              <a:off x="13357925" y="5109900"/>
              <a:ext cx="25009" cy="5955"/>
            </a:xfrm>
            <a:custGeom>
              <a:avLst/>
              <a:gdLst>
                <a:gd name="T0" fmla="*/ 91 w 92"/>
                <a:gd name="T1" fmla="*/ 0 h 24"/>
                <a:gd name="T2" fmla="*/ 0 w 92"/>
                <a:gd name="T3" fmla="*/ 23 h 24"/>
                <a:gd name="T4" fmla="*/ 0 w 92"/>
                <a:gd name="T5" fmla="*/ 23 h 24"/>
                <a:gd name="T6" fmla="*/ 91 w 92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24">
                  <a:moveTo>
                    <a:pt x="91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91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6" name="Freeform 5760"/>
            <p:cNvSpPr>
              <a:spLocks noChangeArrowheads="1"/>
            </p:cNvSpPr>
            <p:nvPr/>
          </p:nvSpPr>
          <p:spPr bwMode="auto">
            <a:xfrm>
              <a:off x="13104273" y="5386198"/>
              <a:ext cx="1191" cy="3573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7" name="Freeform 5761"/>
            <p:cNvSpPr>
              <a:spLocks noChangeArrowheads="1"/>
            </p:cNvSpPr>
            <p:nvPr/>
          </p:nvSpPr>
          <p:spPr bwMode="auto">
            <a:xfrm>
              <a:off x="13104273" y="5386198"/>
              <a:ext cx="1191" cy="3573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8" name="Freeform 5762"/>
            <p:cNvSpPr>
              <a:spLocks noChangeArrowheads="1"/>
            </p:cNvSpPr>
            <p:nvPr/>
          </p:nvSpPr>
          <p:spPr bwMode="auto">
            <a:xfrm>
              <a:off x="13104273" y="5404062"/>
              <a:ext cx="3572" cy="21437"/>
            </a:xfrm>
            <a:custGeom>
              <a:avLst/>
              <a:gdLst>
                <a:gd name="T0" fmla="*/ 12 w 13"/>
                <a:gd name="T1" fmla="*/ 0 h 81"/>
                <a:gd name="T2" fmla="*/ 0 w 13"/>
                <a:gd name="T3" fmla="*/ 11 h 81"/>
                <a:gd name="T4" fmla="*/ 0 w 13"/>
                <a:gd name="T5" fmla="*/ 68 h 81"/>
                <a:gd name="T6" fmla="*/ 0 w 13"/>
                <a:gd name="T7" fmla="*/ 68 h 81"/>
                <a:gd name="T8" fmla="*/ 0 w 13"/>
                <a:gd name="T9" fmla="*/ 80 h 81"/>
                <a:gd name="T10" fmla="*/ 12 w 13"/>
                <a:gd name="T11" fmla="*/ 80 h 81"/>
                <a:gd name="T12" fmla="*/ 12 w 13"/>
                <a:gd name="T1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1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80"/>
                  </a:lnTo>
                  <a:lnTo>
                    <a:pt x="12" y="80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69" name="Freeform 5763"/>
            <p:cNvSpPr>
              <a:spLocks noChangeArrowheads="1"/>
            </p:cNvSpPr>
            <p:nvPr/>
          </p:nvSpPr>
          <p:spPr bwMode="auto">
            <a:xfrm>
              <a:off x="13104273" y="5404062"/>
              <a:ext cx="3572" cy="21437"/>
            </a:xfrm>
            <a:custGeom>
              <a:avLst/>
              <a:gdLst>
                <a:gd name="T0" fmla="*/ 12 w 13"/>
                <a:gd name="T1" fmla="*/ 0 h 81"/>
                <a:gd name="T2" fmla="*/ 0 w 13"/>
                <a:gd name="T3" fmla="*/ 11 h 81"/>
                <a:gd name="T4" fmla="*/ 0 w 13"/>
                <a:gd name="T5" fmla="*/ 68 h 81"/>
                <a:gd name="T6" fmla="*/ 0 w 13"/>
                <a:gd name="T7" fmla="*/ 68 h 81"/>
                <a:gd name="T8" fmla="*/ 0 w 13"/>
                <a:gd name="T9" fmla="*/ 80 h 81"/>
                <a:gd name="T10" fmla="*/ 12 w 13"/>
                <a:gd name="T11" fmla="*/ 80 h 81"/>
                <a:gd name="T12" fmla="*/ 12 w 13"/>
                <a:gd name="T1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1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80"/>
                  </a:lnTo>
                  <a:lnTo>
                    <a:pt x="12" y="80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0" name="Freeform 5764"/>
            <p:cNvSpPr>
              <a:spLocks noChangeArrowheads="1"/>
            </p:cNvSpPr>
            <p:nvPr/>
          </p:nvSpPr>
          <p:spPr bwMode="auto">
            <a:xfrm>
              <a:off x="13106655" y="5094419"/>
              <a:ext cx="328676" cy="331080"/>
            </a:xfrm>
            <a:custGeom>
              <a:avLst/>
              <a:gdLst>
                <a:gd name="T0" fmla="*/ 1214 w 1215"/>
                <a:gd name="T1" fmla="*/ 0 h 1228"/>
                <a:gd name="T2" fmla="*/ 1112 w 1215"/>
                <a:gd name="T3" fmla="*/ 35 h 1228"/>
                <a:gd name="T4" fmla="*/ 0 w 1215"/>
                <a:gd name="T5" fmla="*/ 1147 h 1228"/>
                <a:gd name="T6" fmla="*/ 0 w 1215"/>
                <a:gd name="T7" fmla="*/ 1227 h 1228"/>
                <a:gd name="T8" fmla="*/ 1214 w 1215"/>
                <a:gd name="T9" fmla="*/ 0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5" h="1228">
                  <a:moveTo>
                    <a:pt x="1214" y="0"/>
                  </a:moveTo>
                  <a:lnTo>
                    <a:pt x="1112" y="35"/>
                  </a:lnTo>
                  <a:lnTo>
                    <a:pt x="0" y="1147"/>
                  </a:lnTo>
                  <a:lnTo>
                    <a:pt x="0" y="1227"/>
                  </a:lnTo>
                  <a:lnTo>
                    <a:pt x="121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1" name="Freeform 5765"/>
            <p:cNvSpPr>
              <a:spLocks noChangeArrowheads="1"/>
            </p:cNvSpPr>
            <p:nvPr/>
          </p:nvSpPr>
          <p:spPr bwMode="auto">
            <a:xfrm>
              <a:off x="13106655" y="5094419"/>
              <a:ext cx="328676" cy="331080"/>
            </a:xfrm>
            <a:custGeom>
              <a:avLst/>
              <a:gdLst>
                <a:gd name="T0" fmla="*/ 1214 w 1215"/>
                <a:gd name="T1" fmla="*/ 0 h 1228"/>
                <a:gd name="T2" fmla="*/ 1112 w 1215"/>
                <a:gd name="T3" fmla="*/ 35 h 1228"/>
                <a:gd name="T4" fmla="*/ 0 w 1215"/>
                <a:gd name="T5" fmla="*/ 1147 h 1228"/>
                <a:gd name="T6" fmla="*/ 0 w 1215"/>
                <a:gd name="T7" fmla="*/ 1227 h 1228"/>
                <a:gd name="T8" fmla="*/ 1214 w 1215"/>
                <a:gd name="T9" fmla="*/ 0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5" h="1228">
                  <a:moveTo>
                    <a:pt x="1214" y="0"/>
                  </a:moveTo>
                  <a:lnTo>
                    <a:pt x="1112" y="35"/>
                  </a:lnTo>
                  <a:lnTo>
                    <a:pt x="0" y="1147"/>
                  </a:lnTo>
                  <a:lnTo>
                    <a:pt x="0" y="1227"/>
                  </a:lnTo>
                  <a:lnTo>
                    <a:pt x="121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2" name="Freeform 5766"/>
            <p:cNvSpPr>
              <a:spLocks noChangeArrowheads="1"/>
            </p:cNvSpPr>
            <p:nvPr/>
          </p:nvSpPr>
          <p:spPr bwMode="auto">
            <a:xfrm>
              <a:off x="13406750" y="5094418"/>
              <a:ext cx="27390" cy="9527"/>
            </a:xfrm>
            <a:custGeom>
              <a:avLst/>
              <a:gdLst>
                <a:gd name="T0" fmla="*/ 102 w 103"/>
                <a:gd name="T1" fmla="*/ 0 h 36"/>
                <a:gd name="T2" fmla="*/ 12 w 103"/>
                <a:gd name="T3" fmla="*/ 23 h 36"/>
                <a:gd name="T4" fmla="*/ 0 w 103"/>
                <a:gd name="T5" fmla="*/ 35 h 36"/>
                <a:gd name="T6" fmla="*/ 102 w 103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36">
                  <a:moveTo>
                    <a:pt x="102" y="0"/>
                  </a:moveTo>
                  <a:lnTo>
                    <a:pt x="12" y="23"/>
                  </a:lnTo>
                  <a:lnTo>
                    <a:pt x="0" y="35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3" name="Freeform 5767"/>
            <p:cNvSpPr>
              <a:spLocks noChangeArrowheads="1"/>
            </p:cNvSpPr>
            <p:nvPr/>
          </p:nvSpPr>
          <p:spPr bwMode="auto">
            <a:xfrm>
              <a:off x="13406750" y="5094418"/>
              <a:ext cx="27390" cy="9527"/>
            </a:xfrm>
            <a:custGeom>
              <a:avLst/>
              <a:gdLst>
                <a:gd name="T0" fmla="*/ 102 w 103"/>
                <a:gd name="T1" fmla="*/ 0 h 36"/>
                <a:gd name="T2" fmla="*/ 12 w 103"/>
                <a:gd name="T3" fmla="*/ 23 h 36"/>
                <a:gd name="T4" fmla="*/ 0 w 103"/>
                <a:gd name="T5" fmla="*/ 35 h 36"/>
                <a:gd name="T6" fmla="*/ 102 w 103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36">
                  <a:moveTo>
                    <a:pt x="102" y="0"/>
                  </a:moveTo>
                  <a:lnTo>
                    <a:pt x="12" y="23"/>
                  </a:lnTo>
                  <a:lnTo>
                    <a:pt x="0" y="35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4" name="Freeform 5768"/>
            <p:cNvSpPr>
              <a:spLocks noChangeArrowheads="1"/>
            </p:cNvSpPr>
            <p:nvPr/>
          </p:nvSpPr>
          <p:spPr bwMode="auto">
            <a:xfrm>
              <a:off x="13104273" y="5423116"/>
              <a:ext cx="1191" cy="3572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0 h 13"/>
                <a:gd name="T4" fmla="*/ 0 w 1"/>
                <a:gd name="T5" fmla="*/ 12 h 13"/>
                <a:gd name="T6" fmla="*/ 0 w 1"/>
                <a:gd name="T7" fmla="*/ 12 h 13"/>
                <a:gd name="T8" fmla="*/ 0 w 1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5" name="Freeform 5769"/>
            <p:cNvSpPr>
              <a:spLocks noChangeArrowheads="1"/>
            </p:cNvSpPr>
            <p:nvPr/>
          </p:nvSpPr>
          <p:spPr bwMode="auto">
            <a:xfrm>
              <a:off x="13104273" y="5423116"/>
              <a:ext cx="1191" cy="3572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0 h 13"/>
                <a:gd name="T4" fmla="*/ 0 w 1"/>
                <a:gd name="T5" fmla="*/ 12 h 13"/>
                <a:gd name="T6" fmla="*/ 0 w 1"/>
                <a:gd name="T7" fmla="*/ 12 h 13"/>
                <a:gd name="T8" fmla="*/ 0 w 1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6" name="Freeform 5770"/>
            <p:cNvSpPr>
              <a:spLocks noChangeArrowheads="1"/>
            </p:cNvSpPr>
            <p:nvPr/>
          </p:nvSpPr>
          <p:spPr bwMode="auto">
            <a:xfrm>
              <a:off x="13104273" y="5440981"/>
              <a:ext cx="3572" cy="21437"/>
            </a:xfrm>
            <a:custGeom>
              <a:avLst/>
              <a:gdLst>
                <a:gd name="T0" fmla="*/ 12 w 13"/>
                <a:gd name="T1" fmla="*/ 0 h 81"/>
                <a:gd name="T2" fmla="*/ 0 w 13"/>
                <a:gd name="T3" fmla="*/ 11 h 81"/>
                <a:gd name="T4" fmla="*/ 0 w 13"/>
                <a:gd name="T5" fmla="*/ 68 h 81"/>
                <a:gd name="T6" fmla="*/ 0 w 13"/>
                <a:gd name="T7" fmla="*/ 68 h 81"/>
                <a:gd name="T8" fmla="*/ 0 w 13"/>
                <a:gd name="T9" fmla="*/ 80 h 81"/>
                <a:gd name="T10" fmla="*/ 12 w 13"/>
                <a:gd name="T11" fmla="*/ 80 h 81"/>
                <a:gd name="T12" fmla="*/ 12 w 13"/>
                <a:gd name="T1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1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80"/>
                  </a:lnTo>
                  <a:lnTo>
                    <a:pt x="12" y="80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7" name="Freeform 5771"/>
            <p:cNvSpPr>
              <a:spLocks noChangeArrowheads="1"/>
            </p:cNvSpPr>
            <p:nvPr/>
          </p:nvSpPr>
          <p:spPr bwMode="auto">
            <a:xfrm>
              <a:off x="13104273" y="5440981"/>
              <a:ext cx="3572" cy="21437"/>
            </a:xfrm>
            <a:custGeom>
              <a:avLst/>
              <a:gdLst>
                <a:gd name="T0" fmla="*/ 12 w 13"/>
                <a:gd name="T1" fmla="*/ 0 h 81"/>
                <a:gd name="T2" fmla="*/ 0 w 13"/>
                <a:gd name="T3" fmla="*/ 11 h 81"/>
                <a:gd name="T4" fmla="*/ 0 w 13"/>
                <a:gd name="T5" fmla="*/ 68 h 81"/>
                <a:gd name="T6" fmla="*/ 0 w 13"/>
                <a:gd name="T7" fmla="*/ 68 h 81"/>
                <a:gd name="T8" fmla="*/ 0 w 13"/>
                <a:gd name="T9" fmla="*/ 80 h 81"/>
                <a:gd name="T10" fmla="*/ 12 w 13"/>
                <a:gd name="T11" fmla="*/ 80 h 81"/>
                <a:gd name="T12" fmla="*/ 12 w 13"/>
                <a:gd name="T1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1">
                  <a:moveTo>
                    <a:pt x="12" y="0"/>
                  </a:moveTo>
                  <a:lnTo>
                    <a:pt x="0" y="11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80"/>
                  </a:lnTo>
                  <a:lnTo>
                    <a:pt x="12" y="80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8" name="Freeform 5772"/>
            <p:cNvSpPr>
              <a:spLocks noChangeArrowheads="1"/>
            </p:cNvSpPr>
            <p:nvPr/>
          </p:nvSpPr>
          <p:spPr bwMode="auto">
            <a:xfrm>
              <a:off x="13106655" y="5078936"/>
              <a:ext cx="381075" cy="383481"/>
            </a:xfrm>
            <a:custGeom>
              <a:avLst/>
              <a:gdLst>
                <a:gd name="T0" fmla="*/ 1408 w 1409"/>
                <a:gd name="T1" fmla="*/ 0 h 1420"/>
                <a:gd name="T2" fmla="*/ 1305 w 1409"/>
                <a:gd name="T3" fmla="*/ 34 h 1420"/>
                <a:gd name="T4" fmla="*/ 0 w 1409"/>
                <a:gd name="T5" fmla="*/ 1339 h 1420"/>
                <a:gd name="T6" fmla="*/ 0 w 1409"/>
                <a:gd name="T7" fmla="*/ 1419 h 1420"/>
                <a:gd name="T8" fmla="*/ 1408 w 1409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9" h="1420">
                  <a:moveTo>
                    <a:pt x="1408" y="0"/>
                  </a:moveTo>
                  <a:lnTo>
                    <a:pt x="1305" y="34"/>
                  </a:lnTo>
                  <a:lnTo>
                    <a:pt x="0" y="1339"/>
                  </a:lnTo>
                  <a:lnTo>
                    <a:pt x="0" y="1419"/>
                  </a:lnTo>
                  <a:lnTo>
                    <a:pt x="140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79" name="Freeform 5773"/>
            <p:cNvSpPr>
              <a:spLocks noChangeArrowheads="1"/>
            </p:cNvSpPr>
            <p:nvPr/>
          </p:nvSpPr>
          <p:spPr bwMode="auto">
            <a:xfrm>
              <a:off x="13106655" y="5078936"/>
              <a:ext cx="381075" cy="383481"/>
            </a:xfrm>
            <a:custGeom>
              <a:avLst/>
              <a:gdLst>
                <a:gd name="T0" fmla="*/ 1408 w 1409"/>
                <a:gd name="T1" fmla="*/ 0 h 1420"/>
                <a:gd name="T2" fmla="*/ 1305 w 1409"/>
                <a:gd name="T3" fmla="*/ 34 h 1420"/>
                <a:gd name="T4" fmla="*/ 0 w 1409"/>
                <a:gd name="T5" fmla="*/ 1339 h 1420"/>
                <a:gd name="T6" fmla="*/ 0 w 1409"/>
                <a:gd name="T7" fmla="*/ 1419 h 1420"/>
                <a:gd name="T8" fmla="*/ 1408 w 1409"/>
                <a:gd name="T9" fmla="*/ 0 h 1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9" h="1420">
                  <a:moveTo>
                    <a:pt x="1408" y="0"/>
                  </a:moveTo>
                  <a:lnTo>
                    <a:pt x="1305" y="34"/>
                  </a:lnTo>
                  <a:lnTo>
                    <a:pt x="0" y="1339"/>
                  </a:lnTo>
                  <a:lnTo>
                    <a:pt x="0" y="1419"/>
                  </a:lnTo>
                  <a:lnTo>
                    <a:pt x="140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0" name="Freeform 5774"/>
            <p:cNvSpPr>
              <a:spLocks noChangeArrowheads="1"/>
            </p:cNvSpPr>
            <p:nvPr/>
          </p:nvSpPr>
          <p:spPr bwMode="auto">
            <a:xfrm>
              <a:off x="13459149" y="5078936"/>
              <a:ext cx="28581" cy="9527"/>
            </a:xfrm>
            <a:custGeom>
              <a:avLst/>
              <a:gdLst>
                <a:gd name="T0" fmla="*/ 103 w 104"/>
                <a:gd name="T1" fmla="*/ 0 h 35"/>
                <a:gd name="T2" fmla="*/ 0 w 104"/>
                <a:gd name="T3" fmla="*/ 34 h 35"/>
                <a:gd name="T4" fmla="*/ 0 w 104"/>
                <a:gd name="T5" fmla="*/ 34 h 35"/>
                <a:gd name="T6" fmla="*/ 103 w 10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35">
                  <a:moveTo>
                    <a:pt x="103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1" name="Freeform 5775"/>
            <p:cNvSpPr>
              <a:spLocks noChangeArrowheads="1"/>
            </p:cNvSpPr>
            <p:nvPr/>
          </p:nvSpPr>
          <p:spPr bwMode="auto">
            <a:xfrm>
              <a:off x="13459149" y="5078936"/>
              <a:ext cx="28581" cy="9527"/>
            </a:xfrm>
            <a:custGeom>
              <a:avLst/>
              <a:gdLst>
                <a:gd name="T0" fmla="*/ 103 w 104"/>
                <a:gd name="T1" fmla="*/ 0 h 35"/>
                <a:gd name="T2" fmla="*/ 0 w 104"/>
                <a:gd name="T3" fmla="*/ 34 h 35"/>
                <a:gd name="T4" fmla="*/ 0 w 104"/>
                <a:gd name="T5" fmla="*/ 34 h 35"/>
                <a:gd name="T6" fmla="*/ 103 w 10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35">
                  <a:moveTo>
                    <a:pt x="103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2" name="Freeform 5776"/>
            <p:cNvSpPr>
              <a:spLocks noChangeArrowheads="1"/>
            </p:cNvSpPr>
            <p:nvPr/>
          </p:nvSpPr>
          <p:spPr bwMode="auto">
            <a:xfrm>
              <a:off x="13104273" y="5458844"/>
              <a:ext cx="1191" cy="3572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0 h 13"/>
                <a:gd name="T4" fmla="*/ 0 w 1"/>
                <a:gd name="T5" fmla="*/ 12 h 13"/>
                <a:gd name="T6" fmla="*/ 0 w 1"/>
                <a:gd name="T7" fmla="*/ 12 h 13"/>
                <a:gd name="T8" fmla="*/ 0 w 1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3" name="Freeform 5777"/>
            <p:cNvSpPr>
              <a:spLocks noChangeArrowheads="1"/>
            </p:cNvSpPr>
            <p:nvPr/>
          </p:nvSpPr>
          <p:spPr bwMode="auto">
            <a:xfrm>
              <a:off x="13104273" y="5458844"/>
              <a:ext cx="1191" cy="3572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0 h 13"/>
                <a:gd name="T4" fmla="*/ 0 w 1"/>
                <a:gd name="T5" fmla="*/ 12 h 13"/>
                <a:gd name="T6" fmla="*/ 0 w 1"/>
                <a:gd name="T7" fmla="*/ 12 h 13"/>
                <a:gd name="T8" fmla="*/ 0 w 1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4" name="Freeform 5778"/>
            <p:cNvSpPr>
              <a:spLocks noChangeArrowheads="1"/>
            </p:cNvSpPr>
            <p:nvPr/>
          </p:nvSpPr>
          <p:spPr bwMode="auto">
            <a:xfrm>
              <a:off x="13104273" y="5481472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57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5" name="Freeform 5779"/>
            <p:cNvSpPr>
              <a:spLocks noChangeArrowheads="1"/>
            </p:cNvSpPr>
            <p:nvPr/>
          </p:nvSpPr>
          <p:spPr bwMode="auto">
            <a:xfrm>
              <a:off x="13104273" y="5481472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57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6" name="Freeform 5780"/>
            <p:cNvSpPr>
              <a:spLocks noChangeArrowheads="1"/>
            </p:cNvSpPr>
            <p:nvPr/>
          </p:nvSpPr>
          <p:spPr bwMode="auto">
            <a:xfrm>
              <a:off x="13106655" y="5064645"/>
              <a:ext cx="432281" cy="435882"/>
            </a:xfrm>
            <a:custGeom>
              <a:avLst/>
              <a:gdLst>
                <a:gd name="T0" fmla="*/ 1601 w 1602"/>
                <a:gd name="T1" fmla="*/ 0 h 1613"/>
                <a:gd name="T2" fmla="*/ 1498 w 1602"/>
                <a:gd name="T3" fmla="*/ 34 h 1613"/>
                <a:gd name="T4" fmla="*/ 0 w 1602"/>
                <a:gd name="T5" fmla="*/ 1544 h 1613"/>
                <a:gd name="T6" fmla="*/ 0 w 1602"/>
                <a:gd name="T7" fmla="*/ 1612 h 1613"/>
                <a:gd name="T8" fmla="*/ 1601 w 1602"/>
                <a:gd name="T9" fmla="*/ 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2" h="1613">
                  <a:moveTo>
                    <a:pt x="1601" y="0"/>
                  </a:moveTo>
                  <a:lnTo>
                    <a:pt x="1498" y="34"/>
                  </a:lnTo>
                  <a:lnTo>
                    <a:pt x="0" y="1544"/>
                  </a:lnTo>
                  <a:lnTo>
                    <a:pt x="0" y="1612"/>
                  </a:lnTo>
                  <a:lnTo>
                    <a:pt x="160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7" name="Freeform 5781"/>
            <p:cNvSpPr>
              <a:spLocks noChangeArrowheads="1"/>
            </p:cNvSpPr>
            <p:nvPr/>
          </p:nvSpPr>
          <p:spPr bwMode="auto">
            <a:xfrm>
              <a:off x="13106655" y="5064645"/>
              <a:ext cx="432281" cy="435882"/>
            </a:xfrm>
            <a:custGeom>
              <a:avLst/>
              <a:gdLst>
                <a:gd name="T0" fmla="*/ 1601 w 1602"/>
                <a:gd name="T1" fmla="*/ 0 h 1613"/>
                <a:gd name="T2" fmla="*/ 1498 w 1602"/>
                <a:gd name="T3" fmla="*/ 34 h 1613"/>
                <a:gd name="T4" fmla="*/ 0 w 1602"/>
                <a:gd name="T5" fmla="*/ 1544 h 1613"/>
                <a:gd name="T6" fmla="*/ 0 w 1602"/>
                <a:gd name="T7" fmla="*/ 1612 h 1613"/>
                <a:gd name="T8" fmla="*/ 1601 w 1602"/>
                <a:gd name="T9" fmla="*/ 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2" h="1613">
                  <a:moveTo>
                    <a:pt x="1601" y="0"/>
                  </a:moveTo>
                  <a:lnTo>
                    <a:pt x="1498" y="34"/>
                  </a:lnTo>
                  <a:lnTo>
                    <a:pt x="0" y="1544"/>
                  </a:lnTo>
                  <a:lnTo>
                    <a:pt x="0" y="1612"/>
                  </a:lnTo>
                  <a:lnTo>
                    <a:pt x="160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8" name="Freeform 5782"/>
            <p:cNvSpPr>
              <a:spLocks noChangeArrowheads="1"/>
            </p:cNvSpPr>
            <p:nvPr/>
          </p:nvSpPr>
          <p:spPr bwMode="auto">
            <a:xfrm>
              <a:off x="13511546" y="5064644"/>
              <a:ext cx="28581" cy="9527"/>
            </a:xfrm>
            <a:custGeom>
              <a:avLst/>
              <a:gdLst>
                <a:gd name="T0" fmla="*/ 103 w 104"/>
                <a:gd name="T1" fmla="*/ 0 h 35"/>
                <a:gd name="T2" fmla="*/ 0 w 104"/>
                <a:gd name="T3" fmla="*/ 34 h 35"/>
                <a:gd name="T4" fmla="*/ 0 w 104"/>
                <a:gd name="T5" fmla="*/ 34 h 35"/>
                <a:gd name="T6" fmla="*/ 103 w 10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35">
                  <a:moveTo>
                    <a:pt x="103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89" name="Freeform 5783"/>
            <p:cNvSpPr>
              <a:spLocks noChangeArrowheads="1"/>
            </p:cNvSpPr>
            <p:nvPr/>
          </p:nvSpPr>
          <p:spPr bwMode="auto">
            <a:xfrm>
              <a:off x="13511546" y="5064644"/>
              <a:ext cx="28581" cy="9527"/>
            </a:xfrm>
            <a:custGeom>
              <a:avLst/>
              <a:gdLst>
                <a:gd name="T0" fmla="*/ 103 w 104"/>
                <a:gd name="T1" fmla="*/ 0 h 35"/>
                <a:gd name="T2" fmla="*/ 0 w 104"/>
                <a:gd name="T3" fmla="*/ 34 h 35"/>
                <a:gd name="T4" fmla="*/ 0 w 104"/>
                <a:gd name="T5" fmla="*/ 34 h 35"/>
                <a:gd name="T6" fmla="*/ 103 w 10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35">
                  <a:moveTo>
                    <a:pt x="103" y="0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0" name="Freeform 5784"/>
            <p:cNvSpPr>
              <a:spLocks noChangeArrowheads="1"/>
            </p:cNvSpPr>
            <p:nvPr/>
          </p:nvSpPr>
          <p:spPr bwMode="auto">
            <a:xfrm>
              <a:off x="13104273" y="5496954"/>
              <a:ext cx="1191" cy="3572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1" name="Freeform 5785"/>
            <p:cNvSpPr>
              <a:spLocks noChangeArrowheads="1"/>
            </p:cNvSpPr>
            <p:nvPr/>
          </p:nvSpPr>
          <p:spPr bwMode="auto">
            <a:xfrm>
              <a:off x="13104273" y="5496954"/>
              <a:ext cx="1191" cy="3572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2" name="Freeform 5786"/>
            <p:cNvSpPr>
              <a:spLocks noChangeArrowheads="1"/>
            </p:cNvSpPr>
            <p:nvPr/>
          </p:nvSpPr>
          <p:spPr bwMode="auto">
            <a:xfrm>
              <a:off x="13104273" y="5517200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57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3" name="Freeform 5787"/>
            <p:cNvSpPr>
              <a:spLocks noChangeArrowheads="1"/>
            </p:cNvSpPr>
            <p:nvPr/>
          </p:nvSpPr>
          <p:spPr bwMode="auto">
            <a:xfrm>
              <a:off x="13104273" y="5517200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57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4" name="Freeform 5788"/>
            <p:cNvSpPr>
              <a:spLocks noChangeArrowheads="1"/>
            </p:cNvSpPr>
            <p:nvPr/>
          </p:nvSpPr>
          <p:spPr bwMode="auto">
            <a:xfrm>
              <a:off x="13106655" y="5051545"/>
              <a:ext cx="484679" cy="484710"/>
            </a:xfrm>
            <a:custGeom>
              <a:avLst/>
              <a:gdLst>
                <a:gd name="T0" fmla="*/ 1793 w 1794"/>
                <a:gd name="T1" fmla="*/ 0 h 1795"/>
                <a:gd name="T2" fmla="*/ 1691 w 1794"/>
                <a:gd name="T3" fmla="*/ 23 h 1795"/>
                <a:gd name="T4" fmla="*/ 0 w 1794"/>
                <a:gd name="T5" fmla="*/ 1726 h 1795"/>
                <a:gd name="T6" fmla="*/ 0 w 1794"/>
                <a:gd name="T7" fmla="*/ 1794 h 1795"/>
                <a:gd name="T8" fmla="*/ 1793 w 1794"/>
                <a:gd name="T9" fmla="*/ 0 h 1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4" h="1795">
                  <a:moveTo>
                    <a:pt x="1793" y="0"/>
                  </a:moveTo>
                  <a:lnTo>
                    <a:pt x="1691" y="23"/>
                  </a:lnTo>
                  <a:lnTo>
                    <a:pt x="0" y="1726"/>
                  </a:lnTo>
                  <a:lnTo>
                    <a:pt x="0" y="1794"/>
                  </a:lnTo>
                  <a:lnTo>
                    <a:pt x="179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5" name="Freeform 5789"/>
            <p:cNvSpPr>
              <a:spLocks noChangeArrowheads="1"/>
            </p:cNvSpPr>
            <p:nvPr/>
          </p:nvSpPr>
          <p:spPr bwMode="auto">
            <a:xfrm>
              <a:off x="13106655" y="5051545"/>
              <a:ext cx="484679" cy="484710"/>
            </a:xfrm>
            <a:custGeom>
              <a:avLst/>
              <a:gdLst>
                <a:gd name="T0" fmla="*/ 1793 w 1794"/>
                <a:gd name="T1" fmla="*/ 0 h 1795"/>
                <a:gd name="T2" fmla="*/ 1691 w 1794"/>
                <a:gd name="T3" fmla="*/ 23 h 1795"/>
                <a:gd name="T4" fmla="*/ 0 w 1794"/>
                <a:gd name="T5" fmla="*/ 1726 h 1795"/>
                <a:gd name="T6" fmla="*/ 0 w 1794"/>
                <a:gd name="T7" fmla="*/ 1794 h 1795"/>
                <a:gd name="T8" fmla="*/ 1793 w 1794"/>
                <a:gd name="T9" fmla="*/ 0 h 1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4" h="1795">
                  <a:moveTo>
                    <a:pt x="1793" y="0"/>
                  </a:moveTo>
                  <a:lnTo>
                    <a:pt x="1691" y="23"/>
                  </a:lnTo>
                  <a:lnTo>
                    <a:pt x="0" y="1726"/>
                  </a:lnTo>
                  <a:lnTo>
                    <a:pt x="0" y="1794"/>
                  </a:lnTo>
                  <a:lnTo>
                    <a:pt x="179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6" name="Freeform 5790"/>
            <p:cNvSpPr>
              <a:spLocks noChangeArrowheads="1"/>
            </p:cNvSpPr>
            <p:nvPr/>
          </p:nvSpPr>
          <p:spPr bwMode="auto">
            <a:xfrm>
              <a:off x="13563944" y="5051545"/>
              <a:ext cx="27390" cy="5954"/>
            </a:xfrm>
            <a:custGeom>
              <a:avLst/>
              <a:gdLst>
                <a:gd name="T0" fmla="*/ 102 w 103"/>
                <a:gd name="T1" fmla="*/ 0 h 24"/>
                <a:gd name="T2" fmla="*/ 0 w 103"/>
                <a:gd name="T3" fmla="*/ 23 h 24"/>
                <a:gd name="T4" fmla="*/ 0 w 103"/>
                <a:gd name="T5" fmla="*/ 23 h 24"/>
                <a:gd name="T6" fmla="*/ 102 w 103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24">
                  <a:moveTo>
                    <a:pt x="102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7" name="Freeform 5791"/>
            <p:cNvSpPr>
              <a:spLocks noChangeArrowheads="1"/>
            </p:cNvSpPr>
            <p:nvPr/>
          </p:nvSpPr>
          <p:spPr bwMode="auto">
            <a:xfrm>
              <a:off x="13563944" y="5051545"/>
              <a:ext cx="27390" cy="5954"/>
            </a:xfrm>
            <a:custGeom>
              <a:avLst/>
              <a:gdLst>
                <a:gd name="T0" fmla="*/ 102 w 103"/>
                <a:gd name="T1" fmla="*/ 0 h 24"/>
                <a:gd name="T2" fmla="*/ 0 w 103"/>
                <a:gd name="T3" fmla="*/ 23 h 24"/>
                <a:gd name="T4" fmla="*/ 0 w 103"/>
                <a:gd name="T5" fmla="*/ 23 h 24"/>
                <a:gd name="T6" fmla="*/ 102 w 103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24">
                  <a:moveTo>
                    <a:pt x="102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8" name="Freeform 5792"/>
            <p:cNvSpPr>
              <a:spLocks noChangeArrowheads="1"/>
            </p:cNvSpPr>
            <p:nvPr/>
          </p:nvSpPr>
          <p:spPr bwMode="auto">
            <a:xfrm>
              <a:off x="13104273" y="5532682"/>
              <a:ext cx="1191" cy="3572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399" name="Freeform 5793"/>
            <p:cNvSpPr>
              <a:spLocks noChangeArrowheads="1"/>
            </p:cNvSpPr>
            <p:nvPr/>
          </p:nvSpPr>
          <p:spPr bwMode="auto">
            <a:xfrm>
              <a:off x="13104273" y="5532682"/>
              <a:ext cx="1191" cy="3572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0" name="Freeform 5794"/>
            <p:cNvSpPr>
              <a:spLocks noChangeArrowheads="1"/>
            </p:cNvSpPr>
            <p:nvPr/>
          </p:nvSpPr>
          <p:spPr bwMode="auto">
            <a:xfrm>
              <a:off x="13104273" y="5554119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57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1" name="Freeform 5795"/>
            <p:cNvSpPr>
              <a:spLocks noChangeArrowheads="1"/>
            </p:cNvSpPr>
            <p:nvPr/>
          </p:nvSpPr>
          <p:spPr bwMode="auto">
            <a:xfrm>
              <a:off x="13104273" y="5554119"/>
              <a:ext cx="3572" cy="19055"/>
            </a:xfrm>
            <a:custGeom>
              <a:avLst/>
              <a:gdLst>
                <a:gd name="T0" fmla="*/ 12 w 13"/>
                <a:gd name="T1" fmla="*/ 0 h 69"/>
                <a:gd name="T2" fmla="*/ 0 w 13"/>
                <a:gd name="T3" fmla="*/ 0 h 69"/>
                <a:gd name="T4" fmla="*/ 0 w 13"/>
                <a:gd name="T5" fmla="*/ 57 h 69"/>
                <a:gd name="T6" fmla="*/ 0 w 13"/>
                <a:gd name="T7" fmla="*/ 57 h 69"/>
                <a:gd name="T8" fmla="*/ 0 w 13"/>
                <a:gd name="T9" fmla="*/ 68 h 69"/>
                <a:gd name="T10" fmla="*/ 12 w 13"/>
                <a:gd name="T11" fmla="*/ 68 h 69"/>
                <a:gd name="T12" fmla="*/ 12 w 1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9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8"/>
                  </a:lnTo>
                  <a:lnTo>
                    <a:pt x="12" y="68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2" name="Freeform 5796"/>
            <p:cNvSpPr>
              <a:spLocks noChangeArrowheads="1"/>
            </p:cNvSpPr>
            <p:nvPr/>
          </p:nvSpPr>
          <p:spPr bwMode="auto">
            <a:xfrm>
              <a:off x="13106655" y="5036063"/>
              <a:ext cx="537076" cy="537112"/>
            </a:xfrm>
            <a:custGeom>
              <a:avLst/>
              <a:gdLst>
                <a:gd name="T0" fmla="*/ 1986 w 1987"/>
                <a:gd name="T1" fmla="*/ 0 h 1987"/>
                <a:gd name="T2" fmla="*/ 1884 w 1987"/>
                <a:gd name="T3" fmla="*/ 23 h 1987"/>
                <a:gd name="T4" fmla="*/ 0 w 1987"/>
                <a:gd name="T5" fmla="*/ 1918 h 1987"/>
                <a:gd name="T6" fmla="*/ 0 w 1987"/>
                <a:gd name="T7" fmla="*/ 1986 h 1987"/>
                <a:gd name="T8" fmla="*/ 1986 w 1987"/>
                <a:gd name="T9" fmla="*/ 0 h 1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7" h="1987">
                  <a:moveTo>
                    <a:pt x="1986" y="0"/>
                  </a:moveTo>
                  <a:lnTo>
                    <a:pt x="1884" y="23"/>
                  </a:lnTo>
                  <a:lnTo>
                    <a:pt x="0" y="1918"/>
                  </a:lnTo>
                  <a:lnTo>
                    <a:pt x="0" y="1986"/>
                  </a:lnTo>
                  <a:lnTo>
                    <a:pt x="198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3" name="Freeform 5797"/>
            <p:cNvSpPr>
              <a:spLocks noChangeArrowheads="1"/>
            </p:cNvSpPr>
            <p:nvPr/>
          </p:nvSpPr>
          <p:spPr bwMode="auto">
            <a:xfrm>
              <a:off x="13106655" y="5036063"/>
              <a:ext cx="537076" cy="537112"/>
            </a:xfrm>
            <a:custGeom>
              <a:avLst/>
              <a:gdLst>
                <a:gd name="T0" fmla="*/ 1986 w 1987"/>
                <a:gd name="T1" fmla="*/ 0 h 1987"/>
                <a:gd name="T2" fmla="*/ 1884 w 1987"/>
                <a:gd name="T3" fmla="*/ 23 h 1987"/>
                <a:gd name="T4" fmla="*/ 0 w 1987"/>
                <a:gd name="T5" fmla="*/ 1918 h 1987"/>
                <a:gd name="T6" fmla="*/ 0 w 1987"/>
                <a:gd name="T7" fmla="*/ 1986 h 1987"/>
                <a:gd name="T8" fmla="*/ 1986 w 1987"/>
                <a:gd name="T9" fmla="*/ 0 h 1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7" h="1987">
                  <a:moveTo>
                    <a:pt x="1986" y="0"/>
                  </a:moveTo>
                  <a:lnTo>
                    <a:pt x="1884" y="23"/>
                  </a:lnTo>
                  <a:lnTo>
                    <a:pt x="0" y="1918"/>
                  </a:lnTo>
                  <a:lnTo>
                    <a:pt x="0" y="1986"/>
                  </a:lnTo>
                  <a:lnTo>
                    <a:pt x="198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4" name="Freeform 5798"/>
            <p:cNvSpPr>
              <a:spLocks noChangeArrowheads="1"/>
            </p:cNvSpPr>
            <p:nvPr/>
          </p:nvSpPr>
          <p:spPr bwMode="auto">
            <a:xfrm>
              <a:off x="13616342" y="5036062"/>
              <a:ext cx="27390" cy="5955"/>
            </a:xfrm>
            <a:custGeom>
              <a:avLst/>
              <a:gdLst>
                <a:gd name="T0" fmla="*/ 102 w 103"/>
                <a:gd name="T1" fmla="*/ 0 h 24"/>
                <a:gd name="T2" fmla="*/ 0 w 103"/>
                <a:gd name="T3" fmla="*/ 23 h 24"/>
                <a:gd name="T4" fmla="*/ 0 w 103"/>
                <a:gd name="T5" fmla="*/ 23 h 24"/>
                <a:gd name="T6" fmla="*/ 102 w 103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24">
                  <a:moveTo>
                    <a:pt x="102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5" name="Freeform 5799"/>
            <p:cNvSpPr>
              <a:spLocks noChangeArrowheads="1"/>
            </p:cNvSpPr>
            <p:nvPr/>
          </p:nvSpPr>
          <p:spPr bwMode="auto">
            <a:xfrm>
              <a:off x="13616342" y="5036062"/>
              <a:ext cx="27390" cy="5955"/>
            </a:xfrm>
            <a:custGeom>
              <a:avLst/>
              <a:gdLst>
                <a:gd name="T0" fmla="*/ 102 w 103"/>
                <a:gd name="T1" fmla="*/ 0 h 24"/>
                <a:gd name="T2" fmla="*/ 0 w 103"/>
                <a:gd name="T3" fmla="*/ 23 h 24"/>
                <a:gd name="T4" fmla="*/ 0 w 103"/>
                <a:gd name="T5" fmla="*/ 23 h 24"/>
                <a:gd name="T6" fmla="*/ 102 w 103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24">
                  <a:moveTo>
                    <a:pt x="102" y="0"/>
                  </a:moveTo>
                  <a:lnTo>
                    <a:pt x="0" y="23"/>
                  </a:lnTo>
                  <a:lnTo>
                    <a:pt x="0" y="23"/>
                  </a:lnTo>
                  <a:lnTo>
                    <a:pt x="102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6" name="Freeform 5800"/>
            <p:cNvSpPr>
              <a:spLocks noChangeArrowheads="1"/>
            </p:cNvSpPr>
            <p:nvPr/>
          </p:nvSpPr>
          <p:spPr bwMode="auto">
            <a:xfrm>
              <a:off x="13104273" y="5569602"/>
              <a:ext cx="1191" cy="3573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7" name="Freeform 5801"/>
            <p:cNvSpPr>
              <a:spLocks noChangeArrowheads="1"/>
            </p:cNvSpPr>
            <p:nvPr/>
          </p:nvSpPr>
          <p:spPr bwMode="auto">
            <a:xfrm>
              <a:off x="13104273" y="5569602"/>
              <a:ext cx="1191" cy="3573"/>
            </a:xfrm>
            <a:custGeom>
              <a:avLst/>
              <a:gdLst>
                <a:gd name="T0" fmla="*/ 0 w 1"/>
                <a:gd name="T1" fmla="*/ 0 h 12"/>
                <a:gd name="T2" fmla="*/ 0 w 1"/>
                <a:gd name="T3" fmla="*/ 0 h 12"/>
                <a:gd name="T4" fmla="*/ 0 w 1"/>
                <a:gd name="T5" fmla="*/ 11 h 12"/>
                <a:gd name="T6" fmla="*/ 0 w 1"/>
                <a:gd name="T7" fmla="*/ 11 h 12"/>
                <a:gd name="T8" fmla="*/ 0 w 1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2">
                  <a:moveTo>
                    <a:pt x="0" y="0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8" name="Freeform 5802"/>
            <p:cNvSpPr>
              <a:spLocks noChangeArrowheads="1"/>
            </p:cNvSpPr>
            <p:nvPr/>
          </p:nvSpPr>
          <p:spPr bwMode="auto">
            <a:xfrm>
              <a:off x="13104273" y="5591038"/>
              <a:ext cx="3572" cy="19055"/>
            </a:xfrm>
            <a:custGeom>
              <a:avLst/>
              <a:gdLst>
                <a:gd name="T0" fmla="*/ 12 w 13"/>
                <a:gd name="T1" fmla="*/ 0 h 70"/>
                <a:gd name="T2" fmla="*/ 0 w 13"/>
                <a:gd name="T3" fmla="*/ 0 h 70"/>
                <a:gd name="T4" fmla="*/ 0 w 13"/>
                <a:gd name="T5" fmla="*/ 57 h 70"/>
                <a:gd name="T6" fmla="*/ 0 w 13"/>
                <a:gd name="T7" fmla="*/ 57 h 70"/>
                <a:gd name="T8" fmla="*/ 0 w 13"/>
                <a:gd name="T9" fmla="*/ 69 h 70"/>
                <a:gd name="T10" fmla="*/ 12 w 13"/>
                <a:gd name="T11" fmla="*/ 69 h 70"/>
                <a:gd name="T12" fmla="*/ 12 w 13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0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12" y="69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09" name="Freeform 5803"/>
            <p:cNvSpPr>
              <a:spLocks noChangeArrowheads="1"/>
            </p:cNvSpPr>
            <p:nvPr/>
          </p:nvSpPr>
          <p:spPr bwMode="auto">
            <a:xfrm>
              <a:off x="13104273" y="5591038"/>
              <a:ext cx="3572" cy="19055"/>
            </a:xfrm>
            <a:custGeom>
              <a:avLst/>
              <a:gdLst>
                <a:gd name="T0" fmla="*/ 12 w 13"/>
                <a:gd name="T1" fmla="*/ 0 h 70"/>
                <a:gd name="T2" fmla="*/ 0 w 13"/>
                <a:gd name="T3" fmla="*/ 0 h 70"/>
                <a:gd name="T4" fmla="*/ 0 w 13"/>
                <a:gd name="T5" fmla="*/ 57 h 70"/>
                <a:gd name="T6" fmla="*/ 0 w 13"/>
                <a:gd name="T7" fmla="*/ 57 h 70"/>
                <a:gd name="T8" fmla="*/ 0 w 13"/>
                <a:gd name="T9" fmla="*/ 69 h 70"/>
                <a:gd name="T10" fmla="*/ 12 w 13"/>
                <a:gd name="T11" fmla="*/ 69 h 70"/>
                <a:gd name="T12" fmla="*/ 12 w 13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0">
                  <a:moveTo>
                    <a:pt x="12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12" y="69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0" name="Freeform 5804"/>
            <p:cNvSpPr>
              <a:spLocks noChangeArrowheads="1"/>
            </p:cNvSpPr>
            <p:nvPr/>
          </p:nvSpPr>
          <p:spPr bwMode="auto">
            <a:xfrm>
              <a:off x="13106655" y="5020580"/>
              <a:ext cx="589474" cy="589513"/>
            </a:xfrm>
            <a:custGeom>
              <a:avLst/>
              <a:gdLst>
                <a:gd name="T0" fmla="*/ 2180 w 2181"/>
                <a:gd name="T1" fmla="*/ 0 h 2181"/>
                <a:gd name="T2" fmla="*/ 2077 w 2181"/>
                <a:gd name="T3" fmla="*/ 34 h 2181"/>
                <a:gd name="T4" fmla="*/ 0 w 2181"/>
                <a:gd name="T5" fmla="*/ 2111 h 2181"/>
                <a:gd name="T6" fmla="*/ 0 w 2181"/>
                <a:gd name="T7" fmla="*/ 2180 h 2181"/>
                <a:gd name="T8" fmla="*/ 2180 w 2181"/>
                <a:gd name="T9" fmla="*/ 0 h 2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1" h="2181">
                  <a:moveTo>
                    <a:pt x="2180" y="0"/>
                  </a:moveTo>
                  <a:lnTo>
                    <a:pt x="2077" y="34"/>
                  </a:lnTo>
                  <a:lnTo>
                    <a:pt x="0" y="2111"/>
                  </a:lnTo>
                  <a:lnTo>
                    <a:pt x="0" y="2180"/>
                  </a:lnTo>
                  <a:lnTo>
                    <a:pt x="21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1" name="Freeform 5805"/>
            <p:cNvSpPr>
              <a:spLocks noChangeArrowheads="1"/>
            </p:cNvSpPr>
            <p:nvPr/>
          </p:nvSpPr>
          <p:spPr bwMode="auto">
            <a:xfrm>
              <a:off x="13106655" y="5020580"/>
              <a:ext cx="589474" cy="589513"/>
            </a:xfrm>
            <a:custGeom>
              <a:avLst/>
              <a:gdLst>
                <a:gd name="T0" fmla="*/ 2180 w 2181"/>
                <a:gd name="T1" fmla="*/ 0 h 2181"/>
                <a:gd name="T2" fmla="*/ 2077 w 2181"/>
                <a:gd name="T3" fmla="*/ 34 h 2181"/>
                <a:gd name="T4" fmla="*/ 0 w 2181"/>
                <a:gd name="T5" fmla="*/ 2111 h 2181"/>
                <a:gd name="T6" fmla="*/ 0 w 2181"/>
                <a:gd name="T7" fmla="*/ 2180 h 2181"/>
                <a:gd name="T8" fmla="*/ 2180 w 2181"/>
                <a:gd name="T9" fmla="*/ 0 h 2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1" h="2181">
                  <a:moveTo>
                    <a:pt x="2180" y="0"/>
                  </a:moveTo>
                  <a:lnTo>
                    <a:pt x="2077" y="34"/>
                  </a:lnTo>
                  <a:lnTo>
                    <a:pt x="0" y="2111"/>
                  </a:lnTo>
                  <a:lnTo>
                    <a:pt x="0" y="2180"/>
                  </a:lnTo>
                  <a:lnTo>
                    <a:pt x="218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2" name="Freeform 5806"/>
            <p:cNvSpPr>
              <a:spLocks noChangeArrowheads="1"/>
            </p:cNvSpPr>
            <p:nvPr/>
          </p:nvSpPr>
          <p:spPr bwMode="auto">
            <a:xfrm>
              <a:off x="13667548" y="5020580"/>
              <a:ext cx="28581" cy="9527"/>
            </a:xfrm>
            <a:custGeom>
              <a:avLst/>
              <a:gdLst>
                <a:gd name="T0" fmla="*/ 103 w 104"/>
                <a:gd name="T1" fmla="*/ 0 h 35"/>
                <a:gd name="T2" fmla="*/ 0 w 104"/>
                <a:gd name="T3" fmla="*/ 23 h 35"/>
                <a:gd name="T4" fmla="*/ 0 w 104"/>
                <a:gd name="T5" fmla="*/ 34 h 35"/>
                <a:gd name="T6" fmla="*/ 103 w 10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35">
                  <a:moveTo>
                    <a:pt x="103" y="0"/>
                  </a:moveTo>
                  <a:lnTo>
                    <a:pt x="0" y="23"/>
                  </a:lnTo>
                  <a:lnTo>
                    <a:pt x="0" y="34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3" name="Freeform 5807"/>
            <p:cNvSpPr>
              <a:spLocks noChangeArrowheads="1"/>
            </p:cNvSpPr>
            <p:nvPr/>
          </p:nvSpPr>
          <p:spPr bwMode="auto">
            <a:xfrm>
              <a:off x="13667548" y="5020580"/>
              <a:ext cx="28581" cy="9527"/>
            </a:xfrm>
            <a:custGeom>
              <a:avLst/>
              <a:gdLst>
                <a:gd name="T0" fmla="*/ 103 w 104"/>
                <a:gd name="T1" fmla="*/ 0 h 35"/>
                <a:gd name="T2" fmla="*/ 0 w 104"/>
                <a:gd name="T3" fmla="*/ 23 h 35"/>
                <a:gd name="T4" fmla="*/ 0 w 104"/>
                <a:gd name="T5" fmla="*/ 34 h 35"/>
                <a:gd name="T6" fmla="*/ 103 w 10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35">
                  <a:moveTo>
                    <a:pt x="103" y="0"/>
                  </a:moveTo>
                  <a:lnTo>
                    <a:pt x="0" y="23"/>
                  </a:lnTo>
                  <a:lnTo>
                    <a:pt x="0" y="34"/>
                  </a:lnTo>
                  <a:lnTo>
                    <a:pt x="10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4" name="Freeform 5808"/>
            <p:cNvSpPr>
              <a:spLocks noChangeArrowheads="1"/>
            </p:cNvSpPr>
            <p:nvPr/>
          </p:nvSpPr>
          <p:spPr bwMode="auto">
            <a:xfrm>
              <a:off x="13104273" y="5606521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0 h 24"/>
                <a:gd name="T4" fmla="*/ 0 w 1"/>
                <a:gd name="T5" fmla="*/ 23 h 24"/>
                <a:gd name="T6" fmla="*/ 0 w 1"/>
                <a:gd name="T7" fmla="*/ 12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5" name="Freeform 5809"/>
            <p:cNvSpPr>
              <a:spLocks noChangeArrowheads="1"/>
            </p:cNvSpPr>
            <p:nvPr/>
          </p:nvSpPr>
          <p:spPr bwMode="auto">
            <a:xfrm>
              <a:off x="13104273" y="5606521"/>
              <a:ext cx="1191" cy="5954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0 h 24"/>
                <a:gd name="T4" fmla="*/ 0 w 1"/>
                <a:gd name="T5" fmla="*/ 23 h 24"/>
                <a:gd name="T6" fmla="*/ 0 w 1"/>
                <a:gd name="T7" fmla="*/ 12 h 24"/>
                <a:gd name="T8" fmla="*/ 0 w 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lnTo>
                    <a:pt x="0" y="0"/>
                  </a:lnTo>
                  <a:lnTo>
                    <a:pt x="0" y="23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6" name="Freeform 5810"/>
            <p:cNvSpPr>
              <a:spLocks noChangeArrowheads="1"/>
            </p:cNvSpPr>
            <p:nvPr/>
          </p:nvSpPr>
          <p:spPr bwMode="auto">
            <a:xfrm>
              <a:off x="13104273" y="5627957"/>
              <a:ext cx="3572" cy="17864"/>
            </a:xfrm>
            <a:custGeom>
              <a:avLst/>
              <a:gdLst>
                <a:gd name="T0" fmla="*/ 12 w 13"/>
                <a:gd name="T1" fmla="*/ 0 h 68"/>
                <a:gd name="T2" fmla="*/ 0 w 13"/>
                <a:gd name="T3" fmla="*/ 0 h 68"/>
                <a:gd name="T4" fmla="*/ 0 w 13"/>
                <a:gd name="T5" fmla="*/ 56 h 68"/>
                <a:gd name="T6" fmla="*/ 0 w 13"/>
                <a:gd name="T7" fmla="*/ 56 h 68"/>
                <a:gd name="T8" fmla="*/ 0 w 13"/>
                <a:gd name="T9" fmla="*/ 67 h 68"/>
                <a:gd name="T10" fmla="*/ 12 w 13"/>
                <a:gd name="T11" fmla="*/ 67 h 68"/>
                <a:gd name="T12" fmla="*/ 12 w 13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8">
                  <a:moveTo>
                    <a:pt x="12" y="0"/>
                  </a:moveTo>
                  <a:lnTo>
                    <a:pt x="0" y="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67"/>
                  </a:lnTo>
                  <a:lnTo>
                    <a:pt x="12" y="67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7" name="Freeform 5811"/>
            <p:cNvSpPr>
              <a:spLocks noChangeArrowheads="1"/>
            </p:cNvSpPr>
            <p:nvPr/>
          </p:nvSpPr>
          <p:spPr bwMode="auto">
            <a:xfrm>
              <a:off x="13104273" y="5627957"/>
              <a:ext cx="3572" cy="17864"/>
            </a:xfrm>
            <a:custGeom>
              <a:avLst/>
              <a:gdLst>
                <a:gd name="T0" fmla="*/ 12 w 13"/>
                <a:gd name="T1" fmla="*/ 0 h 68"/>
                <a:gd name="T2" fmla="*/ 0 w 13"/>
                <a:gd name="T3" fmla="*/ 0 h 68"/>
                <a:gd name="T4" fmla="*/ 0 w 13"/>
                <a:gd name="T5" fmla="*/ 56 h 68"/>
                <a:gd name="T6" fmla="*/ 0 w 13"/>
                <a:gd name="T7" fmla="*/ 56 h 68"/>
                <a:gd name="T8" fmla="*/ 0 w 13"/>
                <a:gd name="T9" fmla="*/ 67 h 68"/>
                <a:gd name="T10" fmla="*/ 12 w 13"/>
                <a:gd name="T11" fmla="*/ 67 h 68"/>
                <a:gd name="T12" fmla="*/ 12 w 13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8">
                  <a:moveTo>
                    <a:pt x="12" y="0"/>
                  </a:moveTo>
                  <a:lnTo>
                    <a:pt x="0" y="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67"/>
                  </a:lnTo>
                  <a:lnTo>
                    <a:pt x="12" y="67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8" name="Freeform 5812"/>
            <p:cNvSpPr>
              <a:spLocks noChangeArrowheads="1"/>
            </p:cNvSpPr>
            <p:nvPr/>
          </p:nvSpPr>
          <p:spPr bwMode="auto">
            <a:xfrm>
              <a:off x="13106654" y="5006289"/>
              <a:ext cx="638300" cy="640723"/>
            </a:xfrm>
            <a:custGeom>
              <a:avLst/>
              <a:gdLst>
                <a:gd name="T0" fmla="*/ 2361 w 2362"/>
                <a:gd name="T1" fmla="*/ 0 h 2373"/>
                <a:gd name="T2" fmla="*/ 2361 w 2362"/>
                <a:gd name="T3" fmla="*/ 0 h 2373"/>
                <a:gd name="T4" fmla="*/ 2361 w 2362"/>
                <a:gd name="T5" fmla="*/ 12 h 2373"/>
                <a:gd name="T6" fmla="*/ 2270 w 2362"/>
                <a:gd name="T7" fmla="*/ 34 h 2373"/>
                <a:gd name="T8" fmla="*/ 0 w 2362"/>
                <a:gd name="T9" fmla="*/ 2305 h 2373"/>
                <a:gd name="T10" fmla="*/ 0 w 2362"/>
                <a:gd name="T11" fmla="*/ 2372 h 2373"/>
                <a:gd name="T12" fmla="*/ 2361 w 2362"/>
                <a:gd name="T13" fmla="*/ 0 h 2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2" h="2373">
                  <a:moveTo>
                    <a:pt x="2361" y="0"/>
                  </a:moveTo>
                  <a:lnTo>
                    <a:pt x="2361" y="0"/>
                  </a:lnTo>
                  <a:lnTo>
                    <a:pt x="2361" y="12"/>
                  </a:lnTo>
                  <a:cubicBezTo>
                    <a:pt x="2270" y="34"/>
                    <a:pt x="2270" y="34"/>
                    <a:pt x="2270" y="34"/>
                  </a:cubicBezTo>
                  <a:cubicBezTo>
                    <a:pt x="0" y="2305"/>
                    <a:pt x="0" y="2305"/>
                    <a:pt x="0" y="2305"/>
                  </a:cubicBezTo>
                  <a:cubicBezTo>
                    <a:pt x="0" y="2372"/>
                    <a:pt x="0" y="2372"/>
                    <a:pt x="0" y="2372"/>
                  </a:cubicBezTo>
                  <a:cubicBezTo>
                    <a:pt x="2361" y="0"/>
                    <a:pt x="2361" y="0"/>
                    <a:pt x="2361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19" name="Freeform 5813"/>
            <p:cNvSpPr>
              <a:spLocks noChangeArrowheads="1"/>
            </p:cNvSpPr>
            <p:nvPr/>
          </p:nvSpPr>
          <p:spPr bwMode="auto">
            <a:xfrm>
              <a:off x="13719946" y="5008672"/>
              <a:ext cx="25009" cy="5954"/>
            </a:xfrm>
            <a:custGeom>
              <a:avLst/>
              <a:gdLst>
                <a:gd name="T0" fmla="*/ 91 w 92"/>
                <a:gd name="T1" fmla="*/ 0 h 23"/>
                <a:gd name="T2" fmla="*/ 91 w 92"/>
                <a:gd name="T3" fmla="*/ 0 h 23"/>
                <a:gd name="T4" fmla="*/ 80 w 92"/>
                <a:gd name="T5" fmla="*/ 0 h 23"/>
                <a:gd name="T6" fmla="*/ 0 w 92"/>
                <a:gd name="T7" fmla="*/ 22 h 23"/>
                <a:gd name="T8" fmla="*/ 0 w 92"/>
                <a:gd name="T9" fmla="*/ 22 h 23"/>
                <a:gd name="T10" fmla="*/ 91 w 92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23">
                  <a:moveTo>
                    <a:pt x="91" y="0"/>
                  </a:moveTo>
                  <a:lnTo>
                    <a:pt x="91" y="0"/>
                  </a:lnTo>
                  <a:cubicBezTo>
                    <a:pt x="80" y="0"/>
                    <a:pt x="80" y="0"/>
                    <a:pt x="80" y="0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0" y="22"/>
                  </a:ln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0" name="Freeform 5814"/>
            <p:cNvSpPr>
              <a:spLocks noChangeArrowheads="1"/>
            </p:cNvSpPr>
            <p:nvPr/>
          </p:nvSpPr>
          <p:spPr bwMode="auto">
            <a:xfrm>
              <a:off x="13104273" y="5643439"/>
              <a:ext cx="1191" cy="5955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0 h 23"/>
                <a:gd name="T4" fmla="*/ 0 w 1"/>
                <a:gd name="T5" fmla="*/ 22 h 23"/>
                <a:gd name="T6" fmla="*/ 0 w 1"/>
                <a:gd name="T7" fmla="*/ 11 h 23"/>
                <a:gd name="T8" fmla="*/ 0 w 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3">
                  <a:moveTo>
                    <a:pt x="0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1" name="Freeform 5815"/>
            <p:cNvSpPr>
              <a:spLocks noChangeArrowheads="1"/>
            </p:cNvSpPr>
            <p:nvPr/>
          </p:nvSpPr>
          <p:spPr bwMode="auto">
            <a:xfrm>
              <a:off x="13104273" y="5643439"/>
              <a:ext cx="1191" cy="5955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0 h 23"/>
                <a:gd name="T4" fmla="*/ 0 w 1"/>
                <a:gd name="T5" fmla="*/ 22 h 23"/>
                <a:gd name="T6" fmla="*/ 0 w 1"/>
                <a:gd name="T7" fmla="*/ 11 h 23"/>
                <a:gd name="T8" fmla="*/ 0 w 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3">
                  <a:moveTo>
                    <a:pt x="0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0" y="0"/>
                  </a:lnTo>
                </a:path>
              </a:pathLst>
            </a:custGeom>
            <a:solidFill>
              <a:srgbClr val="B3844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2" name="Freeform 5816"/>
            <p:cNvSpPr>
              <a:spLocks noChangeArrowheads="1"/>
            </p:cNvSpPr>
            <p:nvPr/>
          </p:nvSpPr>
          <p:spPr bwMode="auto">
            <a:xfrm>
              <a:off x="13104273" y="5674404"/>
              <a:ext cx="3572" cy="3573"/>
            </a:xfrm>
            <a:custGeom>
              <a:avLst/>
              <a:gdLst>
                <a:gd name="T0" fmla="*/ 0 w 13"/>
                <a:gd name="T1" fmla="*/ 0 h 12"/>
                <a:gd name="T2" fmla="*/ 0 w 13"/>
                <a:gd name="T3" fmla="*/ 11 h 12"/>
                <a:gd name="T4" fmla="*/ 12 w 13"/>
                <a:gd name="T5" fmla="*/ 11 h 12"/>
                <a:gd name="T6" fmla="*/ 0 w 1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0" y="0"/>
                  </a:moveTo>
                  <a:lnTo>
                    <a:pt x="0" y="11"/>
                  </a:lnTo>
                  <a:lnTo>
                    <a:pt x="12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3" name="Freeform 5817"/>
            <p:cNvSpPr>
              <a:spLocks noChangeArrowheads="1"/>
            </p:cNvSpPr>
            <p:nvPr/>
          </p:nvSpPr>
          <p:spPr bwMode="auto">
            <a:xfrm>
              <a:off x="13104273" y="5674404"/>
              <a:ext cx="3572" cy="3573"/>
            </a:xfrm>
            <a:custGeom>
              <a:avLst/>
              <a:gdLst>
                <a:gd name="T0" fmla="*/ 0 w 13"/>
                <a:gd name="T1" fmla="*/ 0 h 12"/>
                <a:gd name="T2" fmla="*/ 0 w 13"/>
                <a:gd name="T3" fmla="*/ 11 h 12"/>
                <a:gd name="T4" fmla="*/ 12 w 13"/>
                <a:gd name="T5" fmla="*/ 11 h 12"/>
                <a:gd name="T6" fmla="*/ 0 w 13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0" y="0"/>
                  </a:moveTo>
                  <a:lnTo>
                    <a:pt x="0" y="11"/>
                  </a:lnTo>
                  <a:lnTo>
                    <a:pt x="12" y="11"/>
                  </a:lnTo>
                  <a:lnTo>
                    <a:pt x="0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4" name="Freeform 5818"/>
            <p:cNvSpPr>
              <a:spLocks noChangeArrowheads="1"/>
            </p:cNvSpPr>
            <p:nvPr/>
          </p:nvSpPr>
          <p:spPr bwMode="auto">
            <a:xfrm>
              <a:off x="13104273" y="5664877"/>
              <a:ext cx="3572" cy="11909"/>
            </a:xfrm>
            <a:custGeom>
              <a:avLst/>
              <a:gdLst>
                <a:gd name="T0" fmla="*/ 12 w 13"/>
                <a:gd name="T1" fmla="*/ 0 h 46"/>
                <a:gd name="T2" fmla="*/ 0 w 13"/>
                <a:gd name="T3" fmla="*/ 11 h 46"/>
                <a:gd name="T4" fmla="*/ 0 w 13"/>
                <a:gd name="T5" fmla="*/ 34 h 46"/>
                <a:gd name="T6" fmla="*/ 12 w 13"/>
                <a:gd name="T7" fmla="*/ 45 h 46"/>
                <a:gd name="T8" fmla="*/ 12 w 13"/>
                <a:gd name="T9" fmla="*/ 45 h 46"/>
                <a:gd name="T10" fmla="*/ 12 w 1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46">
                  <a:moveTo>
                    <a:pt x="12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5" name="Freeform 5819"/>
            <p:cNvSpPr>
              <a:spLocks noChangeArrowheads="1"/>
            </p:cNvSpPr>
            <p:nvPr/>
          </p:nvSpPr>
          <p:spPr bwMode="auto">
            <a:xfrm>
              <a:off x="13104273" y="5664877"/>
              <a:ext cx="3572" cy="11909"/>
            </a:xfrm>
            <a:custGeom>
              <a:avLst/>
              <a:gdLst>
                <a:gd name="T0" fmla="*/ 12 w 13"/>
                <a:gd name="T1" fmla="*/ 0 h 46"/>
                <a:gd name="T2" fmla="*/ 0 w 13"/>
                <a:gd name="T3" fmla="*/ 11 h 46"/>
                <a:gd name="T4" fmla="*/ 0 w 13"/>
                <a:gd name="T5" fmla="*/ 34 h 46"/>
                <a:gd name="T6" fmla="*/ 12 w 13"/>
                <a:gd name="T7" fmla="*/ 45 h 46"/>
                <a:gd name="T8" fmla="*/ 12 w 13"/>
                <a:gd name="T9" fmla="*/ 45 h 46"/>
                <a:gd name="T10" fmla="*/ 12 w 1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46">
                  <a:moveTo>
                    <a:pt x="12" y="0"/>
                  </a:moveTo>
                  <a:lnTo>
                    <a:pt x="0" y="11"/>
                  </a:lnTo>
                  <a:lnTo>
                    <a:pt x="0" y="34"/>
                  </a:lnTo>
                  <a:lnTo>
                    <a:pt x="12" y="45"/>
                  </a:lnTo>
                  <a:lnTo>
                    <a:pt x="12" y="45"/>
                  </a:lnTo>
                  <a:lnTo>
                    <a:pt x="12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6" name="Freeform 5820"/>
            <p:cNvSpPr>
              <a:spLocks noChangeArrowheads="1"/>
            </p:cNvSpPr>
            <p:nvPr/>
          </p:nvSpPr>
          <p:spPr bwMode="auto">
            <a:xfrm>
              <a:off x="13106655" y="5002717"/>
              <a:ext cx="681171" cy="674069"/>
            </a:xfrm>
            <a:custGeom>
              <a:avLst/>
              <a:gdLst>
                <a:gd name="T0" fmla="*/ 2520 w 2521"/>
                <a:gd name="T1" fmla="*/ 0 h 2497"/>
                <a:gd name="T2" fmla="*/ 2520 w 2521"/>
                <a:gd name="T3" fmla="*/ 0 h 2497"/>
                <a:gd name="T4" fmla="*/ 2440 w 2521"/>
                <a:gd name="T5" fmla="*/ 11 h 2497"/>
                <a:gd name="T6" fmla="*/ 0 w 2521"/>
                <a:gd name="T7" fmla="*/ 2451 h 2497"/>
                <a:gd name="T8" fmla="*/ 0 w 2521"/>
                <a:gd name="T9" fmla="*/ 2496 h 2497"/>
                <a:gd name="T10" fmla="*/ 34 w 2521"/>
                <a:gd name="T11" fmla="*/ 2485 h 2497"/>
                <a:gd name="T12" fmla="*/ 2520 w 2521"/>
                <a:gd name="T13" fmla="*/ 0 h 2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21" h="2497">
                  <a:moveTo>
                    <a:pt x="2520" y="0"/>
                  </a:moveTo>
                  <a:lnTo>
                    <a:pt x="2520" y="0"/>
                  </a:lnTo>
                  <a:cubicBezTo>
                    <a:pt x="2497" y="0"/>
                    <a:pt x="2463" y="0"/>
                    <a:pt x="2440" y="11"/>
                  </a:cubicBezTo>
                  <a:cubicBezTo>
                    <a:pt x="0" y="2451"/>
                    <a:pt x="0" y="2451"/>
                    <a:pt x="0" y="2451"/>
                  </a:cubicBezTo>
                  <a:cubicBezTo>
                    <a:pt x="0" y="2496"/>
                    <a:pt x="0" y="2496"/>
                    <a:pt x="0" y="2496"/>
                  </a:cubicBezTo>
                  <a:cubicBezTo>
                    <a:pt x="34" y="2485"/>
                    <a:pt x="34" y="2485"/>
                    <a:pt x="34" y="2485"/>
                  </a:cubicBezTo>
                  <a:cubicBezTo>
                    <a:pt x="2520" y="0"/>
                    <a:pt x="2520" y="0"/>
                    <a:pt x="2520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7" name="Freeform 5821"/>
            <p:cNvSpPr>
              <a:spLocks noChangeArrowheads="1"/>
            </p:cNvSpPr>
            <p:nvPr/>
          </p:nvSpPr>
          <p:spPr bwMode="auto">
            <a:xfrm>
              <a:off x="13141190" y="4993188"/>
              <a:ext cx="693079" cy="671687"/>
            </a:xfrm>
            <a:custGeom>
              <a:avLst/>
              <a:gdLst>
                <a:gd name="T0" fmla="*/ 2565 w 2566"/>
                <a:gd name="T1" fmla="*/ 0 h 2486"/>
                <a:gd name="T2" fmla="*/ 2565 w 2566"/>
                <a:gd name="T3" fmla="*/ 0 h 2486"/>
                <a:gd name="T4" fmla="*/ 2475 w 2566"/>
                <a:gd name="T5" fmla="*/ 11 h 2486"/>
                <a:gd name="T6" fmla="*/ 0 w 2566"/>
                <a:gd name="T7" fmla="*/ 2485 h 2486"/>
                <a:gd name="T8" fmla="*/ 102 w 2566"/>
                <a:gd name="T9" fmla="*/ 2462 h 2486"/>
                <a:gd name="T10" fmla="*/ 2565 w 2566"/>
                <a:gd name="T11" fmla="*/ 0 h 2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66" h="2486">
                  <a:moveTo>
                    <a:pt x="2565" y="0"/>
                  </a:moveTo>
                  <a:lnTo>
                    <a:pt x="2565" y="0"/>
                  </a:lnTo>
                  <a:cubicBezTo>
                    <a:pt x="2531" y="11"/>
                    <a:pt x="2509" y="11"/>
                    <a:pt x="2475" y="11"/>
                  </a:cubicBezTo>
                  <a:cubicBezTo>
                    <a:pt x="0" y="2485"/>
                    <a:pt x="0" y="2485"/>
                    <a:pt x="0" y="2485"/>
                  </a:cubicBezTo>
                  <a:cubicBezTo>
                    <a:pt x="102" y="2462"/>
                    <a:pt x="102" y="2462"/>
                    <a:pt x="102" y="2462"/>
                  </a:cubicBezTo>
                  <a:cubicBezTo>
                    <a:pt x="2565" y="0"/>
                    <a:pt x="2565" y="0"/>
                    <a:pt x="2565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8" name="Freeform 5822"/>
            <p:cNvSpPr>
              <a:spLocks noChangeArrowheads="1"/>
            </p:cNvSpPr>
            <p:nvPr/>
          </p:nvSpPr>
          <p:spPr bwMode="auto">
            <a:xfrm>
              <a:off x="13192397" y="4987234"/>
              <a:ext cx="683553" cy="665732"/>
            </a:xfrm>
            <a:custGeom>
              <a:avLst/>
              <a:gdLst>
                <a:gd name="T0" fmla="*/ 2531 w 2532"/>
                <a:gd name="T1" fmla="*/ 0 h 2463"/>
                <a:gd name="T2" fmla="*/ 2531 w 2532"/>
                <a:gd name="T3" fmla="*/ 0 h 2463"/>
                <a:gd name="T4" fmla="*/ 2452 w 2532"/>
                <a:gd name="T5" fmla="*/ 11 h 2463"/>
                <a:gd name="T6" fmla="*/ 0 w 2532"/>
                <a:gd name="T7" fmla="*/ 2462 h 2463"/>
                <a:gd name="T8" fmla="*/ 102 w 2532"/>
                <a:gd name="T9" fmla="*/ 2429 h 2463"/>
                <a:gd name="T10" fmla="*/ 2531 w 2532"/>
                <a:gd name="T11" fmla="*/ 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2" h="2463">
                  <a:moveTo>
                    <a:pt x="2531" y="0"/>
                  </a:moveTo>
                  <a:lnTo>
                    <a:pt x="2531" y="0"/>
                  </a:lnTo>
                  <a:cubicBezTo>
                    <a:pt x="2509" y="0"/>
                    <a:pt x="2474" y="11"/>
                    <a:pt x="2452" y="11"/>
                  </a:cubicBezTo>
                  <a:cubicBezTo>
                    <a:pt x="0" y="2462"/>
                    <a:pt x="0" y="2462"/>
                    <a:pt x="0" y="2462"/>
                  </a:cubicBezTo>
                  <a:cubicBezTo>
                    <a:pt x="102" y="2429"/>
                    <a:pt x="102" y="2429"/>
                    <a:pt x="102" y="2429"/>
                  </a:cubicBezTo>
                  <a:cubicBezTo>
                    <a:pt x="2531" y="0"/>
                    <a:pt x="2531" y="0"/>
                    <a:pt x="2531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29" name="Freeform 5823"/>
            <p:cNvSpPr>
              <a:spLocks noChangeArrowheads="1"/>
            </p:cNvSpPr>
            <p:nvPr/>
          </p:nvSpPr>
          <p:spPr bwMode="auto">
            <a:xfrm>
              <a:off x="13244795" y="4977707"/>
              <a:ext cx="677597" cy="659778"/>
            </a:xfrm>
            <a:custGeom>
              <a:avLst/>
              <a:gdLst>
                <a:gd name="T0" fmla="*/ 2508 w 2509"/>
                <a:gd name="T1" fmla="*/ 0 h 2442"/>
                <a:gd name="T2" fmla="*/ 2508 w 2509"/>
                <a:gd name="T3" fmla="*/ 0 h 2442"/>
                <a:gd name="T4" fmla="*/ 2418 w 2509"/>
                <a:gd name="T5" fmla="*/ 12 h 2442"/>
                <a:gd name="T6" fmla="*/ 0 w 2509"/>
                <a:gd name="T7" fmla="*/ 2441 h 2442"/>
                <a:gd name="T8" fmla="*/ 102 w 2509"/>
                <a:gd name="T9" fmla="*/ 2407 h 2442"/>
                <a:gd name="T10" fmla="*/ 2508 w 2509"/>
                <a:gd name="T11" fmla="*/ 0 h 2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09" h="2442">
                  <a:moveTo>
                    <a:pt x="2508" y="0"/>
                  </a:moveTo>
                  <a:lnTo>
                    <a:pt x="2508" y="0"/>
                  </a:lnTo>
                  <a:cubicBezTo>
                    <a:pt x="2486" y="0"/>
                    <a:pt x="2452" y="12"/>
                    <a:pt x="2418" y="12"/>
                  </a:cubicBezTo>
                  <a:cubicBezTo>
                    <a:pt x="0" y="2441"/>
                    <a:pt x="0" y="2441"/>
                    <a:pt x="0" y="2441"/>
                  </a:cubicBezTo>
                  <a:cubicBezTo>
                    <a:pt x="102" y="2407"/>
                    <a:pt x="102" y="2407"/>
                    <a:pt x="102" y="2407"/>
                  </a:cubicBezTo>
                  <a:cubicBezTo>
                    <a:pt x="2508" y="0"/>
                    <a:pt x="2508" y="0"/>
                    <a:pt x="2508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0" name="Freeform 5824"/>
            <p:cNvSpPr>
              <a:spLocks noChangeArrowheads="1"/>
            </p:cNvSpPr>
            <p:nvPr/>
          </p:nvSpPr>
          <p:spPr bwMode="auto">
            <a:xfrm>
              <a:off x="13297193" y="4965797"/>
              <a:ext cx="674025" cy="656205"/>
            </a:xfrm>
            <a:custGeom>
              <a:avLst/>
              <a:gdLst>
                <a:gd name="T0" fmla="*/ 2497 w 2498"/>
                <a:gd name="T1" fmla="*/ 0 h 2430"/>
                <a:gd name="T2" fmla="*/ 2497 w 2498"/>
                <a:gd name="T3" fmla="*/ 0 h 2430"/>
                <a:gd name="T4" fmla="*/ 2406 w 2498"/>
                <a:gd name="T5" fmla="*/ 22 h 2430"/>
                <a:gd name="T6" fmla="*/ 0 w 2498"/>
                <a:gd name="T7" fmla="*/ 2429 h 2430"/>
                <a:gd name="T8" fmla="*/ 102 w 2498"/>
                <a:gd name="T9" fmla="*/ 2395 h 2430"/>
                <a:gd name="T10" fmla="*/ 2497 w 2498"/>
                <a:gd name="T11" fmla="*/ 0 h 2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98" h="2430">
                  <a:moveTo>
                    <a:pt x="2497" y="0"/>
                  </a:moveTo>
                  <a:lnTo>
                    <a:pt x="2497" y="0"/>
                  </a:lnTo>
                  <a:cubicBezTo>
                    <a:pt x="2463" y="11"/>
                    <a:pt x="2440" y="11"/>
                    <a:pt x="2406" y="22"/>
                  </a:cubicBezTo>
                  <a:cubicBezTo>
                    <a:pt x="0" y="2429"/>
                    <a:pt x="0" y="2429"/>
                    <a:pt x="0" y="2429"/>
                  </a:cubicBezTo>
                  <a:cubicBezTo>
                    <a:pt x="102" y="2395"/>
                    <a:pt x="102" y="2395"/>
                    <a:pt x="102" y="2395"/>
                  </a:cubicBezTo>
                  <a:cubicBezTo>
                    <a:pt x="2497" y="0"/>
                    <a:pt x="2497" y="0"/>
                    <a:pt x="2497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1" name="Freeform 5825"/>
            <p:cNvSpPr>
              <a:spLocks noChangeArrowheads="1"/>
            </p:cNvSpPr>
            <p:nvPr/>
          </p:nvSpPr>
          <p:spPr bwMode="auto">
            <a:xfrm>
              <a:off x="13349590" y="4950315"/>
              <a:ext cx="674025" cy="656206"/>
            </a:xfrm>
            <a:custGeom>
              <a:avLst/>
              <a:gdLst>
                <a:gd name="T0" fmla="*/ 2497 w 2498"/>
                <a:gd name="T1" fmla="*/ 0 h 2430"/>
                <a:gd name="T2" fmla="*/ 2497 w 2498"/>
                <a:gd name="T3" fmla="*/ 0 h 2430"/>
                <a:gd name="T4" fmla="*/ 2395 w 2498"/>
                <a:gd name="T5" fmla="*/ 34 h 2430"/>
                <a:gd name="T6" fmla="*/ 0 w 2498"/>
                <a:gd name="T7" fmla="*/ 2429 h 2430"/>
                <a:gd name="T8" fmla="*/ 102 w 2498"/>
                <a:gd name="T9" fmla="*/ 2407 h 2430"/>
                <a:gd name="T10" fmla="*/ 2497 w 2498"/>
                <a:gd name="T11" fmla="*/ 0 h 2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98" h="2430">
                  <a:moveTo>
                    <a:pt x="2497" y="0"/>
                  </a:moveTo>
                  <a:lnTo>
                    <a:pt x="2497" y="0"/>
                  </a:lnTo>
                  <a:cubicBezTo>
                    <a:pt x="2463" y="11"/>
                    <a:pt x="2429" y="23"/>
                    <a:pt x="2395" y="34"/>
                  </a:cubicBezTo>
                  <a:cubicBezTo>
                    <a:pt x="0" y="2429"/>
                    <a:pt x="0" y="2429"/>
                    <a:pt x="0" y="2429"/>
                  </a:cubicBezTo>
                  <a:cubicBezTo>
                    <a:pt x="102" y="2407"/>
                    <a:pt x="102" y="2407"/>
                    <a:pt x="102" y="2407"/>
                  </a:cubicBezTo>
                  <a:cubicBezTo>
                    <a:pt x="2497" y="0"/>
                    <a:pt x="2497" y="0"/>
                    <a:pt x="2497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2" name="Freeform 5826"/>
            <p:cNvSpPr>
              <a:spLocks noChangeArrowheads="1"/>
            </p:cNvSpPr>
            <p:nvPr/>
          </p:nvSpPr>
          <p:spPr bwMode="auto">
            <a:xfrm>
              <a:off x="13400797" y="4922924"/>
              <a:ext cx="689507" cy="668114"/>
            </a:xfrm>
            <a:custGeom>
              <a:avLst/>
              <a:gdLst>
                <a:gd name="T0" fmla="*/ 2554 w 2555"/>
                <a:gd name="T1" fmla="*/ 0 h 2475"/>
                <a:gd name="T2" fmla="*/ 2554 w 2555"/>
                <a:gd name="T3" fmla="*/ 0 h 2475"/>
                <a:gd name="T4" fmla="*/ 2418 w 2555"/>
                <a:gd name="T5" fmla="*/ 68 h 2475"/>
                <a:gd name="T6" fmla="*/ 0 w 2555"/>
                <a:gd name="T7" fmla="*/ 2474 h 2475"/>
                <a:gd name="T8" fmla="*/ 91 w 2555"/>
                <a:gd name="T9" fmla="*/ 2452 h 2475"/>
                <a:gd name="T10" fmla="*/ 2554 w 2555"/>
                <a:gd name="T11" fmla="*/ 0 h 2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5" h="2475">
                  <a:moveTo>
                    <a:pt x="2554" y="0"/>
                  </a:moveTo>
                  <a:lnTo>
                    <a:pt x="2554" y="0"/>
                  </a:lnTo>
                  <a:cubicBezTo>
                    <a:pt x="2508" y="22"/>
                    <a:pt x="2463" y="45"/>
                    <a:pt x="2418" y="68"/>
                  </a:cubicBezTo>
                  <a:cubicBezTo>
                    <a:pt x="0" y="2474"/>
                    <a:pt x="0" y="2474"/>
                    <a:pt x="0" y="2474"/>
                  </a:cubicBezTo>
                  <a:cubicBezTo>
                    <a:pt x="91" y="2452"/>
                    <a:pt x="91" y="2452"/>
                    <a:pt x="91" y="2452"/>
                  </a:cubicBezTo>
                  <a:cubicBezTo>
                    <a:pt x="2554" y="0"/>
                    <a:pt x="2554" y="0"/>
                    <a:pt x="2554" y="0"/>
                  </a:cubicBez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3" name="Freeform 5827"/>
            <p:cNvSpPr>
              <a:spLocks noChangeArrowheads="1"/>
            </p:cNvSpPr>
            <p:nvPr/>
          </p:nvSpPr>
          <p:spPr bwMode="auto">
            <a:xfrm>
              <a:off x="13453194" y="4895532"/>
              <a:ext cx="687125" cy="683597"/>
            </a:xfrm>
            <a:custGeom>
              <a:avLst/>
              <a:gdLst>
                <a:gd name="T0" fmla="*/ 2543 w 2544"/>
                <a:gd name="T1" fmla="*/ 0 h 2532"/>
                <a:gd name="T2" fmla="*/ 2520 w 2544"/>
                <a:gd name="T3" fmla="*/ 0 h 2532"/>
                <a:gd name="T4" fmla="*/ 0 w 2544"/>
                <a:gd name="T5" fmla="*/ 2531 h 2532"/>
                <a:gd name="T6" fmla="*/ 91 w 2544"/>
                <a:gd name="T7" fmla="*/ 2497 h 2532"/>
                <a:gd name="T8" fmla="*/ 2543 w 2544"/>
                <a:gd name="T9" fmla="*/ 56 h 2532"/>
                <a:gd name="T10" fmla="*/ 2543 w 2544"/>
                <a:gd name="T11" fmla="*/ 0 h 2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4" h="2532">
                  <a:moveTo>
                    <a:pt x="2543" y="0"/>
                  </a:moveTo>
                  <a:lnTo>
                    <a:pt x="2520" y="0"/>
                  </a:lnTo>
                  <a:lnTo>
                    <a:pt x="0" y="2531"/>
                  </a:lnTo>
                  <a:lnTo>
                    <a:pt x="91" y="2497"/>
                  </a:lnTo>
                  <a:lnTo>
                    <a:pt x="2543" y="56"/>
                  </a:lnTo>
                  <a:lnTo>
                    <a:pt x="25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4" name="Freeform 5828"/>
            <p:cNvSpPr>
              <a:spLocks noChangeArrowheads="1"/>
            </p:cNvSpPr>
            <p:nvPr/>
          </p:nvSpPr>
          <p:spPr bwMode="auto">
            <a:xfrm>
              <a:off x="13453194" y="4895532"/>
              <a:ext cx="687125" cy="683597"/>
            </a:xfrm>
            <a:custGeom>
              <a:avLst/>
              <a:gdLst>
                <a:gd name="T0" fmla="*/ 2543 w 2544"/>
                <a:gd name="T1" fmla="*/ 0 h 2532"/>
                <a:gd name="T2" fmla="*/ 2520 w 2544"/>
                <a:gd name="T3" fmla="*/ 0 h 2532"/>
                <a:gd name="T4" fmla="*/ 0 w 2544"/>
                <a:gd name="T5" fmla="*/ 2531 h 2532"/>
                <a:gd name="T6" fmla="*/ 91 w 2544"/>
                <a:gd name="T7" fmla="*/ 2497 h 2532"/>
                <a:gd name="T8" fmla="*/ 2543 w 2544"/>
                <a:gd name="T9" fmla="*/ 56 h 2532"/>
                <a:gd name="T10" fmla="*/ 2543 w 2544"/>
                <a:gd name="T11" fmla="*/ 0 h 2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44" h="2532">
                  <a:moveTo>
                    <a:pt x="2543" y="0"/>
                  </a:moveTo>
                  <a:lnTo>
                    <a:pt x="2520" y="0"/>
                  </a:lnTo>
                  <a:lnTo>
                    <a:pt x="0" y="2531"/>
                  </a:lnTo>
                  <a:lnTo>
                    <a:pt x="91" y="2497"/>
                  </a:lnTo>
                  <a:lnTo>
                    <a:pt x="2543" y="56"/>
                  </a:lnTo>
                  <a:lnTo>
                    <a:pt x="25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5" name="Freeform 5829"/>
            <p:cNvSpPr>
              <a:spLocks noChangeArrowheads="1"/>
            </p:cNvSpPr>
            <p:nvPr/>
          </p:nvSpPr>
          <p:spPr bwMode="auto">
            <a:xfrm>
              <a:off x="14134365" y="4895532"/>
              <a:ext cx="5954" cy="1191"/>
            </a:xfrm>
            <a:custGeom>
              <a:avLst/>
              <a:gdLst>
                <a:gd name="T0" fmla="*/ 23 w 24"/>
                <a:gd name="T1" fmla="*/ 0 h 1"/>
                <a:gd name="T2" fmla="*/ 0 w 24"/>
                <a:gd name="T3" fmla="*/ 0 h 1"/>
                <a:gd name="T4" fmla="*/ 0 w 24"/>
                <a:gd name="T5" fmla="*/ 0 h 1"/>
                <a:gd name="T6" fmla="*/ 23 w 2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2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6" name="Freeform 5830"/>
            <p:cNvSpPr>
              <a:spLocks noChangeArrowheads="1"/>
            </p:cNvSpPr>
            <p:nvPr/>
          </p:nvSpPr>
          <p:spPr bwMode="auto">
            <a:xfrm>
              <a:off x="14134365" y="4895532"/>
              <a:ext cx="5954" cy="1191"/>
            </a:xfrm>
            <a:custGeom>
              <a:avLst/>
              <a:gdLst>
                <a:gd name="T0" fmla="*/ 23 w 24"/>
                <a:gd name="T1" fmla="*/ 0 h 1"/>
                <a:gd name="T2" fmla="*/ 0 w 24"/>
                <a:gd name="T3" fmla="*/ 0 h 1"/>
                <a:gd name="T4" fmla="*/ 0 w 24"/>
                <a:gd name="T5" fmla="*/ 0 h 1"/>
                <a:gd name="T6" fmla="*/ 23 w 2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2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3" y="0"/>
                  </a:lnTo>
                </a:path>
              </a:pathLst>
            </a:custGeom>
            <a:solidFill>
              <a:srgbClr val="FFD4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7" name="Freeform 5831"/>
            <p:cNvSpPr>
              <a:spLocks noChangeArrowheads="1"/>
            </p:cNvSpPr>
            <p:nvPr/>
          </p:nvSpPr>
          <p:spPr bwMode="auto">
            <a:xfrm>
              <a:off x="13502019" y="4928878"/>
              <a:ext cx="638300" cy="634769"/>
            </a:xfrm>
            <a:custGeom>
              <a:avLst/>
              <a:gdLst>
                <a:gd name="T0" fmla="*/ 2362 w 2363"/>
                <a:gd name="T1" fmla="*/ 0 h 2351"/>
                <a:gd name="T2" fmla="*/ 0 w 2363"/>
                <a:gd name="T3" fmla="*/ 2350 h 2351"/>
                <a:gd name="T4" fmla="*/ 102 w 2363"/>
                <a:gd name="T5" fmla="*/ 2316 h 2351"/>
                <a:gd name="T6" fmla="*/ 2362 w 2363"/>
                <a:gd name="T7" fmla="*/ 69 h 2351"/>
                <a:gd name="T8" fmla="*/ 2362 w 2363"/>
                <a:gd name="T9" fmla="*/ 0 h 2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63" h="2351">
                  <a:moveTo>
                    <a:pt x="2362" y="0"/>
                  </a:moveTo>
                  <a:lnTo>
                    <a:pt x="0" y="2350"/>
                  </a:lnTo>
                  <a:lnTo>
                    <a:pt x="102" y="2316"/>
                  </a:lnTo>
                  <a:lnTo>
                    <a:pt x="2362" y="69"/>
                  </a:lnTo>
                  <a:lnTo>
                    <a:pt x="236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8" name="Freeform 5832"/>
            <p:cNvSpPr>
              <a:spLocks noChangeArrowheads="1"/>
            </p:cNvSpPr>
            <p:nvPr/>
          </p:nvSpPr>
          <p:spPr bwMode="auto">
            <a:xfrm>
              <a:off x="13502019" y="4928878"/>
              <a:ext cx="638300" cy="634769"/>
            </a:xfrm>
            <a:custGeom>
              <a:avLst/>
              <a:gdLst>
                <a:gd name="T0" fmla="*/ 2362 w 2363"/>
                <a:gd name="T1" fmla="*/ 0 h 2351"/>
                <a:gd name="T2" fmla="*/ 0 w 2363"/>
                <a:gd name="T3" fmla="*/ 2350 h 2351"/>
                <a:gd name="T4" fmla="*/ 102 w 2363"/>
                <a:gd name="T5" fmla="*/ 2316 h 2351"/>
                <a:gd name="T6" fmla="*/ 2362 w 2363"/>
                <a:gd name="T7" fmla="*/ 69 h 2351"/>
                <a:gd name="T8" fmla="*/ 2362 w 2363"/>
                <a:gd name="T9" fmla="*/ 0 h 2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63" h="2351">
                  <a:moveTo>
                    <a:pt x="2362" y="0"/>
                  </a:moveTo>
                  <a:lnTo>
                    <a:pt x="0" y="2350"/>
                  </a:lnTo>
                  <a:lnTo>
                    <a:pt x="102" y="2316"/>
                  </a:lnTo>
                  <a:lnTo>
                    <a:pt x="2362" y="69"/>
                  </a:lnTo>
                  <a:lnTo>
                    <a:pt x="2362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39" name="Freeform 5833"/>
            <p:cNvSpPr>
              <a:spLocks noChangeArrowheads="1"/>
            </p:cNvSpPr>
            <p:nvPr/>
          </p:nvSpPr>
          <p:spPr bwMode="auto">
            <a:xfrm>
              <a:off x="13554417" y="4965798"/>
              <a:ext cx="585902" cy="582367"/>
            </a:xfrm>
            <a:custGeom>
              <a:avLst/>
              <a:gdLst>
                <a:gd name="T0" fmla="*/ 2169 w 2170"/>
                <a:gd name="T1" fmla="*/ 0 h 2158"/>
                <a:gd name="T2" fmla="*/ 0 w 2170"/>
                <a:gd name="T3" fmla="*/ 2157 h 2158"/>
                <a:gd name="T4" fmla="*/ 102 w 2170"/>
                <a:gd name="T5" fmla="*/ 2122 h 2158"/>
                <a:gd name="T6" fmla="*/ 2169 w 2170"/>
                <a:gd name="T7" fmla="*/ 68 h 2158"/>
                <a:gd name="T8" fmla="*/ 2169 w 2170"/>
                <a:gd name="T9" fmla="*/ 0 h 2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0" h="2158">
                  <a:moveTo>
                    <a:pt x="2169" y="0"/>
                  </a:moveTo>
                  <a:lnTo>
                    <a:pt x="0" y="2157"/>
                  </a:lnTo>
                  <a:lnTo>
                    <a:pt x="102" y="2122"/>
                  </a:lnTo>
                  <a:lnTo>
                    <a:pt x="2169" y="68"/>
                  </a:lnTo>
                  <a:lnTo>
                    <a:pt x="216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0" name="Freeform 5834"/>
            <p:cNvSpPr>
              <a:spLocks noChangeArrowheads="1"/>
            </p:cNvSpPr>
            <p:nvPr/>
          </p:nvSpPr>
          <p:spPr bwMode="auto">
            <a:xfrm>
              <a:off x="13554417" y="4965798"/>
              <a:ext cx="585902" cy="582367"/>
            </a:xfrm>
            <a:custGeom>
              <a:avLst/>
              <a:gdLst>
                <a:gd name="T0" fmla="*/ 2169 w 2170"/>
                <a:gd name="T1" fmla="*/ 0 h 2158"/>
                <a:gd name="T2" fmla="*/ 0 w 2170"/>
                <a:gd name="T3" fmla="*/ 2157 h 2158"/>
                <a:gd name="T4" fmla="*/ 102 w 2170"/>
                <a:gd name="T5" fmla="*/ 2122 h 2158"/>
                <a:gd name="T6" fmla="*/ 2169 w 2170"/>
                <a:gd name="T7" fmla="*/ 68 h 2158"/>
                <a:gd name="T8" fmla="*/ 2169 w 2170"/>
                <a:gd name="T9" fmla="*/ 0 h 2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0" h="2158">
                  <a:moveTo>
                    <a:pt x="2169" y="0"/>
                  </a:moveTo>
                  <a:lnTo>
                    <a:pt x="0" y="2157"/>
                  </a:lnTo>
                  <a:lnTo>
                    <a:pt x="102" y="2122"/>
                  </a:lnTo>
                  <a:lnTo>
                    <a:pt x="2169" y="68"/>
                  </a:lnTo>
                  <a:lnTo>
                    <a:pt x="2169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1" name="Freeform 5835"/>
            <p:cNvSpPr>
              <a:spLocks noChangeArrowheads="1"/>
            </p:cNvSpPr>
            <p:nvPr/>
          </p:nvSpPr>
          <p:spPr bwMode="auto">
            <a:xfrm>
              <a:off x="13606815" y="5002717"/>
              <a:ext cx="533504" cy="531157"/>
            </a:xfrm>
            <a:custGeom>
              <a:avLst/>
              <a:gdLst>
                <a:gd name="T0" fmla="*/ 1976 w 1977"/>
                <a:gd name="T1" fmla="*/ 0 h 1965"/>
                <a:gd name="T2" fmla="*/ 0 w 1977"/>
                <a:gd name="T3" fmla="*/ 1964 h 1965"/>
                <a:gd name="T4" fmla="*/ 103 w 1977"/>
                <a:gd name="T5" fmla="*/ 1941 h 1965"/>
                <a:gd name="T6" fmla="*/ 1976 w 1977"/>
                <a:gd name="T7" fmla="*/ 68 h 1965"/>
                <a:gd name="T8" fmla="*/ 1976 w 1977"/>
                <a:gd name="T9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7" h="1965">
                  <a:moveTo>
                    <a:pt x="1976" y="0"/>
                  </a:moveTo>
                  <a:lnTo>
                    <a:pt x="0" y="1964"/>
                  </a:lnTo>
                  <a:lnTo>
                    <a:pt x="103" y="1941"/>
                  </a:lnTo>
                  <a:lnTo>
                    <a:pt x="1976" y="68"/>
                  </a:lnTo>
                  <a:lnTo>
                    <a:pt x="197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2" name="Freeform 5836"/>
            <p:cNvSpPr>
              <a:spLocks noChangeArrowheads="1"/>
            </p:cNvSpPr>
            <p:nvPr/>
          </p:nvSpPr>
          <p:spPr bwMode="auto">
            <a:xfrm>
              <a:off x="13606815" y="5002717"/>
              <a:ext cx="533504" cy="531157"/>
            </a:xfrm>
            <a:custGeom>
              <a:avLst/>
              <a:gdLst>
                <a:gd name="T0" fmla="*/ 1976 w 1977"/>
                <a:gd name="T1" fmla="*/ 0 h 1965"/>
                <a:gd name="T2" fmla="*/ 0 w 1977"/>
                <a:gd name="T3" fmla="*/ 1964 h 1965"/>
                <a:gd name="T4" fmla="*/ 103 w 1977"/>
                <a:gd name="T5" fmla="*/ 1941 h 1965"/>
                <a:gd name="T6" fmla="*/ 1976 w 1977"/>
                <a:gd name="T7" fmla="*/ 68 h 1965"/>
                <a:gd name="T8" fmla="*/ 1976 w 1977"/>
                <a:gd name="T9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7" h="1965">
                  <a:moveTo>
                    <a:pt x="1976" y="0"/>
                  </a:moveTo>
                  <a:lnTo>
                    <a:pt x="0" y="1964"/>
                  </a:lnTo>
                  <a:lnTo>
                    <a:pt x="103" y="1941"/>
                  </a:lnTo>
                  <a:lnTo>
                    <a:pt x="1976" y="68"/>
                  </a:lnTo>
                  <a:lnTo>
                    <a:pt x="197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3" name="Freeform 5837"/>
            <p:cNvSpPr>
              <a:spLocks noChangeArrowheads="1"/>
            </p:cNvSpPr>
            <p:nvPr/>
          </p:nvSpPr>
          <p:spPr bwMode="auto">
            <a:xfrm>
              <a:off x="13659213" y="5039636"/>
              <a:ext cx="482297" cy="478756"/>
            </a:xfrm>
            <a:custGeom>
              <a:avLst/>
              <a:gdLst>
                <a:gd name="T0" fmla="*/ 1783 w 1784"/>
                <a:gd name="T1" fmla="*/ 0 h 1772"/>
                <a:gd name="T2" fmla="*/ 0 w 1784"/>
                <a:gd name="T3" fmla="*/ 1771 h 1772"/>
                <a:gd name="T4" fmla="*/ 102 w 1784"/>
                <a:gd name="T5" fmla="*/ 1748 h 1772"/>
                <a:gd name="T6" fmla="*/ 1783 w 1784"/>
                <a:gd name="T7" fmla="*/ 68 h 1772"/>
                <a:gd name="T8" fmla="*/ 1783 w 1784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4" h="1772">
                  <a:moveTo>
                    <a:pt x="1783" y="0"/>
                  </a:moveTo>
                  <a:lnTo>
                    <a:pt x="0" y="1771"/>
                  </a:lnTo>
                  <a:lnTo>
                    <a:pt x="102" y="1748"/>
                  </a:lnTo>
                  <a:lnTo>
                    <a:pt x="1783" y="68"/>
                  </a:lnTo>
                  <a:lnTo>
                    <a:pt x="178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4" name="Freeform 5838"/>
            <p:cNvSpPr>
              <a:spLocks noChangeArrowheads="1"/>
            </p:cNvSpPr>
            <p:nvPr/>
          </p:nvSpPr>
          <p:spPr bwMode="auto">
            <a:xfrm>
              <a:off x="13659213" y="5039636"/>
              <a:ext cx="482297" cy="478756"/>
            </a:xfrm>
            <a:custGeom>
              <a:avLst/>
              <a:gdLst>
                <a:gd name="T0" fmla="*/ 1783 w 1784"/>
                <a:gd name="T1" fmla="*/ 0 h 1772"/>
                <a:gd name="T2" fmla="*/ 0 w 1784"/>
                <a:gd name="T3" fmla="*/ 1771 h 1772"/>
                <a:gd name="T4" fmla="*/ 102 w 1784"/>
                <a:gd name="T5" fmla="*/ 1748 h 1772"/>
                <a:gd name="T6" fmla="*/ 1783 w 1784"/>
                <a:gd name="T7" fmla="*/ 68 h 1772"/>
                <a:gd name="T8" fmla="*/ 1783 w 1784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4" h="1772">
                  <a:moveTo>
                    <a:pt x="1783" y="0"/>
                  </a:moveTo>
                  <a:lnTo>
                    <a:pt x="0" y="1771"/>
                  </a:lnTo>
                  <a:lnTo>
                    <a:pt x="102" y="1748"/>
                  </a:lnTo>
                  <a:lnTo>
                    <a:pt x="1783" y="68"/>
                  </a:lnTo>
                  <a:lnTo>
                    <a:pt x="178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5" name="Freeform 5839"/>
            <p:cNvSpPr>
              <a:spLocks noChangeArrowheads="1"/>
            </p:cNvSpPr>
            <p:nvPr/>
          </p:nvSpPr>
          <p:spPr bwMode="auto">
            <a:xfrm>
              <a:off x="13710419" y="5076554"/>
              <a:ext cx="429900" cy="429928"/>
            </a:xfrm>
            <a:custGeom>
              <a:avLst/>
              <a:gdLst>
                <a:gd name="T0" fmla="*/ 1590 w 1591"/>
                <a:gd name="T1" fmla="*/ 0 h 1591"/>
                <a:gd name="T2" fmla="*/ 0 w 1591"/>
                <a:gd name="T3" fmla="*/ 1590 h 1591"/>
                <a:gd name="T4" fmla="*/ 102 w 1591"/>
                <a:gd name="T5" fmla="*/ 1556 h 1591"/>
                <a:gd name="T6" fmla="*/ 1590 w 1591"/>
                <a:gd name="T7" fmla="*/ 68 h 1591"/>
                <a:gd name="T8" fmla="*/ 1590 w 1591"/>
                <a:gd name="T9" fmla="*/ 0 h 1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1" h="1591">
                  <a:moveTo>
                    <a:pt x="1590" y="0"/>
                  </a:moveTo>
                  <a:lnTo>
                    <a:pt x="0" y="1590"/>
                  </a:lnTo>
                  <a:lnTo>
                    <a:pt x="102" y="1556"/>
                  </a:lnTo>
                  <a:lnTo>
                    <a:pt x="1590" y="68"/>
                  </a:lnTo>
                  <a:lnTo>
                    <a:pt x="159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6" name="Freeform 5840"/>
            <p:cNvSpPr>
              <a:spLocks noChangeArrowheads="1"/>
            </p:cNvSpPr>
            <p:nvPr/>
          </p:nvSpPr>
          <p:spPr bwMode="auto">
            <a:xfrm>
              <a:off x="13710419" y="5076554"/>
              <a:ext cx="429900" cy="429928"/>
            </a:xfrm>
            <a:custGeom>
              <a:avLst/>
              <a:gdLst>
                <a:gd name="T0" fmla="*/ 1590 w 1591"/>
                <a:gd name="T1" fmla="*/ 0 h 1591"/>
                <a:gd name="T2" fmla="*/ 0 w 1591"/>
                <a:gd name="T3" fmla="*/ 1590 h 1591"/>
                <a:gd name="T4" fmla="*/ 102 w 1591"/>
                <a:gd name="T5" fmla="*/ 1556 h 1591"/>
                <a:gd name="T6" fmla="*/ 1590 w 1591"/>
                <a:gd name="T7" fmla="*/ 68 h 1591"/>
                <a:gd name="T8" fmla="*/ 1590 w 1591"/>
                <a:gd name="T9" fmla="*/ 0 h 1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1" h="1591">
                  <a:moveTo>
                    <a:pt x="1590" y="0"/>
                  </a:moveTo>
                  <a:lnTo>
                    <a:pt x="0" y="1590"/>
                  </a:lnTo>
                  <a:lnTo>
                    <a:pt x="102" y="1556"/>
                  </a:lnTo>
                  <a:lnTo>
                    <a:pt x="1590" y="68"/>
                  </a:lnTo>
                  <a:lnTo>
                    <a:pt x="159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7" name="Freeform 5841"/>
            <p:cNvSpPr>
              <a:spLocks noChangeArrowheads="1"/>
            </p:cNvSpPr>
            <p:nvPr/>
          </p:nvSpPr>
          <p:spPr bwMode="auto">
            <a:xfrm>
              <a:off x="13762817" y="5113474"/>
              <a:ext cx="377502" cy="377526"/>
            </a:xfrm>
            <a:custGeom>
              <a:avLst/>
              <a:gdLst>
                <a:gd name="T0" fmla="*/ 1397 w 1398"/>
                <a:gd name="T1" fmla="*/ 0 h 1398"/>
                <a:gd name="T2" fmla="*/ 0 w 1398"/>
                <a:gd name="T3" fmla="*/ 1397 h 1398"/>
                <a:gd name="T4" fmla="*/ 102 w 1398"/>
                <a:gd name="T5" fmla="*/ 1363 h 1398"/>
                <a:gd name="T6" fmla="*/ 1397 w 1398"/>
                <a:gd name="T7" fmla="*/ 69 h 1398"/>
                <a:gd name="T8" fmla="*/ 1397 w 1398"/>
                <a:gd name="T9" fmla="*/ 0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8" h="1398">
                  <a:moveTo>
                    <a:pt x="1397" y="0"/>
                  </a:moveTo>
                  <a:lnTo>
                    <a:pt x="0" y="1397"/>
                  </a:lnTo>
                  <a:lnTo>
                    <a:pt x="102" y="1363"/>
                  </a:lnTo>
                  <a:lnTo>
                    <a:pt x="1397" y="69"/>
                  </a:lnTo>
                  <a:lnTo>
                    <a:pt x="139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8" name="Freeform 5842"/>
            <p:cNvSpPr>
              <a:spLocks noChangeArrowheads="1"/>
            </p:cNvSpPr>
            <p:nvPr/>
          </p:nvSpPr>
          <p:spPr bwMode="auto">
            <a:xfrm>
              <a:off x="13762817" y="5113474"/>
              <a:ext cx="377502" cy="377526"/>
            </a:xfrm>
            <a:custGeom>
              <a:avLst/>
              <a:gdLst>
                <a:gd name="T0" fmla="*/ 1397 w 1398"/>
                <a:gd name="T1" fmla="*/ 0 h 1398"/>
                <a:gd name="T2" fmla="*/ 0 w 1398"/>
                <a:gd name="T3" fmla="*/ 1397 h 1398"/>
                <a:gd name="T4" fmla="*/ 102 w 1398"/>
                <a:gd name="T5" fmla="*/ 1363 h 1398"/>
                <a:gd name="T6" fmla="*/ 1397 w 1398"/>
                <a:gd name="T7" fmla="*/ 69 h 1398"/>
                <a:gd name="T8" fmla="*/ 1397 w 1398"/>
                <a:gd name="T9" fmla="*/ 0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8" h="1398">
                  <a:moveTo>
                    <a:pt x="1397" y="0"/>
                  </a:moveTo>
                  <a:lnTo>
                    <a:pt x="0" y="1397"/>
                  </a:lnTo>
                  <a:lnTo>
                    <a:pt x="102" y="1363"/>
                  </a:lnTo>
                  <a:lnTo>
                    <a:pt x="1397" y="69"/>
                  </a:lnTo>
                  <a:lnTo>
                    <a:pt x="139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49" name="Freeform 5843"/>
            <p:cNvSpPr>
              <a:spLocks noChangeArrowheads="1"/>
            </p:cNvSpPr>
            <p:nvPr/>
          </p:nvSpPr>
          <p:spPr bwMode="auto">
            <a:xfrm>
              <a:off x="13815215" y="5150392"/>
              <a:ext cx="325105" cy="325126"/>
            </a:xfrm>
            <a:custGeom>
              <a:avLst/>
              <a:gdLst>
                <a:gd name="T0" fmla="*/ 1204 w 1205"/>
                <a:gd name="T1" fmla="*/ 0 h 1204"/>
                <a:gd name="T2" fmla="*/ 0 w 1205"/>
                <a:gd name="T3" fmla="*/ 1203 h 1204"/>
                <a:gd name="T4" fmla="*/ 91 w 1205"/>
                <a:gd name="T5" fmla="*/ 1180 h 1204"/>
                <a:gd name="T6" fmla="*/ 1204 w 1205"/>
                <a:gd name="T7" fmla="*/ 68 h 1204"/>
                <a:gd name="T8" fmla="*/ 1204 w 1205"/>
                <a:gd name="T9" fmla="*/ 0 h 1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5" h="1204">
                  <a:moveTo>
                    <a:pt x="1204" y="0"/>
                  </a:moveTo>
                  <a:lnTo>
                    <a:pt x="0" y="1203"/>
                  </a:lnTo>
                  <a:lnTo>
                    <a:pt x="91" y="1180"/>
                  </a:lnTo>
                  <a:lnTo>
                    <a:pt x="1204" y="68"/>
                  </a:lnTo>
                  <a:lnTo>
                    <a:pt x="120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0" name="Freeform 5844"/>
            <p:cNvSpPr>
              <a:spLocks noChangeArrowheads="1"/>
            </p:cNvSpPr>
            <p:nvPr/>
          </p:nvSpPr>
          <p:spPr bwMode="auto">
            <a:xfrm>
              <a:off x="13815215" y="5150392"/>
              <a:ext cx="325105" cy="325126"/>
            </a:xfrm>
            <a:custGeom>
              <a:avLst/>
              <a:gdLst>
                <a:gd name="T0" fmla="*/ 1204 w 1205"/>
                <a:gd name="T1" fmla="*/ 0 h 1204"/>
                <a:gd name="T2" fmla="*/ 0 w 1205"/>
                <a:gd name="T3" fmla="*/ 1203 h 1204"/>
                <a:gd name="T4" fmla="*/ 91 w 1205"/>
                <a:gd name="T5" fmla="*/ 1180 h 1204"/>
                <a:gd name="T6" fmla="*/ 1204 w 1205"/>
                <a:gd name="T7" fmla="*/ 68 h 1204"/>
                <a:gd name="T8" fmla="*/ 1204 w 1205"/>
                <a:gd name="T9" fmla="*/ 0 h 1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5" h="1204">
                  <a:moveTo>
                    <a:pt x="1204" y="0"/>
                  </a:moveTo>
                  <a:lnTo>
                    <a:pt x="0" y="1203"/>
                  </a:lnTo>
                  <a:lnTo>
                    <a:pt x="91" y="1180"/>
                  </a:lnTo>
                  <a:lnTo>
                    <a:pt x="1204" y="68"/>
                  </a:lnTo>
                  <a:lnTo>
                    <a:pt x="1204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1" name="Freeform 5845"/>
            <p:cNvSpPr>
              <a:spLocks noChangeArrowheads="1"/>
            </p:cNvSpPr>
            <p:nvPr/>
          </p:nvSpPr>
          <p:spPr bwMode="auto">
            <a:xfrm>
              <a:off x="13867613" y="5186120"/>
              <a:ext cx="272707" cy="272725"/>
            </a:xfrm>
            <a:custGeom>
              <a:avLst/>
              <a:gdLst>
                <a:gd name="T0" fmla="*/ 1011 w 1012"/>
                <a:gd name="T1" fmla="*/ 0 h 1011"/>
                <a:gd name="T2" fmla="*/ 0 w 1012"/>
                <a:gd name="T3" fmla="*/ 1010 h 1011"/>
                <a:gd name="T4" fmla="*/ 91 w 1012"/>
                <a:gd name="T5" fmla="*/ 988 h 1011"/>
                <a:gd name="T6" fmla="*/ 1011 w 1012"/>
                <a:gd name="T7" fmla="*/ 79 h 1011"/>
                <a:gd name="T8" fmla="*/ 1011 w 1012"/>
                <a:gd name="T9" fmla="*/ 0 h 1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2" h="1011">
                  <a:moveTo>
                    <a:pt x="1011" y="0"/>
                  </a:moveTo>
                  <a:lnTo>
                    <a:pt x="0" y="1010"/>
                  </a:lnTo>
                  <a:lnTo>
                    <a:pt x="91" y="988"/>
                  </a:lnTo>
                  <a:lnTo>
                    <a:pt x="1011" y="79"/>
                  </a:lnTo>
                  <a:lnTo>
                    <a:pt x="101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2" name="Freeform 5846"/>
            <p:cNvSpPr>
              <a:spLocks noChangeArrowheads="1"/>
            </p:cNvSpPr>
            <p:nvPr/>
          </p:nvSpPr>
          <p:spPr bwMode="auto">
            <a:xfrm>
              <a:off x="13867613" y="5186120"/>
              <a:ext cx="272707" cy="272725"/>
            </a:xfrm>
            <a:custGeom>
              <a:avLst/>
              <a:gdLst>
                <a:gd name="T0" fmla="*/ 1011 w 1012"/>
                <a:gd name="T1" fmla="*/ 0 h 1011"/>
                <a:gd name="T2" fmla="*/ 0 w 1012"/>
                <a:gd name="T3" fmla="*/ 1010 h 1011"/>
                <a:gd name="T4" fmla="*/ 91 w 1012"/>
                <a:gd name="T5" fmla="*/ 988 h 1011"/>
                <a:gd name="T6" fmla="*/ 1011 w 1012"/>
                <a:gd name="T7" fmla="*/ 79 h 1011"/>
                <a:gd name="T8" fmla="*/ 1011 w 1012"/>
                <a:gd name="T9" fmla="*/ 0 h 1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2" h="1011">
                  <a:moveTo>
                    <a:pt x="1011" y="0"/>
                  </a:moveTo>
                  <a:lnTo>
                    <a:pt x="0" y="1010"/>
                  </a:lnTo>
                  <a:lnTo>
                    <a:pt x="91" y="988"/>
                  </a:lnTo>
                  <a:lnTo>
                    <a:pt x="1011" y="79"/>
                  </a:lnTo>
                  <a:lnTo>
                    <a:pt x="1011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3" name="Freeform 5847"/>
            <p:cNvSpPr>
              <a:spLocks noChangeArrowheads="1"/>
            </p:cNvSpPr>
            <p:nvPr/>
          </p:nvSpPr>
          <p:spPr bwMode="auto">
            <a:xfrm>
              <a:off x="13918820" y="5223040"/>
              <a:ext cx="221500" cy="220323"/>
            </a:xfrm>
            <a:custGeom>
              <a:avLst/>
              <a:gdLst>
                <a:gd name="T0" fmla="*/ 818 w 819"/>
                <a:gd name="T1" fmla="*/ 0 h 818"/>
                <a:gd name="T2" fmla="*/ 0 w 819"/>
                <a:gd name="T3" fmla="*/ 817 h 818"/>
                <a:gd name="T4" fmla="*/ 91 w 819"/>
                <a:gd name="T5" fmla="*/ 795 h 818"/>
                <a:gd name="T6" fmla="*/ 818 w 819"/>
                <a:gd name="T7" fmla="*/ 80 h 818"/>
                <a:gd name="T8" fmla="*/ 818 w 819"/>
                <a:gd name="T9" fmla="*/ 0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9" h="818">
                  <a:moveTo>
                    <a:pt x="818" y="0"/>
                  </a:moveTo>
                  <a:lnTo>
                    <a:pt x="0" y="817"/>
                  </a:lnTo>
                  <a:lnTo>
                    <a:pt x="91" y="795"/>
                  </a:lnTo>
                  <a:lnTo>
                    <a:pt x="818" y="80"/>
                  </a:lnTo>
                  <a:lnTo>
                    <a:pt x="81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4" name="Freeform 5848"/>
            <p:cNvSpPr>
              <a:spLocks noChangeArrowheads="1"/>
            </p:cNvSpPr>
            <p:nvPr/>
          </p:nvSpPr>
          <p:spPr bwMode="auto">
            <a:xfrm>
              <a:off x="13918820" y="5223040"/>
              <a:ext cx="221500" cy="220323"/>
            </a:xfrm>
            <a:custGeom>
              <a:avLst/>
              <a:gdLst>
                <a:gd name="T0" fmla="*/ 818 w 819"/>
                <a:gd name="T1" fmla="*/ 0 h 818"/>
                <a:gd name="T2" fmla="*/ 0 w 819"/>
                <a:gd name="T3" fmla="*/ 817 h 818"/>
                <a:gd name="T4" fmla="*/ 91 w 819"/>
                <a:gd name="T5" fmla="*/ 795 h 818"/>
                <a:gd name="T6" fmla="*/ 818 w 819"/>
                <a:gd name="T7" fmla="*/ 80 h 818"/>
                <a:gd name="T8" fmla="*/ 818 w 819"/>
                <a:gd name="T9" fmla="*/ 0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9" h="818">
                  <a:moveTo>
                    <a:pt x="818" y="0"/>
                  </a:moveTo>
                  <a:lnTo>
                    <a:pt x="0" y="817"/>
                  </a:lnTo>
                  <a:lnTo>
                    <a:pt x="91" y="795"/>
                  </a:lnTo>
                  <a:lnTo>
                    <a:pt x="818" y="80"/>
                  </a:lnTo>
                  <a:lnTo>
                    <a:pt x="818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5" name="Freeform 5849"/>
            <p:cNvSpPr>
              <a:spLocks noChangeArrowheads="1"/>
            </p:cNvSpPr>
            <p:nvPr/>
          </p:nvSpPr>
          <p:spPr bwMode="auto">
            <a:xfrm>
              <a:off x="13968836" y="5259958"/>
              <a:ext cx="171483" cy="171495"/>
            </a:xfrm>
            <a:custGeom>
              <a:avLst/>
              <a:gdLst>
                <a:gd name="T0" fmla="*/ 636 w 637"/>
                <a:gd name="T1" fmla="*/ 0 h 637"/>
                <a:gd name="T2" fmla="*/ 0 w 637"/>
                <a:gd name="T3" fmla="*/ 636 h 637"/>
                <a:gd name="T4" fmla="*/ 102 w 637"/>
                <a:gd name="T5" fmla="*/ 602 h 637"/>
                <a:gd name="T6" fmla="*/ 636 w 637"/>
                <a:gd name="T7" fmla="*/ 80 h 637"/>
                <a:gd name="T8" fmla="*/ 636 w 637"/>
                <a:gd name="T9" fmla="*/ 0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637">
                  <a:moveTo>
                    <a:pt x="636" y="0"/>
                  </a:moveTo>
                  <a:lnTo>
                    <a:pt x="0" y="636"/>
                  </a:lnTo>
                  <a:lnTo>
                    <a:pt x="102" y="602"/>
                  </a:lnTo>
                  <a:lnTo>
                    <a:pt x="636" y="80"/>
                  </a:lnTo>
                  <a:lnTo>
                    <a:pt x="6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6" name="Freeform 5850"/>
            <p:cNvSpPr>
              <a:spLocks noChangeArrowheads="1"/>
            </p:cNvSpPr>
            <p:nvPr/>
          </p:nvSpPr>
          <p:spPr bwMode="auto">
            <a:xfrm>
              <a:off x="13968836" y="5259958"/>
              <a:ext cx="171483" cy="171495"/>
            </a:xfrm>
            <a:custGeom>
              <a:avLst/>
              <a:gdLst>
                <a:gd name="T0" fmla="*/ 636 w 637"/>
                <a:gd name="T1" fmla="*/ 0 h 637"/>
                <a:gd name="T2" fmla="*/ 0 w 637"/>
                <a:gd name="T3" fmla="*/ 636 h 637"/>
                <a:gd name="T4" fmla="*/ 102 w 637"/>
                <a:gd name="T5" fmla="*/ 602 h 637"/>
                <a:gd name="T6" fmla="*/ 636 w 637"/>
                <a:gd name="T7" fmla="*/ 80 h 637"/>
                <a:gd name="T8" fmla="*/ 636 w 637"/>
                <a:gd name="T9" fmla="*/ 0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7" h="637">
                  <a:moveTo>
                    <a:pt x="636" y="0"/>
                  </a:moveTo>
                  <a:lnTo>
                    <a:pt x="0" y="636"/>
                  </a:lnTo>
                  <a:lnTo>
                    <a:pt x="102" y="602"/>
                  </a:lnTo>
                  <a:lnTo>
                    <a:pt x="636" y="80"/>
                  </a:lnTo>
                  <a:lnTo>
                    <a:pt x="636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7" name="Freeform 5851"/>
            <p:cNvSpPr>
              <a:spLocks noChangeArrowheads="1"/>
            </p:cNvSpPr>
            <p:nvPr/>
          </p:nvSpPr>
          <p:spPr bwMode="auto">
            <a:xfrm>
              <a:off x="14020042" y="5300450"/>
              <a:ext cx="120277" cy="116712"/>
            </a:xfrm>
            <a:custGeom>
              <a:avLst/>
              <a:gdLst>
                <a:gd name="T0" fmla="*/ 443 w 444"/>
                <a:gd name="T1" fmla="*/ 0 h 432"/>
                <a:gd name="T2" fmla="*/ 0 w 444"/>
                <a:gd name="T3" fmla="*/ 431 h 432"/>
                <a:gd name="T4" fmla="*/ 102 w 444"/>
                <a:gd name="T5" fmla="*/ 397 h 432"/>
                <a:gd name="T6" fmla="*/ 443 w 444"/>
                <a:gd name="T7" fmla="*/ 68 h 432"/>
                <a:gd name="T8" fmla="*/ 443 w 444"/>
                <a:gd name="T9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432">
                  <a:moveTo>
                    <a:pt x="443" y="0"/>
                  </a:moveTo>
                  <a:lnTo>
                    <a:pt x="0" y="431"/>
                  </a:lnTo>
                  <a:lnTo>
                    <a:pt x="102" y="397"/>
                  </a:lnTo>
                  <a:lnTo>
                    <a:pt x="443" y="68"/>
                  </a:lnTo>
                  <a:lnTo>
                    <a:pt x="4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8" name="Freeform 5852"/>
            <p:cNvSpPr>
              <a:spLocks noChangeArrowheads="1"/>
            </p:cNvSpPr>
            <p:nvPr/>
          </p:nvSpPr>
          <p:spPr bwMode="auto">
            <a:xfrm>
              <a:off x="14020042" y="5300450"/>
              <a:ext cx="120277" cy="116712"/>
            </a:xfrm>
            <a:custGeom>
              <a:avLst/>
              <a:gdLst>
                <a:gd name="T0" fmla="*/ 443 w 444"/>
                <a:gd name="T1" fmla="*/ 0 h 432"/>
                <a:gd name="T2" fmla="*/ 0 w 444"/>
                <a:gd name="T3" fmla="*/ 431 h 432"/>
                <a:gd name="T4" fmla="*/ 102 w 444"/>
                <a:gd name="T5" fmla="*/ 397 h 432"/>
                <a:gd name="T6" fmla="*/ 443 w 444"/>
                <a:gd name="T7" fmla="*/ 68 h 432"/>
                <a:gd name="T8" fmla="*/ 443 w 444"/>
                <a:gd name="T9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432">
                  <a:moveTo>
                    <a:pt x="443" y="0"/>
                  </a:moveTo>
                  <a:lnTo>
                    <a:pt x="0" y="431"/>
                  </a:lnTo>
                  <a:lnTo>
                    <a:pt x="102" y="397"/>
                  </a:lnTo>
                  <a:lnTo>
                    <a:pt x="443" y="68"/>
                  </a:lnTo>
                  <a:lnTo>
                    <a:pt x="443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59" name="Freeform 5853"/>
            <p:cNvSpPr>
              <a:spLocks noChangeArrowheads="1"/>
            </p:cNvSpPr>
            <p:nvPr/>
          </p:nvSpPr>
          <p:spPr bwMode="auto">
            <a:xfrm>
              <a:off x="14072440" y="5337370"/>
              <a:ext cx="67879" cy="64310"/>
            </a:xfrm>
            <a:custGeom>
              <a:avLst/>
              <a:gdLst>
                <a:gd name="T0" fmla="*/ 250 w 251"/>
                <a:gd name="T1" fmla="*/ 0 h 240"/>
                <a:gd name="T2" fmla="*/ 0 w 251"/>
                <a:gd name="T3" fmla="*/ 239 h 240"/>
                <a:gd name="T4" fmla="*/ 102 w 251"/>
                <a:gd name="T5" fmla="*/ 216 h 240"/>
                <a:gd name="T6" fmla="*/ 250 w 251"/>
                <a:gd name="T7" fmla="*/ 68 h 240"/>
                <a:gd name="T8" fmla="*/ 250 w 251"/>
                <a:gd name="T9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240">
                  <a:moveTo>
                    <a:pt x="250" y="0"/>
                  </a:moveTo>
                  <a:lnTo>
                    <a:pt x="0" y="239"/>
                  </a:lnTo>
                  <a:lnTo>
                    <a:pt x="102" y="216"/>
                  </a:lnTo>
                  <a:lnTo>
                    <a:pt x="250" y="68"/>
                  </a:lnTo>
                  <a:lnTo>
                    <a:pt x="25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0" name="Freeform 5854"/>
            <p:cNvSpPr>
              <a:spLocks noChangeArrowheads="1"/>
            </p:cNvSpPr>
            <p:nvPr/>
          </p:nvSpPr>
          <p:spPr bwMode="auto">
            <a:xfrm>
              <a:off x="14072440" y="5337370"/>
              <a:ext cx="67879" cy="64310"/>
            </a:xfrm>
            <a:custGeom>
              <a:avLst/>
              <a:gdLst>
                <a:gd name="T0" fmla="*/ 250 w 251"/>
                <a:gd name="T1" fmla="*/ 0 h 240"/>
                <a:gd name="T2" fmla="*/ 0 w 251"/>
                <a:gd name="T3" fmla="*/ 239 h 240"/>
                <a:gd name="T4" fmla="*/ 102 w 251"/>
                <a:gd name="T5" fmla="*/ 216 h 240"/>
                <a:gd name="T6" fmla="*/ 250 w 251"/>
                <a:gd name="T7" fmla="*/ 68 h 240"/>
                <a:gd name="T8" fmla="*/ 250 w 251"/>
                <a:gd name="T9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240">
                  <a:moveTo>
                    <a:pt x="250" y="0"/>
                  </a:moveTo>
                  <a:lnTo>
                    <a:pt x="0" y="239"/>
                  </a:lnTo>
                  <a:lnTo>
                    <a:pt x="102" y="216"/>
                  </a:lnTo>
                  <a:lnTo>
                    <a:pt x="250" y="68"/>
                  </a:lnTo>
                  <a:lnTo>
                    <a:pt x="250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1" name="Freeform 5855"/>
            <p:cNvSpPr>
              <a:spLocks noChangeArrowheads="1"/>
            </p:cNvSpPr>
            <p:nvPr/>
          </p:nvSpPr>
          <p:spPr bwMode="auto">
            <a:xfrm>
              <a:off x="14124837" y="5374288"/>
              <a:ext cx="15482" cy="11909"/>
            </a:xfrm>
            <a:custGeom>
              <a:avLst/>
              <a:gdLst>
                <a:gd name="T0" fmla="*/ 57 w 58"/>
                <a:gd name="T1" fmla="*/ 0 h 46"/>
                <a:gd name="T2" fmla="*/ 0 w 58"/>
                <a:gd name="T3" fmla="*/ 45 h 46"/>
                <a:gd name="T4" fmla="*/ 57 w 58"/>
                <a:gd name="T5" fmla="*/ 33 h 46"/>
                <a:gd name="T6" fmla="*/ 57 w 58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46">
                  <a:moveTo>
                    <a:pt x="57" y="0"/>
                  </a:moveTo>
                  <a:lnTo>
                    <a:pt x="0" y="45"/>
                  </a:lnTo>
                  <a:lnTo>
                    <a:pt x="57" y="33"/>
                  </a:lnTo>
                  <a:lnTo>
                    <a:pt x="5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2" name="Freeform 5856"/>
            <p:cNvSpPr>
              <a:spLocks noChangeArrowheads="1"/>
            </p:cNvSpPr>
            <p:nvPr/>
          </p:nvSpPr>
          <p:spPr bwMode="auto">
            <a:xfrm>
              <a:off x="14124837" y="5374288"/>
              <a:ext cx="15482" cy="11909"/>
            </a:xfrm>
            <a:custGeom>
              <a:avLst/>
              <a:gdLst>
                <a:gd name="T0" fmla="*/ 57 w 58"/>
                <a:gd name="T1" fmla="*/ 0 h 46"/>
                <a:gd name="T2" fmla="*/ 0 w 58"/>
                <a:gd name="T3" fmla="*/ 45 h 46"/>
                <a:gd name="T4" fmla="*/ 57 w 58"/>
                <a:gd name="T5" fmla="*/ 33 h 46"/>
                <a:gd name="T6" fmla="*/ 57 w 58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46">
                  <a:moveTo>
                    <a:pt x="57" y="0"/>
                  </a:moveTo>
                  <a:lnTo>
                    <a:pt x="0" y="45"/>
                  </a:lnTo>
                  <a:lnTo>
                    <a:pt x="57" y="33"/>
                  </a:lnTo>
                  <a:lnTo>
                    <a:pt x="57" y="0"/>
                  </a:lnTo>
                </a:path>
              </a:pathLst>
            </a:custGeom>
            <a:solidFill>
              <a:srgbClr val="FCB03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3" name="Freeform 5857"/>
            <p:cNvSpPr>
              <a:spLocks noChangeArrowheads="1"/>
            </p:cNvSpPr>
            <p:nvPr/>
          </p:nvSpPr>
          <p:spPr bwMode="auto">
            <a:xfrm>
              <a:off x="14056960" y="7734721"/>
              <a:ext cx="825264" cy="825318"/>
            </a:xfrm>
            <a:custGeom>
              <a:avLst/>
              <a:gdLst>
                <a:gd name="T0" fmla="*/ 3053 w 3054"/>
                <a:gd name="T1" fmla="*/ 1725 h 3054"/>
                <a:gd name="T2" fmla="*/ 3053 w 3054"/>
                <a:gd name="T3" fmla="*/ 1725 h 3054"/>
                <a:gd name="T4" fmla="*/ 3053 w 3054"/>
                <a:gd name="T5" fmla="*/ 1351 h 3054"/>
                <a:gd name="T6" fmla="*/ 2611 w 3054"/>
                <a:gd name="T7" fmla="*/ 1237 h 3054"/>
                <a:gd name="T8" fmla="*/ 2475 w 3054"/>
                <a:gd name="T9" fmla="*/ 931 h 3054"/>
                <a:gd name="T10" fmla="*/ 2713 w 3054"/>
                <a:gd name="T11" fmla="*/ 590 h 3054"/>
                <a:gd name="T12" fmla="*/ 2452 w 3054"/>
                <a:gd name="T13" fmla="*/ 329 h 3054"/>
                <a:gd name="T14" fmla="*/ 2089 w 3054"/>
                <a:gd name="T15" fmla="*/ 545 h 3054"/>
                <a:gd name="T16" fmla="*/ 1794 w 3054"/>
                <a:gd name="T17" fmla="*/ 420 h 3054"/>
                <a:gd name="T18" fmla="*/ 1714 w 3054"/>
                <a:gd name="T19" fmla="*/ 0 h 3054"/>
                <a:gd name="T20" fmla="*/ 1340 w 3054"/>
                <a:gd name="T21" fmla="*/ 0 h 3054"/>
                <a:gd name="T22" fmla="*/ 1237 w 3054"/>
                <a:gd name="T23" fmla="*/ 420 h 3054"/>
                <a:gd name="T24" fmla="*/ 919 w 3054"/>
                <a:gd name="T25" fmla="*/ 545 h 3054"/>
                <a:gd name="T26" fmla="*/ 568 w 3054"/>
                <a:gd name="T27" fmla="*/ 306 h 3054"/>
                <a:gd name="T28" fmla="*/ 307 w 3054"/>
                <a:gd name="T29" fmla="*/ 567 h 3054"/>
                <a:gd name="T30" fmla="*/ 522 w 3054"/>
                <a:gd name="T31" fmla="*/ 942 h 3054"/>
                <a:gd name="T32" fmla="*/ 397 w 3054"/>
                <a:gd name="T33" fmla="*/ 1260 h 3054"/>
                <a:gd name="T34" fmla="*/ 0 w 3054"/>
                <a:gd name="T35" fmla="*/ 1328 h 3054"/>
                <a:gd name="T36" fmla="*/ 0 w 3054"/>
                <a:gd name="T37" fmla="*/ 1703 h 3054"/>
                <a:gd name="T38" fmla="*/ 386 w 3054"/>
                <a:gd name="T39" fmla="*/ 1793 h 3054"/>
                <a:gd name="T40" fmla="*/ 522 w 3054"/>
                <a:gd name="T41" fmla="*/ 2111 h 3054"/>
                <a:gd name="T42" fmla="*/ 284 w 3054"/>
                <a:gd name="T43" fmla="*/ 2463 h 3054"/>
                <a:gd name="T44" fmla="*/ 545 w 3054"/>
                <a:gd name="T45" fmla="*/ 2724 h 3054"/>
                <a:gd name="T46" fmla="*/ 908 w 3054"/>
                <a:gd name="T47" fmla="*/ 2508 h 3054"/>
                <a:gd name="T48" fmla="*/ 1237 w 3054"/>
                <a:gd name="T49" fmla="*/ 2645 h 3054"/>
                <a:gd name="T50" fmla="*/ 1317 w 3054"/>
                <a:gd name="T51" fmla="*/ 3053 h 3054"/>
                <a:gd name="T52" fmla="*/ 1691 w 3054"/>
                <a:gd name="T53" fmla="*/ 3053 h 3054"/>
                <a:gd name="T54" fmla="*/ 1794 w 3054"/>
                <a:gd name="T55" fmla="*/ 2633 h 3054"/>
                <a:gd name="T56" fmla="*/ 2100 w 3054"/>
                <a:gd name="T57" fmla="*/ 2508 h 3054"/>
                <a:gd name="T58" fmla="*/ 2452 w 3054"/>
                <a:gd name="T59" fmla="*/ 2747 h 3054"/>
                <a:gd name="T60" fmla="*/ 2713 w 3054"/>
                <a:gd name="T61" fmla="*/ 2486 h 3054"/>
                <a:gd name="T62" fmla="*/ 2486 w 3054"/>
                <a:gd name="T63" fmla="*/ 2111 h 3054"/>
                <a:gd name="T64" fmla="*/ 2611 w 3054"/>
                <a:gd name="T65" fmla="*/ 1805 h 3054"/>
                <a:gd name="T66" fmla="*/ 3053 w 3054"/>
                <a:gd name="T67" fmla="*/ 1725 h 3054"/>
                <a:gd name="T68" fmla="*/ 1521 w 3054"/>
                <a:gd name="T69" fmla="*/ 2304 h 3054"/>
                <a:gd name="T70" fmla="*/ 1521 w 3054"/>
                <a:gd name="T71" fmla="*/ 2304 h 3054"/>
                <a:gd name="T72" fmla="*/ 761 w 3054"/>
                <a:gd name="T73" fmla="*/ 1544 h 3054"/>
                <a:gd name="T74" fmla="*/ 1521 w 3054"/>
                <a:gd name="T75" fmla="*/ 783 h 3054"/>
                <a:gd name="T76" fmla="*/ 2270 w 3054"/>
                <a:gd name="T77" fmla="*/ 1544 h 3054"/>
                <a:gd name="T78" fmla="*/ 1521 w 3054"/>
                <a:gd name="T79" fmla="*/ 2304 h 3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54" h="3054">
                  <a:moveTo>
                    <a:pt x="3053" y="1725"/>
                  </a:moveTo>
                  <a:lnTo>
                    <a:pt x="3053" y="1725"/>
                  </a:lnTo>
                  <a:cubicBezTo>
                    <a:pt x="3053" y="1351"/>
                    <a:pt x="3053" y="1351"/>
                    <a:pt x="3053" y="1351"/>
                  </a:cubicBezTo>
                  <a:cubicBezTo>
                    <a:pt x="2611" y="1237"/>
                    <a:pt x="2611" y="1237"/>
                    <a:pt x="2611" y="1237"/>
                  </a:cubicBezTo>
                  <a:cubicBezTo>
                    <a:pt x="2588" y="1135"/>
                    <a:pt x="2543" y="1022"/>
                    <a:pt x="2475" y="931"/>
                  </a:cubicBezTo>
                  <a:cubicBezTo>
                    <a:pt x="2713" y="590"/>
                    <a:pt x="2713" y="590"/>
                    <a:pt x="2713" y="590"/>
                  </a:cubicBezTo>
                  <a:cubicBezTo>
                    <a:pt x="2452" y="329"/>
                    <a:pt x="2452" y="329"/>
                    <a:pt x="2452" y="329"/>
                  </a:cubicBezTo>
                  <a:cubicBezTo>
                    <a:pt x="2089" y="545"/>
                    <a:pt x="2089" y="545"/>
                    <a:pt x="2089" y="545"/>
                  </a:cubicBezTo>
                  <a:cubicBezTo>
                    <a:pt x="1998" y="488"/>
                    <a:pt x="1896" y="454"/>
                    <a:pt x="1794" y="420"/>
                  </a:cubicBezTo>
                  <a:cubicBezTo>
                    <a:pt x="1714" y="0"/>
                    <a:pt x="1714" y="0"/>
                    <a:pt x="1714" y="0"/>
                  </a:cubicBezTo>
                  <a:cubicBezTo>
                    <a:pt x="1340" y="0"/>
                    <a:pt x="1340" y="0"/>
                    <a:pt x="1340" y="0"/>
                  </a:cubicBezTo>
                  <a:cubicBezTo>
                    <a:pt x="1237" y="420"/>
                    <a:pt x="1237" y="420"/>
                    <a:pt x="1237" y="420"/>
                  </a:cubicBezTo>
                  <a:cubicBezTo>
                    <a:pt x="1124" y="442"/>
                    <a:pt x="1010" y="488"/>
                    <a:pt x="919" y="545"/>
                  </a:cubicBezTo>
                  <a:cubicBezTo>
                    <a:pt x="568" y="306"/>
                    <a:pt x="568" y="306"/>
                    <a:pt x="568" y="306"/>
                  </a:cubicBezTo>
                  <a:cubicBezTo>
                    <a:pt x="307" y="567"/>
                    <a:pt x="307" y="567"/>
                    <a:pt x="307" y="567"/>
                  </a:cubicBezTo>
                  <a:cubicBezTo>
                    <a:pt x="522" y="942"/>
                    <a:pt x="522" y="942"/>
                    <a:pt x="522" y="942"/>
                  </a:cubicBezTo>
                  <a:cubicBezTo>
                    <a:pt x="465" y="1033"/>
                    <a:pt x="420" y="1146"/>
                    <a:pt x="397" y="1260"/>
                  </a:cubicBezTo>
                  <a:cubicBezTo>
                    <a:pt x="0" y="1328"/>
                    <a:pt x="0" y="1328"/>
                    <a:pt x="0" y="1328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386" y="1793"/>
                    <a:pt x="386" y="1793"/>
                    <a:pt x="386" y="1793"/>
                  </a:cubicBezTo>
                  <a:cubicBezTo>
                    <a:pt x="420" y="1907"/>
                    <a:pt x="465" y="2021"/>
                    <a:pt x="522" y="2111"/>
                  </a:cubicBezTo>
                  <a:cubicBezTo>
                    <a:pt x="284" y="2463"/>
                    <a:pt x="284" y="2463"/>
                    <a:pt x="284" y="2463"/>
                  </a:cubicBezTo>
                  <a:cubicBezTo>
                    <a:pt x="545" y="2724"/>
                    <a:pt x="545" y="2724"/>
                    <a:pt x="545" y="2724"/>
                  </a:cubicBezTo>
                  <a:cubicBezTo>
                    <a:pt x="908" y="2508"/>
                    <a:pt x="908" y="2508"/>
                    <a:pt x="908" y="2508"/>
                  </a:cubicBezTo>
                  <a:cubicBezTo>
                    <a:pt x="1010" y="2565"/>
                    <a:pt x="1124" y="2611"/>
                    <a:pt x="1237" y="2645"/>
                  </a:cubicBezTo>
                  <a:cubicBezTo>
                    <a:pt x="1317" y="3053"/>
                    <a:pt x="1317" y="3053"/>
                    <a:pt x="1317" y="3053"/>
                  </a:cubicBezTo>
                  <a:cubicBezTo>
                    <a:pt x="1691" y="3053"/>
                    <a:pt x="1691" y="3053"/>
                    <a:pt x="1691" y="3053"/>
                  </a:cubicBezTo>
                  <a:cubicBezTo>
                    <a:pt x="1794" y="2633"/>
                    <a:pt x="1794" y="2633"/>
                    <a:pt x="1794" y="2633"/>
                  </a:cubicBezTo>
                  <a:cubicBezTo>
                    <a:pt x="1907" y="2611"/>
                    <a:pt x="2009" y="2565"/>
                    <a:pt x="2100" y="2508"/>
                  </a:cubicBezTo>
                  <a:cubicBezTo>
                    <a:pt x="2452" y="2747"/>
                    <a:pt x="2452" y="2747"/>
                    <a:pt x="2452" y="2747"/>
                  </a:cubicBezTo>
                  <a:cubicBezTo>
                    <a:pt x="2713" y="2486"/>
                    <a:pt x="2713" y="2486"/>
                    <a:pt x="2713" y="2486"/>
                  </a:cubicBezTo>
                  <a:cubicBezTo>
                    <a:pt x="2486" y="2111"/>
                    <a:pt x="2486" y="2111"/>
                    <a:pt x="2486" y="2111"/>
                  </a:cubicBezTo>
                  <a:cubicBezTo>
                    <a:pt x="2543" y="2021"/>
                    <a:pt x="2588" y="1918"/>
                    <a:pt x="2611" y="1805"/>
                  </a:cubicBezTo>
                  <a:lnTo>
                    <a:pt x="3053" y="1725"/>
                  </a:lnTo>
                  <a:close/>
                  <a:moveTo>
                    <a:pt x="1521" y="2304"/>
                  </a:moveTo>
                  <a:lnTo>
                    <a:pt x="1521" y="2304"/>
                  </a:lnTo>
                  <a:cubicBezTo>
                    <a:pt x="1101" y="2304"/>
                    <a:pt x="761" y="1963"/>
                    <a:pt x="761" y="1544"/>
                  </a:cubicBezTo>
                  <a:cubicBezTo>
                    <a:pt x="761" y="1124"/>
                    <a:pt x="1101" y="783"/>
                    <a:pt x="1521" y="783"/>
                  </a:cubicBezTo>
                  <a:cubicBezTo>
                    <a:pt x="1941" y="783"/>
                    <a:pt x="2270" y="1124"/>
                    <a:pt x="2270" y="1544"/>
                  </a:cubicBezTo>
                  <a:cubicBezTo>
                    <a:pt x="2270" y="1963"/>
                    <a:pt x="1941" y="2304"/>
                    <a:pt x="1521" y="2304"/>
                  </a:cubicBezTo>
                  <a:close/>
                </a:path>
              </a:pathLst>
            </a:custGeom>
            <a:solidFill>
              <a:srgbClr val="C57F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4" name="Freeform 5858"/>
            <p:cNvSpPr>
              <a:spLocks noChangeArrowheads="1"/>
            </p:cNvSpPr>
            <p:nvPr/>
          </p:nvSpPr>
          <p:spPr bwMode="auto">
            <a:xfrm>
              <a:off x="13983126" y="7172600"/>
              <a:ext cx="229835" cy="28582"/>
            </a:xfrm>
            <a:custGeom>
              <a:avLst/>
              <a:gdLst>
                <a:gd name="T0" fmla="*/ 852 w 853"/>
                <a:gd name="T1" fmla="*/ 57 h 104"/>
                <a:gd name="T2" fmla="*/ 852 w 853"/>
                <a:gd name="T3" fmla="*/ 57 h 104"/>
                <a:gd name="T4" fmla="*/ 795 w 853"/>
                <a:gd name="T5" fmla="*/ 103 h 104"/>
                <a:gd name="T6" fmla="*/ 57 w 853"/>
                <a:gd name="T7" fmla="*/ 103 h 104"/>
                <a:gd name="T8" fmla="*/ 0 w 853"/>
                <a:gd name="T9" fmla="*/ 57 h 104"/>
                <a:gd name="T10" fmla="*/ 57 w 853"/>
                <a:gd name="T11" fmla="*/ 0 h 104"/>
                <a:gd name="T12" fmla="*/ 795 w 853"/>
                <a:gd name="T13" fmla="*/ 0 h 104"/>
                <a:gd name="T14" fmla="*/ 852 w 853"/>
                <a:gd name="T15" fmla="*/ 5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3" h="104">
                  <a:moveTo>
                    <a:pt x="852" y="57"/>
                  </a:moveTo>
                  <a:lnTo>
                    <a:pt x="852" y="57"/>
                  </a:lnTo>
                  <a:cubicBezTo>
                    <a:pt x="852" y="80"/>
                    <a:pt x="829" y="103"/>
                    <a:pt x="795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35" y="103"/>
                    <a:pt x="0" y="80"/>
                    <a:pt x="0" y="57"/>
                  </a:cubicBezTo>
                  <a:cubicBezTo>
                    <a:pt x="0" y="23"/>
                    <a:pt x="35" y="0"/>
                    <a:pt x="57" y="0"/>
                  </a:cubicBezTo>
                  <a:cubicBezTo>
                    <a:pt x="795" y="0"/>
                    <a:pt x="795" y="0"/>
                    <a:pt x="795" y="0"/>
                  </a:cubicBezTo>
                  <a:cubicBezTo>
                    <a:pt x="829" y="0"/>
                    <a:pt x="852" y="23"/>
                    <a:pt x="852" y="57"/>
                  </a:cubicBezTo>
                </a:path>
              </a:pathLst>
            </a:custGeom>
            <a:solidFill>
              <a:srgbClr val="C57F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5" name="Freeform 5859"/>
            <p:cNvSpPr>
              <a:spLocks noChangeArrowheads="1"/>
            </p:cNvSpPr>
            <p:nvPr/>
          </p:nvSpPr>
          <p:spPr bwMode="auto">
            <a:xfrm>
              <a:off x="13860468" y="6603333"/>
              <a:ext cx="475153" cy="558549"/>
            </a:xfrm>
            <a:custGeom>
              <a:avLst/>
              <a:gdLst>
                <a:gd name="T0" fmla="*/ 909 w 1761"/>
                <a:gd name="T1" fmla="*/ 0 h 2067"/>
                <a:gd name="T2" fmla="*/ 909 w 1761"/>
                <a:gd name="T3" fmla="*/ 0 h 2067"/>
                <a:gd name="T4" fmla="*/ 863 w 1761"/>
                <a:gd name="T5" fmla="*/ 0 h 2067"/>
                <a:gd name="T6" fmla="*/ 35 w 1761"/>
                <a:gd name="T7" fmla="*/ 840 h 2067"/>
                <a:gd name="T8" fmla="*/ 352 w 1761"/>
                <a:gd name="T9" fmla="*/ 1634 h 2067"/>
                <a:gd name="T10" fmla="*/ 466 w 1761"/>
                <a:gd name="T11" fmla="*/ 2032 h 2067"/>
                <a:gd name="T12" fmla="*/ 466 w 1761"/>
                <a:gd name="T13" fmla="*/ 2032 h 2067"/>
                <a:gd name="T14" fmla="*/ 511 w 1761"/>
                <a:gd name="T15" fmla="*/ 2066 h 2067"/>
                <a:gd name="T16" fmla="*/ 1249 w 1761"/>
                <a:gd name="T17" fmla="*/ 2066 h 2067"/>
                <a:gd name="T18" fmla="*/ 1295 w 1761"/>
                <a:gd name="T19" fmla="*/ 2032 h 2067"/>
                <a:gd name="T20" fmla="*/ 1295 w 1761"/>
                <a:gd name="T21" fmla="*/ 2032 h 2067"/>
                <a:gd name="T22" fmla="*/ 1419 w 1761"/>
                <a:gd name="T23" fmla="*/ 1634 h 2067"/>
                <a:gd name="T24" fmla="*/ 1737 w 1761"/>
                <a:gd name="T25" fmla="*/ 840 h 2067"/>
                <a:gd name="T26" fmla="*/ 909 w 1761"/>
                <a:gd name="T27" fmla="*/ 0 h 2067"/>
                <a:gd name="T28" fmla="*/ 1522 w 1761"/>
                <a:gd name="T29" fmla="*/ 851 h 2067"/>
                <a:gd name="T30" fmla="*/ 1522 w 1761"/>
                <a:gd name="T31" fmla="*/ 851 h 2067"/>
                <a:gd name="T32" fmla="*/ 1283 w 1761"/>
                <a:gd name="T33" fmla="*/ 1442 h 2067"/>
                <a:gd name="T34" fmla="*/ 1192 w 1761"/>
                <a:gd name="T35" fmla="*/ 1805 h 2067"/>
                <a:gd name="T36" fmla="*/ 1192 w 1761"/>
                <a:gd name="T37" fmla="*/ 1805 h 2067"/>
                <a:gd name="T38" fmla="*/ 1158 w 1761"/>
                <a:gd name="T39" fmla="*/ 1827 h 2067"/>
                <a:gd name="T40" fmla="*/ 602 w 1761"/>
                <a:gd name="T41" fmla="*/ 1827 h 2067"/>
                <a:gd name="T42" fmla="*/ 568 w 1761"/>
                <a:gd name="T43" fmla="*/ 1805 h 2067"/>
                <a:gd name="T44" fmla="*/ 568 w 1761"/>
                <a:gd name="T45" fmla="*/ 1805 h 2067"/>
                <a:gd name="T46" fmla="*/ 477 w 1761"/>
                <a:gd name="T47" fmla="*/ 1442 h 2067"/>
                <a:gd name="T48" fmla="*/ 239 w 1761"/>
                <a:gd name="T49" fmla="*/ 851 h 2067"/>
                <a:gd name="T50" fmla="*/ 863 w 1761"/>
                <a:gd name="T51" fmla="*/ 216 h 2067"/>
                <a:gd name="T52" fmla="*/ 897 w 1761"/>
                <a:gd name="T53" fmla="*/ 216 h 2067"/>
                <a:gd name="T54" fmla="*/ 1522 w 1761"/>
                <a:gd name="T55" fmla="*/ 851 h 20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61" h="2067">
                  <a:moveTo>
                    <a:pt x="909" y="0"/>
                  </a:moveTo>
                  <a:lnTo>
                    <a:pt x="909" y="0"/>
                  </a:lnTo>
                  <a:cubicBezTo>
                    <a:pt x="863" y="0"/>
                    <a:pt x="863" y="0"/>
                    <a:pt x="863" y="0"/>
                  </a:cubicBezTo>
                  <a:cubicBezTo>
                    <a:pt x="318" y="34"/>
                    <a:pt x="0" y="420"/>
                    <a:pt x="35" y="840"/>
                  </a:cubicBezTo>
                  <a:cubicBezTo>
                    <a:pt x="57" y="1305"/>
                    <a:pt x="318" y="1362"/>
                    <a:pt x="352" y="1634"/>
                  </a:cubicBezTo>
                  <a:cubicBezTo>
                    <a:pt x="375" y="1918"/>
                    <a:pt x="466" y="2032"/>
                    <a:pt x="466" y="2032"/>
                  </a:cubicBezTo>
                  <a:lnTo>
                    <a:pt x="466" y="2032"/>
                  </a:lnTo>
                  <a:cubicBezTo>
                    <a:pt x="477" y="2054"/>
                    <a:pt x="500" y="2066"/>
                    <a:pt x="511" y="2066"/>
                  </a:cubicBezTo>
                  <a:cubicBezTo>
                    <a:pt x="1249" y="2066"/>
                    <a:pt x="1249" y="2066"/>
                    <a:pt x="1249" y="2066"/>
                  </a:cubicBezTo>
                  <a:cubicBezTo>
                    <a:pt x="1272" y="2066"/>
                    <a:pt x="1283" y="2054"/>
                    <a:pt x="1295" y="2032"/>
                  </a:cubicBezTo>
                  <a:lnTo>
                    <a:pt x="1295" y="2032"/>
                  </a:lnTo>
                  <a:cubicBezTo>
                    <a:pt x="1295" y="2032"/>
                    <a:pt x="1386" y="1918"/>
                    <a:pt x="1419" y="1634"/>
                  </a:cubicBezTo>
                  <a:cubicBezTo>
                    <a:pt x="1453" y="1362"/>
                    <a:pt x="1703" y="1305"/>
                    <a:pt x="1737" y="840"/>
                  </a:cubicBezTo>
                  <a:cubicBezTo>
                    <a:pt x="1760" y="420"/>
                    <a:pt x="1453" y="34"/>
                    <a:pt x="909" y="0"/>
                  </a:cubicBezTo>
                  <a:close/>
                  <a:moveTo>
                    <a:pt x="1522" y="851"/>
                  </a:moveTo>
                  <a:lnTo>
                    <a:pt x="1522" y="851"/>
                  </a:lnTo>
                  <a:cubicBezTo>
                    <a:pt x="1499" y="1203"/>
                    <a:pt x="1306" y="1237"/>
                    <a:pt x="1283" y="1442"/>
                  </a:cubicBezTo>
                  <a:cubicBezTo>
                    <a:pt x="1261" y="1657"/>
                    <a:pt x="1192" y="1805"/>
                    <a:pt x="1192" y="1805"/>
                  </a:cubicBezTo>
                  <a:lnTo>
                    <a:pt x="1192" y="1805"/>
                  </a:lnTo>
                  <a:cubicBezTo>
                    <a:pt x="1181" y="1816"/>
                    <a:pt x="1170" y="1827"/>
                    <a:pt x="1158" y="1827"/>
                  </a:cubicBezTo>
                  <a:cubicBezTo>
                    <a:pt x="602" y="1827"/>
                    <a:pt x="602" y="1827"/>
                    <a:pt x="602" y="1827"/>
                  </a:cubicBezTo>
                  <a:cubicBezTo>
                    <a:pt x="591" y="1827"/>
                    <a:pt x="579" y="1816"/>
                    <a:pt x="568" y="1805"/>
                  </a:cubicBezTo>
                  <a:lnTo>
                    <a:pt x="568" y="1805"/>
                  </a:lnTo>
                  <a:cubicBezTo>
                    <a:pt x="568" y="1805"/>
                    <a:pt x="511" y="1657"/>
                    <a:pt x="477" y="1442"/>
                  </a:cubicBezTo>
                  <a:cubicBezTo>
                    <a:pt x="454" y="1237"/>
                    <a:pt x="262" y="1203"/>
                    <a:pt x="239" y="851"/>
                  </a:cubicBezTo>
                  <a:cubicBezTo>
                    <a:pt x="216" y="533"/>
                    <a:pt x="454" y="238"/>
                    <a:pt x="863" y="216"/>
                  </a:cubicBezTo>
                  <a:cubicBezTo>
                    <a:pt x="897" y="216"/>
                    <a:pt x="897" y="216"/>
                    <a:pt x="897" y="216"/>
                  </a:cubicBezTo>
                  <a:cubicBezTo>
                    <a:pt x="1306" y="238"/>
                    <a:pt x="1544" y="533"/>
                    <a:pt x="1522" y="851"/>
                  </a:cubicBezTo>
                  <a:close/>
                </a:path>
              </a:pathLst>
            </a:custGeom>
            <a:solidFill>
              <a:srgbClr val="C57F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6" name="Freeform 5860"/>
            <p:cNvSpPr>
              <a:spLocks noChangeArrowheads="1"/>
            </p:cNvSpPr>
            <p:nvPr/>
          </p:nvSpPr>
          <p:spPr bwMode="auto">
            <a:xfrm>
              <a:off x="13983126" y="7213092"/>
              <a:ext cx="229835" cy="30964"/>
            </a:xfrm>
            <a:custGeom>
              <a:avLst/>
              <a:gdLst>
                <a:gd name="T0" fmla="*/ 852 w 853"/>
                <a:gd name="T1" fmla="*/ 57 h 114"/>
                <a:gd name="T2" fmla="*/ 852 w 853"/>
                <a:gd name="T3" fmla="*/ 57 h 114"/>
                <a:gd name="T4" fmla="*/ 795 w 853"/>
                <a:gd name="T5" fmla="*/ 113 h 114"/>
                <a:gd name="T6" fmla="*/ 57 w 853"/>
                <a:gd name="T7" fmla="*/ 113 h 114"/>
                <a:gd name="T8" fmla="*/ 0 w 853"/>
                <a:gd name="T9" fmla="*/ 57 h 114"/>
                <a:gd name="T10" fmla="*/ 57 w 853"/>
                <a:gd name="T11" fmla="*/ 0 h 114"/>
                <a:gd name="T12" fmla="*/ 795 w 853"/>
                <a:gd name="T13" fmla="*/ 0 h 114"/>
                <a:gd name="T14" fmla="*/ 852 w 853"/>
                <a:gd name="T15" fmla="*/ 57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3" h="114">
                  <a:moveTo>
                    <a:pt x="852" y="57"/>
                  </a:moveTo>
                  <a:lnTo>
                    <a:pt x="852" y="57"/>
                  </a:lnTo>
                  <a:cubicBezTo>
                    <a:pt x="852" y="91"/>
                    <a:pt x="829" y="113"/>
                    <a:pt x="795" y="113"/>
                  </a:cubicBezTo>
                  <a:cubicBezTo>
                    <a:pt x="57" y="113"/>
                    <a:pt x="57" y="113"/>
                    <a:pt x="57" y="113"/>
                  </a:cubicBezTo>
                  <a:cubicBezTo>
                    <a:pt x="35" y="113"/>
                    <a:pt x="0" y="91"/>
                    <a:pt x="0" y="57"/>
                  </a:cubicBezTo>
                  <a:cubicBezTo>
                    <a:pt x="0" y="22"/>
                    <a:pt x="35" y="0"/>
                    <a:pt x="57" y="0"/>
                  </a:cubicBezTo>
                  <a:cubicBezTo>
                    <a:pt x="795" y="0"/>
                    <a:pt x="795" y="0"/>
                    <a:pt x="795" y="0"/>
                  </a:cubicBezTo>
                  <a:cubicBezTo>
                    <a:pt x="829" y="0"/>
                    <a:pt x="852" y="22"/>
                    <a:pt x="852" y="57"/>
                  </a:cubicBezTo>
                </a:path>
              </a:pathLst>
            </a:custGeom>
            <a:solidFill>
              <a:srgbClr val="C57F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7" name="Freeform 5861"/>
            <p:cNvSpPr>
              <a:spLocks noChangeArrowheads="1"/>
            </p:cNvSpPr>
            <p:nvPr/>
          </p:nvSpPr>
          <p:spPr bwMode="auto">
            <a:xfrm>
              <a:off x="14005752" y="7255965"/>
              <a:ext cx="181010" cy="42874"/>
            </a:xfrm>
            <a:custGeom>
              <a:avLst/>
              <a:gdLst>
                <a:gd name="T0" fmla="*/ 0 w 671"/>
                <a:gd name="T1" fmla="*/ 0 h 160"/>
                <a:gd name="T2" fmla="*/ 0 w 671"/>
                <a:gd name="T3" fmla="*/ 0 h 160"/>
                <a:gd name="T4" fmla="*/ 670 w 671"/>
                <a:gd name="T5" fmla="*/ 0 h 160"/>
                <a:gd name="T6" fmla="*/ 318 w 671"/>
                <a:gd name="T7" fmla="*/ 159 h 160"/>
                <a:gd name="T8" fmla="*/ 0 w 671"/>
                <a:gd name="T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160">
                  <a:moveTo>
                    <a:pt x="0" y="0"/>
                  </a:moveTo>
                  <a:lnTo>
                    <a:pt x="0" y="0"/>
                  </a:lnTo>
                  <a:cubicBezTo>
                    <a:pt x="670" y="0"/>
                    <a:pt x="670" y="0"/>
                    <a:pt x="670" y="0"/>
                  </a:cubicBezTo>
                  <a:cubicBezTo>
                    <a:pt x="670" y="0"/>
                    <a:pt x="613" y="159"/>
                    <a:pt x="318" y="159"/>
                  </a:cubicBezTo>
                  <a:cubicBezTo>
                    <a:pt x="91" y="147"/>
                    <a:pt x="0" y="0"/>
                    <a:pt x="0" y="0"/>
                  </a:cubicBezTo>
                </a:path>
              </a:pathLst>
            </a:custGeom>
            <a:solidFill>
              <a:srgbClr val="C57F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8" name="Freeform 5862"/>
            <p:cNvSpPr>
              <a:spLocks noChangeArrowheads="1"/>
            </p:cNvSpPr>
            <p:nvPr/>
          </p:nvSpPr>
          <p:spPr bwMode="auto">
            <a:xfrm>
              <a:off x="13661595" y="5778015"/>
              <a:ext cx="457289" cy="508529"/>
            </a:xfrm>
            <a:custGeom>
              <a:avLst/>
              <a:gdLst>
                <a:gd name="T0" fmla="*/ 0 w 1692"/>
                <a:gd name="T1" fmla="*/ 1510 h 1885"/>
                <a:gd name="T2" fmla="*/ 0 w 1692"/>
                <a:gd name="T3" fmla="*/ 1510 h 1885"/>
                <a:gd name="T4" fmla="*/ 193 w 1692"/>
                <a:gd name="T5" fmla="*/ 987 h 1885"/>
                <a:gd name="T6" fmla="*/ 499 w 1692"/>
                <a:gd name="T7" fmla="*/ 874 h 1885"/>
                <a:gd name="T8" fmla="*/ 545 w 1692"/>
                <a:gd name="T9" fmla="*/ 817 h 1885"/>
                <a:gd name="T10" fmla="*/ 465 w 1692"/>
                <a:gd name="T11" fmla="*/ 738 h 1885"/>
                <a:gd name="T12" fmla="*/ 431 w 1692"/>
                <a:gd name="T13" fmla="*/ 488 h 1885"/>
                <a:gd name="T14" fmla="*/ 420 w 1692"/>
                <a:gd name="T15" fmla="*/ 341 h 1885"/>
                <a:gd name="T16" fmla="*/ 340 w 1692"/>
                <a:gd name="T17" fmla="*/ 204 h 1885"/>
                <a:gd name="T18" fmla="*/ 556 w 1692"/>
                <a:gd name="T19" fmla="*/ 91 h 1885"/>
                <a:gd name="T20" fmla="*/ 839 w 1692"/>
                <a:gd name="T21" fmla="*/ 91 h 1885"/>
                <a:gd name="T22" fmla="*/ 1055 w 1692"/>
                <a:gd name="T23" fmla="*/ 477 h 1885"/>
                <a:gd name="T24" fmla="*/ 976 w 1692"/>
                <a:gd name="T25" fmla="*/ 704 h 1885"/>
                <a:gd name="T26" fmla="*/ 964 w 1692"/>
                <a:gd name="T27" fmla="*/ 738 h 1885"/>
                <a:gd name="T28" fmla="*/ 1055 w 1692"/>
                <a:gd name="T29" fmla="*/ 874 h 1885"/>
                <a:gd name="T30" fmla="*/ 1555 w 1692"/>
                <a:gd name="T31" fmla="*/ 1147 h 1885"/>
                <a:gd name="T32" fmla="*/ 1691 w 1692"/>
                <a:gd name="T33" fmla="*/ 1510 h 1885"/>
                <a:gd name="T34" fmla="*/ 0 w 1692"/>
                <a:gd name="T35" fmla="*/ 1510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92" h="1885">
                  <a:moveTo>
                    <a:pt x="0" y="1510"/>
                  </a:moveTo>
                  <a:lnTo>
                    <a:pt x="0" y="1510"/>
                  </a:lnTo>
                  <a:cubicBezTo>
                    <a:pt x="0" y="1510"/>
                    <a:pt x="22" y="1090"/>
                    <a:pt x="193" y="987"/>
                  </a:cubicBezTo>
                  <a:cubicBezTo>
                    <a:pt x="193" y="987"/>
                    <a:pt x="272" y="897"/>
                    <a:pt x="499" y="874"/>
                  </a:cubicBezTo>
                  <a:cubicBezTo>
                    <a:pt x="545" y="817"/>
                    <a:pt x="545" y="817"/>
                    <a:pt x="545" y="817"/>
                  </a:cubicBezTo>
                  <a:cubicBezTo>
                    <a:pt x="545" y="817"/>
                    <a:pt x="476" y="829"/>
                    <a:pt x="465" y="738"/>
                  </a:cubicBezTo>
                  <a:cubicBezTo>
                    <a:pt x="442" y="658"/>
                    <a:pt x="408" y="613"/>
                    <a:pt x="431" y="488"/>
                  </a:cubicBezTo>
                  <a:cubicBezTo>
                    <a:pt x="431" y="488"/>
                    <a:pt x="420" y="397"/>
                    <a:pt x="420" y="341"/>
                  </a:cubicBezTo>
                  <a:cubicBezTo>
                    <a:pt x="420" y="341"/>
                    <a:pt x="352" y="306"/>
                    <a:pt x="340" y="204"/>
                  </a:cubicBezTo>
                  <a:cubicBezTo>
                    <a:pt x="340" y="204"/>
                    <a:pt x="465" y="182"/>
                    <a:pt x="556" y="91"/>
                  </a:cubicBezTo>
                  <a:cubicBezTo>
                    <a:pt x="647" y="0"/>
                    <a:pt x="839" y="46"/>
                    <a:pt x="839" y="91"/>
                  </a:cubicBezTo>
                  <a:cubicBezTo>
                    <a:pt x="839" y="91"/>
                    <a:pt x="1169" y="113"/>
                    <a:pt x="1055" y="477"/>
                  </a:cubicBezTo>
                  <a:cubicBezTo>
                    <a:pt x="1055" y="477"/>
                    <a:pt x="1033" y="658"/>
                    <a:pt x="976" y="704"/>
                  </a:cubicBezTo>
                  <a:cubicBezTo>
                    <a:pt x="964" y="738"/>
                    <a:pt x="964" y="738"/>
                    <a:pt x="964" y="738"/>
                  </a:cubicBezTo>
                  <a:cubicBezTo>
                    <a:pt x="964" y="738"/>
                    <a:pt x="1033" y="840"/>
                    <a:pt x="1055" y="874"/>
                  </a:cubicBezTo>
                  <a:cubicBezTo>
                    <a:pt x="1078" y="897"/>
                    <a:pt x="1419" y="987"/>
                    <a:pt x="1555" y="1147"/>
                  </a:cubicBezTo>
                  <a:cubicBezTo>
                    <a:pt x="1680" y="1294"/>
                    <a:pt x="1691" y="1510"/>
                    <a:pt x="1691" y="1510"/>
                  </a:cubicBezTo>
                  <a:cubicBezTo>
                    <a:pt x="1691" y="1510"/>
                    <a:pt x="1078" y="1884"/>
                    <a:pt x="0" y="1510"/>
                  </a:cubicBezTo>
                </a:path>
              </a:pathLst>
            </a:custGeom>
            <a:solidFill>
              <a:srgbClr val="C57F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69" name="Freeform 5863"/>
            <p:cNvSpPr>
              <a:spLocks noChangeArrowheads="1"/>
            </p:cNvSpPr>
            <p:nvPr/>
          </p:nvSpPr>
          <p:spPr bwMode="auto">
            <a:xfrm>
              <a:off x="13554417" y="5076554"/>
              <a:ext cx="202445" cy="371572"/>
            </a:xfrm>
            <a:custGeom>
              <a:avLst/>
              <a:gdLst>
                <a:gd name="T0" fmla="*/ 284 w 751"/>
                <a:gd name="T1" fmla="*/ 1374 h 1375"/>
                <a:gd name="T2" fmla="*/ 284 w 751"/>
                <a:gd name="T3" fmla="*/ 1374 h 1375"/>
                <a:gd name="T4" fmla="*/ 284 w 751"/>
                <a:gd name="T5" fmla="*/ 1215 h 1375"/>
                <a:gd name="T6" fmla="*/ 0 w 751"/>
                <a:gd name="T7" fmla="*/ 1135 h 1375"/>
                <a:gd name="T8" fmla="*/ 57 w 751"/>
                <a:gd name="T9" fmla="*/ 943 h 1375"/>
                <a:gd name="T10" fmla="*/ 329 w 751"/>
                <a:gd name="T11" fmla="*/ 1022 h 1375"/>
                <a:gd name="T12" fmla="*/ 488 w 751"/>
                <a:gd name="T13" fmla="*/ 908 h 1375"/>
                <a:gd name="T14" fmla="*/ 318 w 751"/>
                <a:gd name="T15" fmla="*/ 772 h 1375"/>
                <a:gd name="T16" fmla="*/ 11 w 751"/>
                <a:gd name="T17" fmla="*/ 454 h 1375"/>
                <a:gd name="T18" fmla="*/ 296 w 751"/>
                <a:gd name="T19" fmla="*/ 159 h 1375"/>
                <a:gd name="T20" fmla="*/ 296 w 751"/>
                <a:gd name="T21" fmla="*/ 0 h 1375"/>
                <a:gd name="T22" fmla="*/ 466 w 751"/>
                <a:gd name="T23" fmla="*/ 0 h 1375"/>
                <a:gd name="T24" fmla="*/ 466 w 751"/>
                <a:gd name="T25" fmla="*/ 148 h 1375"/>
                <a:gd name="T26" fmla="*/ 704 w 751"/>
                <a:gd name="T27" fmla="*/ 205 h 1375"/>
                <a:gd name="T28" fmla="*/ 659 w 751"/>
                <a:gd name="T29" fmla="*/ 398 h 1375"/>
                <a:gd name="T30" fmla="*/ 409 w 751"/>
                <a:gd name="T31" fmla="*/ 341 h 1375"/>
                <a:gd name="T32" fmla="*/ 273 w 751"/>
                <a:gd name="T33" fmla="*/ 432 h 1375"/>
                <a:gd name="T34" fmla="*/ 466 w 751"/>
                <a:gd name="T35" fmla="*/ 579 h 1375"/>
                <a:gd name="T36" fmla="*/ 750 w 751"/>
                <a:gd name="T37" fmla="*/ 886 h 1375"/>
                <a:gd name="T38" fmla="*/ 454 w 751"/>
                <a:gd name="T39" fmla="*/ 1204 h 1375"/>
                <a:gd name="T40" fmla="*/ 454 w 751"/>
                <a:gd name="T41" fmla="*/ 1374 h 1375"/>
                <a:gd name="T42" fmla="*/ 284 w 751"/>
                <a:gd name="T43" fmla="*/ 1374 h 1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51" h="1375">
                  <a:moveTo>
                    <a:pt x="284" y="1374"/>
                  </a:moveTo>
                  <a:lnTo>
                    <a:pt x="284" y="1374"/>
                  </a:lnTo>
                  <a:cubicBezTo>
                    <a:pt x="284" y="1215"/>
                    <a:pt x="284" y="1215"/>
                    <a:pt x="284" y="1215"/>
                  </a:cubicBezTo>
                  <a:cubicBezTo>
                    <a:pt x="171" y="1204"/>
                    <a:pt x="69" y="1181"/>
                    <a:pt x="0" y="1135"/>
                  </a:cubicBezTo>
                  <a:cubicBezTo>
                    <a:pt x="57" y="943"/>
                    <a:pt x="57" y="943"/>
                    <a:pt x="57" y="943"/>
                  </a:cubicBezTo>
                  <a:cubicBezTo>
                    <a:pt x="125" y="977"/>
                    <a:pt x="227" y="1022"/>
                    <a:pt x="329" y="1022"/>
                  </a:cubicBezTo>
                  <a:cubicBezTo>
                    <a:pt x="432" y="1022"/>
                    <a:pt x="488" y="977"/>
                    <a:pt x="488" y="908"/>
                  </a:cubicBezTo>
                  <a:cubicBezTo>
                    <a:pt x="488" y="852"/>
                    <a:pt x="443" y="806"/>
                    <a:pt x="318" y="772"/>
                  </a:cubicBezTo>
                  <a:cubicBezTo>
                    <a:pt x="136" y="704"/>
                    <a:pt x="11" y="625"/>
                    <a:pt x="11" y="454"/>
                  </a:cubicBezTo>
                  <a:cubicBezTo>
                    <a:pt x="11" y="307"/>
                    <a:pt x="114" y="193"/>
                    <a:pt x="296" y="159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466" y="0"/>
                    <a:pt x="466" y="0"/>
                    <a:pt x="466" y="0"/>
                  </a:cubicBezTo>
                  <a:cubicBezTo>
                    <a:pt x="466" y="148"/>
                    <a:pt x="466" y="148"/>
                    <a:pt x="466" y="148"/>
                  </a:cubicBezTo>
                  <a:cubicBezTo>
                    <a:pt x="568" y="159"/>
                    <a:pt x="647" y="182"/>
                    <a:pt x="704" y="205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13" y="375"/>
                    <a:pt x="534" y="341"/>
                    <a:pt x="409" y="341"/>
                  </a:cubicBezTo>
                  <a:cubicBezTo>
                    <a:pt x="307" y="341"/>
                    <a:pt x="273" y="386"/>
                    <a:pt x="273" y="432"/>
                  </a:cubicBezTo>
                  <a:cubicBezTo>
                    <a:pt x="273" y="488"/>
                    <a:pt x="329" y="523"/>
                    <a:pt x="466" y="579"/>
                  </a:cubicBezTo>
                  <a:cubicBezTo>
                    <a:pt x="670" y="648"/>
                    <a:pt x="750" y="738"/>
                    <a:pt x="750" y="886"/>
                  </a:cubicBezTo>
                  <a:cubicBezTo>
                    <a:pt x="750" y="1033"/>
                    <a:pt x="647" y="1170"/>
                    <a:pt x="454" y="1204"/>
                  </a:cubicBezTo>
                  <a:cubicBezTo>
                    <a:pt x="454" y="1374"/>
                    <a:pt x="454" y="1374"/>
                    <a:pt x="454" y="1374"/>
                  </a:cubicBezTo>
                  <a:lnTo>
                    <a:pt x="284" y="1374"/>
                  </a:lnTo>
                </a:path>
              </a:pathLst>
            </a:custGeom>
            <a:solidFill>
              <a:srgbClr val="C57F2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0" name="Freeform 5864"/>
            <p:cNvSpPr>
              <a:spLocks noChangeArrowheads="1"/>
            </p:cNvSpPr>
            <p:nvPr/>
          </p:nvSpPr>
          <p:spPr bwMode="auto">
            <a:xfrm>
              <a:off x="12101571" y="4747856"/>
              <a:ext cx="2019695" cy="134576"/>
            </a:xfrm>
            <a:custGeom>
              <a:avLst/>
              <a:gdLst>
                <a:gd name="T0" fmla="*/ 0 w 7480"/>
                <a:gd name="T1" fmla="*/ 0 h 500"/>
                <a:gd name="T2" fmla="*/ 7479 w 7480"/>
                <a:gd name="T3" fmla="*/ 0 h 500"/>
                <a:gd name="T4" fmla="*/ 7479 w 7480"/>
                <a:gd name="T5" fmla="*/ 499 h 500"/>
                <a:gd name="T6" fmla="*/ 0 w 7480"/>
                <a:gd name="T7" fmla="*/ 499 h 500"/>
                <a:gd name="T8" fmla="*/ 0 w 7480"/>
                <a:gd name="T9" fmla="*/ 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0" h="500">
                  <a:moveTo>
                    <a:pt x="0" y="0"/>
                  </a:moveTo>
                  <a:lnTo>
                    <a:pt x="7479" y="0"/>
                  </a:lnTo>
                  <a:lnTo>
                    <a:pt x="7479" y="499"/>
                  </a:lnTo>
                  <a:lnTo>
                    <a:pt x="0" y="499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1" name="Freeform 5865"/>
            <p:cNvSpPr>
              <a:spLocks noChangeArrowheads="1"/>
            </p:cNvSpPr>
            <p:nvPr/>
          </p:nvSpPr>
          <p:spPr bwMode="auto">
            <a:xfrm>
              <a:off x="12105143" y="4903869"/>
              <a:ext cx="381075" cy="107184"/>
            </a:xfrm>
            <a:custGeom>
              <a:avLst/>
              <a:gdLst>
                <a:gd name="T0" fmla="*/ 0 w 1409"/>
                <a:gd name="T1" fmla="*/ 0 h 399"/>
                <a:gd name="T2" fmla="*/ 1408 w 1409"/>
                <a:gd name="T3" fmla="*/ 0 h 399"/>
                <a:gd name="T4" fmla="*/ 1408 w 1409"/>
                <a:gd name="T5" fmla="*/ 398 h 399"/>
                <a:gd name="T6" fmla="*/ 0 w 1409"/>
                <a:gd name="T7" fmla="*/ 398 h 399"/>
                <a:gd name="T8" fmla="*/ 0 w 1409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9" h="399">
                  <a:moveTo>
                    <a:pt x="0" y="0"/>
                  </a:moveTo>
                  <a:lnTo>
                    <a:pt x="1408" y="0"/>
                  </a:lnTo>
                  <a:lnTo>
                    <a:pt x="1408" y="398"/>
                  </a:lnTo>
                  <a:lnTo>
                    <a:pt x="0" y="398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2" name="Freeform 5866"/>
            <p:cNvSpPr>
              <a:spLocks noChangeArrowheads="1"/>
            </p:cNvSpPr>
            <p:nvPr/>
          </p:nvSpPr>
          <p:spPr bwMode="auto">
            <a:xfrm>
              <a:off x="13744955" y="4901487"/>
              <a:ext cx="367975" cy="104802"/>
            </a:xfrm>
            <a:custGeom>
              <a:avLst/>
              <a:gdLst>
                <a:gd name="T0" fmla="*/ 1362 w 1363"/>
                <a:gd name="T1" fmla="*/ 386 h 387"/>
                <a:gd name="T2" fmla="*/ 0 w 1363"/>
                <a:gd name="T3" fmla="*/ 386 h 387"/>
                <a:gd name="T4" fmla="*/ 0 w 1363"/>
                <a:gd name="T5" fmla="*/ 0 h 387"/>
                <a:gd name="T6" fmla="*/ 1362 w 1363"/>
                <a:gd name="T7" fmla="*/ 0 h 387"/>
                <a:gd name="T8" fmla="*/ 1362 w 1363"/>
                <a:gd name="T9" fmla="*/ 386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3" h="387">
                  <a:moveTo>
                    <a:pt x="1362" y="386"/>
                  </a:moveTo>
                  <a:lnTo>
                    <a:pt x="0" y="386"/>
                  </a:lnTo>
                  <a:lnTo>
                    <a:pt x="0" y="0"/>
                  </a:lnTo>
                  <a:lnTo>
                    <a:pt x="1362" y="0"/>
                  </a:lnTo>
                  <a:lnTo>
                    <a:pt x="1362" y="386"/>
                  </a:lnTo>
                </a:path>
              </a:pathLst>
            </a:cu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3" name="Freeform 5867"/>
            <p:cNvSpPr>
              <a:spLocks noChangeArrowheads="1"/>
            </p:cNvSpPr>
            <p:nvPr/>
          </p:nvSpPr>
          <p:spPr bwMode="auto">
            <a:xfrm>
              <a:off x="12105143" y="4903869"/>
              <a:ext cx="11909" cy="9527"/>
            </a:xfrm>
            <a:custGeom>
              <a:avLst/>
              <a:gdLst>
                <a:gd name="T0" fmla="*/ 0 w 46"/>
                <a:gd name="T1" fmla="*/ 0 h 36"/>
                <a:gd name="T2" fmla="*/ 45 w 46"/>
                <a:gd name="T3" fmla="*/ 0 h 36"/>
                <a:gd name="T4" fmla="*/ 45 w 46"/>
                <a:gd name="T5" fmla="*/ 35 h 36"/>
                <a:gd name="T6" fmla="*/ 0 w 46"/>
                <a:gd name="T7" fmla="*/ 35 h 36"/>
                <a:gd name="T8" fmla="*/ 0 w 46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6">
                  <a:moveTo>
                    <a:pt x="0" y="0"/>
                  </a:moveTo>
                  <a:lnTo>
                    <a:pt x="45" y="0"/>
                  </a:lnTo>
                  <a:lnTo>
                    <a:pt x="45" y="35"/>
                  </a:lnTo>
                  <a:lnTo>
                    <a:pt x="0" y="35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4" name="Freeform 5868"/>
            <p:cNvSpPr>
              <a:spLocks noChangeArrowheads="1"/>
            </p:cNvSpPr>
            <p:nvPr/>
          </p:nvSpPr>
          <p:spPr bwMode="auto">
            <a:xfrm>
              <a:off x="12123006" y="4913397"/>
              <a:ext cx="25008" cy="15482"/>
            </a:xfrm>
            <a:custGeom>
              <a:avLst/>
              <a:gdLst>
                <a:gd name="T0" fmla="*/ 0 w 92"/>
                <a:gd name="T1" fmla="*/ 0 h 57"/>
                <a:gd name="T2" fmla="*/ 91 w 92"/>
                <a:gd name="T3" fmla="*/ 0 h 57"/>
                <a:gd name="T4" fmla="*/ 91 w 92"/>
                <a:gd name="T5" fmla="*/ 56 h 57"/>
                <a:gd name="T6" fmla="*/ 0 w 92"/>
                <a:gd name="T7" fmla="*/ 56 h 57"/>
                <a:gd name="T8" fmla="*/ 0 w 92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57">
                  <a:moveTo>
                    <a:pt x="0" y="0"/>
                  </a:moveTo>
                  <a:lnTo>
                    <a:pt x="91" y="0"/>
                  </a:lnTo>
                  <a:lnTo>
                    <a:pt x="91" y="56"/>
                  </a:lnTo>
                  <a:lnTo>
                    <a:pt x="0" y="56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5" name="Freeform 5869"/>
            <p:cNvSpPr>
              <a:spLocks noChangeArrowheads="1"/>
            </p:cNvSpPr>
            <p:nvPr/>
          </p:nvSpPr>
          <p:spPr bwMode="auto">
            <a:xfrm>
              <a:off x="12148014" y="4920542"/>
              <a:ext cx="27390" cy="21437"/>
            </a:xfrm>
            <a:custGeom>
              <a:avLst/>
              <a:gdLst>
                <a:gd name="T0" fmla="*/ 102 w 103"/>
                <a:gd name="T1" fmla="*/ 79 h 80"/>
                <a:gd name="T2" fmla="*/ 0 w 103"/>
                <a:gd name="T3" fmla="*/ 79 h 80"/>
                <a:gd name="T4" fmla="*/ 0 w 103"/>
                <a:gd name="T5" fmla="*/ 0 h 80"/>
                <a:gd name="T6" fmla="*/ 102 w 103"/>
                <a:gd name="T7" fmla="*/ 0 h 80"/>
                <a:gd name="T8" fmla="*/ 102 w 103"/>
                <a:gd name="T9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2" y="79"/>
                  </a:moveTo>
                  <a:lnTo>
                    <a:pt x="0" y="79"/>
                  </a:lnTo>
                  <a:lnTo>
                    <a:pt x="0" y="0"/>
                  </a:lnTo>
                  <a:lnTo>
                    <a:pt x="102" y="0"/>
                  </a:lnTo>
                  <a:lnTo>
                    <a:pt x="102" y="79"/>
                  </a:lnTo>
                </a:path>
              </a:pathLst>
            </a:custGeom>
            <a:blipFill dpi="0" rotWithShape="0">
              <a:blip r:embed="rId7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6" name="Freeform 5870"/>
            <p:cNvSpPr>
              <a:spLocks noChangeArrowheads="1"/>
            </p:cNvSpPr>
            <p:nvPr/>
          </p:nvSpPr>
          <p:spPr bwMode="auto">
            <a:xfrm>
              <a:off x="12171831" y="4928879"/>
              <a:ext cx="34535" cy="21437"/>
            </a:xfrm>
            <a:custGeom>
              <a:avLst/>
              <a:gdLst>
                <a:gd name="T0" fmla="*/ 0 w 126"/>
                <a:gd name="T1" fmla="*/ 0 h 81"/>
                <a:gd name="T2" fmla="*/ 125 w 126"/>
                <a:gd name="T3" fmla="*/ 0 h 81"/>
                <a:gd name="T4" fmla="*/ 125 w 126"/>
                <a:gd name="T5" fmla="*/ 80 h 81"/>
                <a:gd name="T6" fmla="*/ 0 w 126"/>
                <a:gd name="T7" fmla="*/ 80 h 81"/>
                <a:gd name="T8" fmla="*/ 0 w 126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0" y="0"/>
                  </a:moveTo>
                  <a:lnTo>
                    <a:pt x="125" y="0"/>
                  </a:lnTo>
                  <a:lnTo>
                    <a:pt x="125" y="80"/>
                  </a:lnTo>
                  <a:lnTo>
                    <a:pt x="0" y="80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8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7" name="Freeform 5871"/>
            <p:cNvSpPr>
              <a:spLocks noChangeArrowheads="1"/>
            </p:cNvSpPr>
            <p:nvPr/>
          </p:nvSpPr>
          <p:spPr bwMode="auto">
            <a:xfrm>
              <a:off x="12200411" y="4938406"/>
              <a:ext cx="33344" cy="21437"/>
            </a:xfrm>
            <a:custGeom>
              <a:avLst/>
              <a:gdLst>
                <a:gd name="T0" fmla="*/ 0 w 125"/>
                <a:gd name="T1" fmla="*/ 0 h 81"/>
                <a:gd name="T2" fmla="*/ 124 w 125"/>
                <a:gd name="T3" fmla="*/ 0 h 81"/>
                <a:gd name="T4" fmla="*/ 124 w 125"/>
                <a:gd name="T5" fmla="*/ 80 h 81"/>
                <a:gd name="T6" fmla="*/ 0 w 125"/>
                <a:gd name="T7" fmla="*/ 80 h 81"/>
                <a:gd name="T8" fmla="*/ 0 w 125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81">
                  <a:moveTo>
                    <a:pt x="0" y="0"/>
                  </a:moveTo>
                  <a:lnTo>
                    <a:pt x="124" y="0"/>
                  </a:lnTo>
                  <a:lnTo>
                    <a:pt x="124" y="80"/>
                  </a:lnTo>
                  <a:lnTo>
                    <a:pt x="0" y="80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9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8" name="Freeform 5872"/>
            <p:cNvSpPr>
              <a:spLocks noChangeArrowheads="1"/>
            </p:cNvSpPr>
            <p:nvPr/>
          </p:nvSpPr>
          <p:spPr bwMode="auto">
            <a:xfrm>
              <a:off x="12227802" y="4944361"/>
              <a:ext cx="36916" cy="25009"/>
            </a:xfrm>
            <a:custGeom>
              <a:avLst/>
              <a:gdLst>
                <a:gd name="T0" fmla="*/ 0 w 137"/>
                <a:gd name="T1" fmla="*/ 0 h 92"/>
                <a:gd name="T2" fmla="*/ 136 w 137"/>
                <a:gd name="T3" fmla="*/ 0 h 92"/>
                <a:gd name="T4" fmla="*/ 136 w 137"/>
                <a:gd name="T5" fmla="*/ 91 h 92"/>
                <a:gd name="T6" fmla="*/ 0 w 137"/>
                <a:gd name="T7" fmla="*/ 91 h 92"/>
                <a:gd name="T8" fmla="*/ 0 w 137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92">
                  <a:moveTo>
                    <a:pt x="0" y="0"/>
                  </a:moveTo>
                  <a:lnTo>
                    <a:pt x="136" y="0"/>
                  </a:lnTo>
                  <a:lnTo>
                    <a:pt x="136" y="91"/>
                  </a:lnTo>
                  <a:lnTo>
                    <a:pt x="0" y="91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10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79" name="Freeform 5873"/>
            <p:cNvSpPr>
              <a:spLocks noChangeArrowheads="1"/>
            </p:cNvSpPr>
            <p:nvPr/>
          </p:nvSpPr>
          <p:spPr bwMode="auto">
            <a:xfrm>
              <a:off x="12257573" y="4953889"/>
              <a:ext cx="34535" cy="21437"/>
            </a:xfrm>
            <a:custGeom>
              <a:avLst/>
              <a:gdLst>
                <a:gd name="T0" fmla="*/ 125 w 126"/>
                <a:gd name="T1" fmla="*/ 80 h 81"/>
                <a:gd name="T2" fmla="*/ 0 w 126"/>
                <a:gd name="T3" fmla="*/ 80 h 81"/>
                <a:gd name="T4" fmla="*/ 0 w 126"/>
                <a:gd name="T5" fmla="*/ 0 h 81"/>
                <a:gd name="T6" fmla="*/ 125 w 126"/>
                <a:gd name="T7" fmla="*/ 0 h 81"/>
                <a:gd name="T8" fmla="*/ 125 w 126"/>
                <a:gd name="T9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81">
                  <a:moveTo>
                    <a:pt x="125" y="80"/>
                  </a:moveTo>
                  <a:lnTo>
                    <a:pt x="0" y="80"/>
                  </a:lnTo>
                  <a:lnTo>
                    <a:pt x="0" y="0"/>
                  </a:lnTo>
                  <a:lnTo>
                    <a:pt x="125" y="0"/>
                  </a:lnTo>
                  <a:lnTo>
                    <a:pt x="125" y="80"/>
                  </a:lnTo>
                </a:path>
              </a:pathLst>
            </a:custGeom>
            <a:blipFill dpi="0" rotWithShape="0">
              <a:blip r:embed="rId11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0" name="Freeform 5874"/>
            <p:cNvSpPr>
              <a:spLocks noChangeArrowheads="1"/>
            </p:cNvSpPr>
            <p:nvPr/>
          </p:nvSpPr>
          <p:spPr bwMode="auto">
            <a:xfrm>
              <a:off x="12288535" y="4962225"/>
              <a:ext cx="30962" cy="21437"/>
            </a:xfrm>
            <a:custGeom>
              <a:avLst/>
              <a:gdLst>
                <a:gd name="T0" fmla="*/ 0 w 114"/>
                <a:gd name="T1" fmla="*/ 0 h 81"/>
                <a:gd name="T2" fmla="*/ 113 w 114"/>
                <a:gd name="T3" fmla="*/ 0 h 81"/>
                <a:gd name="T4" fmla="*/ 113 w 114"/>
                <a:gd name="T5" fmla="*/ 80 h 81"/>
                <a:gd name="T6" fmla="*/ 0 w 114"/>
                <a:gd name="T7" fmla="*/ 80 h 81"/>
                <a:gd name="T8" fmla="*/ 0 w 114"/>
                <a:gd name="T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81">
                  <a:moveTo>
                    <a:pt x="0" y="0"/>
                  </a:moveTo>
                  <a:lnTo>
                    <a:pt x="113" y="0"/>
                  </a:lnTo>
                  <a:lnTo>
                    <a:pt x="113" y="80"/>
                  </a:lnTo>
                  <a:lnTo>
                    <a:pt x="0" y="80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1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1" name="Freeform 5875"/>
            <p:cNvSpPr>
              <a:spLocks noChangeArrowheads="1"/>
            </p:cNvSpPr>
            <p:nvPr/>
          </p:nvSpPr>
          <p:spPr bwMode="auto">
            <a:xfrm>
              <a:off x="12319498" y="4969370"/>
              <a:ext cx="30962" cy="21437"/>
            </a:xfrm>
            <a:custGeom>
              <a:avLst/>
              <a:gdLst>
                <a:gd name="T0" fmla="*/ 0 w 115"/>
                <a:gd name="T1" fmla="*/ 0 h 80"/>
                <a:gd name="T2" fmla="*/ 114 w 115"/>
                <a:gd name="T3" fmla="*/ 0 h 80"/>
                <a:gd name="T4" fmla="*/ 114 w 115"/>
                <a:gd name="T5" fmla="*/ 79 h 80"/>
                <a:gd name="T6" fmla="*/ 0 w 115"/>
                <a:gd name="T7" fmla="*/ 79 h 80"/>
                <a:gd name="T8" fmla="*/ 0 w 115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80">
                  <a:moveTo>
                    <a:pt x="0" y="0"/>
                  </a:moveTo>
                  <a:lnTo>
                    <a:pt x="114" y="0"/>
                  </a:lnTo>
                  <a:lnTo>
                    <a:pt x="114" y="79"/>
                  </a:lnTo>
                  <a:lnTo>
                    <a:pt x="0" y="79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13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2" name="Freeform 5876"/>
            <p:cNvSpPr>
              <a:spLocks noChangeArrowheads="1"/>
            </p:cNvSpPr>
            <p:nvPr/>
          </p:nvSpPr>
          <p:spPr bwMode="auto">
            <a:xfrm>
              <a:off x="12350460" y="4977707"/>
              <a:ext cx="27390" cy="15482"/>
            </a:xfrm>
            <a:custGeom>
              <a:avLst/>
              <a:gdLst>
                <a:gd name="T0" fmla="*/ 0 w 103"/>
                <a:gd name="T1" fmla="*/ 0 h 58"/>
                <a:gd name="T2" fmla="*/ 102 w 103"/>
                <a:gd name="T3" fmla="*/ 0 h 58"/>
                <a:gd name="T4" fmla="*/ 102 w 103"/>
                <a:gd name="T5" fmla="*/ 57 h 58"/>
                <a:gd name="T6" fmla="*/ 0 w 103"/>
                <a:gd name="T7" fmla="*/ 57 h 58"/>
                <a:gd name="T8" fmla="*/ 0 w 103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8">
                  <a:moveTo>
                    <a:pt x="0" y="0"/>
                  </a:moveTo>
                  <a:lnTo>
                    <a:pt x="102" y="0"/>
                  </a:lnTo>
                  <a:lnTo>
                    <a:pt x="102" y="57"/>
                  </a:lnTo>
                  <a:lnTo>
                    <a:pt x="0" y="57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14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3" name="Freeform 5877"/>
            <p:cNvSpPr>
              <a:spLocks noChangeArrowheads="1"/>
            </p:cNvSpPr>
            <p:nvPr/>
          </p:nvSpPr>
          <p:spPr bwMode="auto">
            <a:xfrm>
              <a:off x="12380232" y="4987235"/>
              <a:ext cx="28581" cy="11909"/>
            </a:xfrm>
            <a:custGeom>
              <a:avLst/>
              <a:gdLst>
                <a:gd name="T0" fmla="*/ 0 w 104"/>
                <a:gd name="T1" fmla="*/ 0 h 46"/>
                <a:gd name="T2" fmla="*/ 103 w 104"/>
                <a:gd name="T3" fmla="*/ 0 h 46"/>
                <a:gd name="T4" fmla="*/ 103 w 104"/>
                <a:gd name="T5" fmla="*/ 45 h 46"/>
                <a:gd name="T6" fmla="*/ 0 w 104"/>
                <a:gd name="T7" fmla="*/ 45 h 46"/>
                <a:gd name="T8" fmla="*/ 0 w 10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6">
                  <a:moveTo>
                    <a:pt x="0" y="0"/>
                  </a:moveTo>
                  <a:lnTo>
                    <a:pt x="103" y="0"/>
                  </a:lnTo>
                  <a:lnTo>
                    <a:pt x="103" y="45"/>
                  </a:lnTo>
                  <a:lnTo>
                    <a:pt x="0" y="45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15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4" name="Freeform 5878"/>
            <p:cNvSpPr>
              <a:spLocks noChangeArrowheads="1"/>
            </p:cNvSpPr>
            <p:nvPr/>
          </p:nvSpPr>
          <p:spPr bwMode="auto">
            <a:xfrm>
              <a:off x="12414766" y="4993189"/>
              <a:ext cx="21435" cy="11909"/>
            </a:xfrm>
            <a:custGeom>
              <a:avLst/>
              <a:gdLst>
                <a:gd name="T0" fmla="*/ 0 w 81"/>
                <a:gd name="T1" fmla="*/ 0 h 46"/>
                <a:gd name="T2" fmla="*/ 80 w 81"/>
                <a:gd name="T3" fmla="*/ 0 h 46"/>
                <a:gd name="T4" fmla="*/ 80 w 81"/>
                <a:gd name="T5" fmla="*/ 45 h 46"/>
                <a:gd name="T6" fmla="*/ 0 w 81"/>
                <a:gd name="T7" fmla="*/ 45 h 46"/>
                <a:gd name="T8" fmla="*/ 0 w 81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6">
                  <a:moveTo>
                    <a:pt x="0" y="0"/>
                  </a:moveTo>
                  <a:lnTo>
                    <a:pt x="80" y="0"/>
                  </a:lnTo>
                  <a:lnTo>
                    <a:pt x="80" y="45"/>
                  </a:lnTo>
                  <a:lnTo>
                    <a:pt x="0" y="45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16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5" name="Freeform 5879"/>
            <p:cNvSpPr>
              <a:spLocks noChangeArrowheads="1"/>
            </p:cNvSpPr>
            <p:nvPr/>
          </p:nvSpPr>
          <p:spPr bwMode="auto">
            <a:xfrm>
              <a:off x="12444538" y="5002716"/>
              <a:ext cx="19053" cy="5955"/>
            </a:xfrm>
            <a:custGeom>
              <a:avLst/>
              <a:gdLst>
                <a:gd name="T0" fmla="*/ 68 w 69"/>
                <a:gd name="T1" fmla="*/ 23 h 24"/>
                <a:gd name="T2" fmla="*/ 0 w 69"/>
                <a:gd name="T3" fmla="*/ 23 h 24"/>
                <a:gd name="T4" fmla="*/ 0 w 69"/>
                <a:gd name="T5" fmla="*/ 0 h 24"/>
                <a:gd name="T6" fmla="*/ 68 w 69"/>
                <a:gd name="T7" fmla="*/ 0 h 24"/>
                <a:gd name="T8" fmla="*/ 68 w 69"/>
                <a:gd name="T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24">
                  <a:moveTo>
                    <a:pt x="68" y="23"/>
                  </a:moveTo>
                  <a:lnTo>
                    <a:pt x="0" y="23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23"/>
                  </a:lnTo>
                </a:path>
              </a:pathLst>
            </a:custGeom>
            <a:blipFill dpi="0" rotWithShape="0">
              <a:blip r:embed="rId17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6" name="Freeform 5880"/>
            <p:cNvSpPr>
              <a:spLocks noChangeArrowheads="1"/>
            </p:cNvSpPr>
            <p:nvPr/>
          </p:nvSpPr>
          <p:spPr bwMode="auto">
            <a:xfrm>
              <a:off x="13741382" y="5006289"/>
              <a:ext cx="5954" cy="3572"/>
            </a:xfrm>
            <a:custGeom>
              <a:avLst/>
              <a:gdLst>
                <a:gd name="T0" fmla="*/ 22 w 23"/>
                <a:gd name="T1" fmla="*/ 12 h 13"/>
                <a:gd name="T2" fmla="*/ 0 w 23"/>
                <a:gd name="T3" fmla="*/ 12 h 13"/>
                <a:gd name="T4" fmla="*/ 0 w 23"/>
                <a:gd name="T5" fmla="*/ 0 h 13"/>
                <a:gd name="T6" fmla="*/ 22 w 23"/>
                <a:gd name="T7" fmla="*/ 0 h 13"/>
                <a:gd name="T8" fmla="*/ 22 w 2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3">
                  <a:moveTo>
                    <a:pt x="22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22" y="0"/>
                  </a:lnTo>
                  <a:lnTo>
                    <a:pt x="22" y="12"/>
                  </a:lnTo>
                </a:path>
              </a:pathLst>
            </a:custGeom>
            <a:blipFill dpi="0" rotWithShape="0">
              <a:blip r:embed="rId18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7" name="Freeform 5881"/>
            <p:cNvSpPr>
              <a:spLocks noChangeArrowheads="1"/>
            </p:cNvSpPr>
            <p:nvPr/>
          </p:nvSpPr>
          <p:spPr bwMode="auto">
            <a:xfrm>
              <a:off x="13766390" y="4990806"/>
              <a:ext cx="30962" cy="15483"/>
            </a:xfrm>
            <a:custGeom>
              <a:avLst/>
              <a:gdLst>
                <a:gd name="T0" fmla="*/ 0 w 115"/>
                <a:gd name="T1" fmla="*/ 0 h 58"/>
                <a:gd name="T2" fmla="*/ 114 w 115"/>
                <a:gd name="T3" fmla="*/ 0 h 58"/>
                <a:gd name="T4" fmla="*/ 114 w 115"/>
                <a:gd name="T5" fmla="*/ 57 h 58"/>
                <a:gd name="T6" fmla="*/ 0 w 115"/>
                <a:gd name="T7" fmla="*/ 57 h 58"/>
                <a:gd name="T8" fmla="*/ 0 w 115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58">
                  <a:moveTo>
                    <a:pt x="0" y="0"/>
                  </a:moveTo>
                  <a:lnTo>
                    <a:pt x="114" y="0"/>
                  </a:lnTo>
                  <a:lnTo>
                    <a:pt x="114" y="57"/>
                  </a:lnTo>
                  <a:lnTo>
                    <a:pt x="0" y="57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19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8" name="Freeform 5882"/>
            <p:cNvSpPr>
              <a:spLocks noChangeArrowheads="1"/>
            </p:cNvSpPr>
            <p:nvPr/>
          </p:nvSpPr>
          <p:spPr bwMode="auto">
            <a:xfrm>
              <a:off x="13766390" y="4990807"/>
              <a:ext cx="30962" cy="13101"/>
            </a:xfrm>
            <a:custGeom>
              <a:avLst/>
              <a:gdLst>
                <a:gd name="T0" fmla="*/ 0 w 115"/>
                <a:gd name="T1" fmla="*/ 0 h 47"/>
                <a:gd name="T2" fmla="*/ 114 w 115"/>
                <a:gd name="T3" fmla="*/ 0 h 47"/>
                <a:gd name="T4" fmla="*/ 114 w 115"/>
                <a:gd name="T5" fmla="*/ 46 h 47"/>
                <a:gd name="T6" fmla="*/ 63 w 115"/>
                <a:gd name="T7" fmla="*/ 46 h 47"/>
                <a:gd name="T8" fmla="*/ 0 w 115"/>
                <a:gd name="T9" fmla="*/ 46 h 47"/>
                <a:gd name="T10" fmla="*/ 0 w 115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47">
                  <a:moveTo>
                    <a:pt x="0" y="0"/>
                  </a:moveTo>
                  <a:lnTo>
                    <a:pt x="114" y="0"/>
                  </a:lnTo>
                  <a:lnTo>
                    <a:pt x="114" y="46"/>
                  </a:lnTo>
                  <a:lnTo>
                    <a:pt x="63" y="46"/>
                  </a:lnTo>
                  <a:lnTo>
                    <a:pt x="0" y="46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20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89" name="Freeform 5883"/>
            <p:cNvSpPr>
              <a:spLocks noChangeArrowheads="1"/>
            </p:cNvSpPr>
            <p:nvPr/>
          </p:nvSpPr>
          <p:spPr bwMode="auto">
            <a:xfrm>
              <a:off x="13809261" y="4977707"/>
              <a:ext cx="40489" cy="19055"/>
            </a:xfrm>
            <a:custGeom>
              <a:avLst/>
              <a:gdLst>
                <a:gd name="T0" fmla="*/ 0 w 148"/>
                <a:gd name="T1" fmla="*/ 0 h 69"/>
                <a:gd name="T2" fmla="*/ 147 w 148"/>
                <a:gd name="T3" fmla="*/ 0 h 69"/>
                <a:gd name="T4" fmla="*/ 147 w 148"/>
                <a:gd name="T5" fmla="*/ 68 h 69"/>
                <a:gd name="T6" fmla="*/ 0 w 148"/>
                <a:gd name="T7" fmla="*/ 68 h 69"/>
                <a:gd name="T8" fmla="*/ 0 w 148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69">
                  <a:moveTo>
                    <a:pt x="0" y="0"/>
                  </a:moveTo>
                  <a:lnTo>
                    <a:pt x="147" y="0"/>
                  </a:lnTo>
                  <a:lnTo>
                    <a:pt x="147" y="68"/>
                  </a:lnTo>
                  <a:lnTo>
                    <a:pt x="0" y="68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21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0" name="Freeform 5884"/>
            <p:cNvSpPr>
              <a:spLocks noChangeArrowheads="1"/>
            </p:cNvSpPr>
            <p:nvPr/>
          </p:nvSpPr>
          <p:spPr bwMode="auto">
            <a:xfrm>
              <a:off x="13818788" y="4977707"/>
              <a:ext cx="30962" cy="13100"/>
            </a:xfrm>
            <a:custGeom>
              <a:avLst/>
              <a:gdLst>
                <a:gd name="T0" fmla="*/ 113 w 114"/>
                <a:gd name="T1" fmla="*/ 0 h 47"/>
                <a:gd name="T2" fmla="*/ 113 w 114"/>
                <a:gd name="T3" fmla="*/ 46 h 47"/>
                <a:gd name="T4" fmla="*/ 62 w 114"/>
                <a:gd name="T5" fmla="*/ 46 h 47"/>
                <a:gd name="T6" fmla="*/ 0 w 114"/>
                <a:gd name="T7" fmla="*/ 46 h 47"/>
                <a:gd name="T8" fmla="*/ 0 w 114"/>
                <a:gd name="T9" fmla="*/ 0 h 47"/>
                <a:gd name="T10" fmla="*/ 113 w 114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" h="47">
                  <a:moveTo>
                    <a:pt x="113" y="0"/>
                  </a:moveTo>
                  <a:lnTo>
                    <a:pt x="113" y="46"/>
                  </a:lnTo>
                  <a:lnTo>
                    <a:pt x="62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113" y="0"/>
                  </a:lnTo>
                </a:path>
              </a:pathLst>
            </a:custGeom>
            <a:blipFill dpi="0" rotWithShape="0">
              <a:blip r:embed="rId2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1" name="Freeform 5885"/>
            <p:cNvSpPr>
              <a:spLocks noChangeArrowheads="1"/>
            </p:cNvSpPr>
            <p:nvPr/>
          </p:nvSpPr>
          <p:spPr bwMode="auto">
            <a:xfrm>
              <a:off x="13854514" y="4962225"/>
              <a:ext cx="46443" cy="27392"/>
            </a:xfrm>
            <a:custGeom>
              <a:avLst/>
              <a:gdLst>
                <a:gd name="T0" fmla="*/ 0 w 171"/>
                <a:gd name="T1" fmla="*/ 0 h 103"/>
                <a:gd name="T2" fmla="*/ 170 w 171"/>
                <a:gd name="T3" fmla="*/ 0 h 103"/>
                <a:gd name="T4" fmla="*/ 170 w 171"/>
                <a:gd name="T5" fmla="*/ 102 h 103"/>
                <a:gd name="T6" fmla="*/ 0 w 171"/>
                <a:gd name="T7" fmla="*/ 102 h 103"/>
                <a:gd name="T8" fmla="*/ 0 w 171"/>
                <a:gd name="T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03">
                  <a:moveTo>
                    <a:pt x="0" y="0"/>
                  </a:moveTo>
                  <a:lnTo>
                    <a:pt x="170" y="0"/>
                  </a:lnTo>
                  <a:lnTo>
                    <a:pt x="170" y="102"/>
                  </a:lnTo>
                  <a:lnTo>
                    <a:pt x="0" y="102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23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2" name="Freeform 5886"/>
            <p:cNvSpPr>
              <a:spLocks noChangeArrowheads="1"/>
            </p:cNvSpPr>
            <p:nvPr/>
          </p:nvSpPr>
          <p:spPr bwMode="auto">
            <a:xfrm>
              <a:off x="13869995" y="4962225"/>
              <a:ext cx="30962" cy="13101"/>
            </a:xfrm>
            <a:custGeom>
              <a:avLst/>
              <a:gdLst>
                <a:gd name="T0" fmla="*/ 113 w 114"/>
                <a:gd name="T1" fmla="*/ 0 h 47"/>
                <a:gd name="T2" fmla="*/ 113 w 114"/>
                <a:gd name="T3" fmla="*/ 46 h 47"/>
                <a:gd name="T4" fmla="*/ 62 w 114"/>
                <a:gd name="T5" fmla="*/ 46 h 47"/>
                <a:gd name="T6" fmla="*/ 0 w 114"/>
                <a:gd name="T7" fmla="*/ 46 h 47"/>
                <a:gd name="T8" fmla="*/ 0 w 114"/>
                <a:gd name="T9" fmla="*/ 0 h 47"/>
                <a:gd name="T10" fmla="*/ 113 w 114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" h="47">
                  <a:moveTo>
                    <a:pt x="113" y="0"/>
                  </a:moveTo>
                  <a:lnTo>
                    <a:pt x="113" y="46"/>
                  </a:lnTo>
                  <a:lnTo>
                    <a:pt x="62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113" y="0"/>
                  </a:lnTo>
                </a:path>
              </a:pathLst>
            </a:custGeom>
            <a:blipFill dpi="0" rotWithShape="0">
              <a:blip r:embed="rId24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3" name="Freeform 5887"/>
            <p:cNvSpPr>
              <a:spLocks noChangeArrowheads="1"/>
            </p:cNvSpPr>
            <p:nvPr/>
          </p:nvSpPr>
          <p:spPr bwMode="auto">
            <a:xfrm>
              <a:off x="13897385" y="4947933"/>
              <a:ext cx="54779" cy="34537"/>
            </a:xfrm>
            <a:custGeom>
              <a:avLst/>
              <a:gdLst>
                <a:gd name="T0" fmla="*/ 204 w 205"/>
                <a:gd name="T1" fmla="*/ 125 h 126"/>
                <a:gd name="T2" fmla="*/ 0 w 205"/>
                <a:gd name="T3" fmla="*/ 125 h 126"/>
                <a:gd name="T4" fmla="*/ 0 w 205"/>
                <a:gd name="T5" fmla="*/ 0 h 126"/>
                <a:gd name="T6" fmla="*/ 204 w 205"/>
                <a:gd name="T7" fmla="*/ 0 h 126"/>
                <a:gd name="T8" fmla="*/ 204 w 205"/>
                <a:gd name="T9" fmla="*/ 12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126">
                  <a:moveTo>
                    <a:pt x="204" y="125"/>
                  </a:moveTo>
                  <a:lnTo>
                    <a:pt x="0" y="125"/>
                  </a:lnTo>
                  <a:lnTo>
                    <a:pt x="0" y="0"/>
                  </a:lnTo>
                  <a:lnTo>
                    <a:pt x="204" y="0"/>
                  </a:lnTo>
                  <a:lnTo>
                    <a:pt x="204" y="125"/>
                  </a:lnTo>
                </a:path>
              </a:pathLst>
            </a:custGeom>
            <a:blipFill dpi="0" rotWithShape="0">
              <a:blip r:embed="rId25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4" name="Freeform 5888"/>
            <p:cNvSpPr>
              <a:spLocks noChangeArrowheads="1"/>
            </p:cNvSpPr>
            <p:nvPr/>
          </p:nvSpPr>
          <p:spPr bwMode="auto">
            <a:xfrm>
              <a:off x="13922392" y="4947934"/>
              <a:ext cx="30962" cy="13101"/>
            </a:xfrm>
            <a:custGeom>
              <a:avLst/>
              <a:gdLst>
                <a:gd name="T0" fmla="*/ 114 w 115"/>
                <a:gd name="T1" fmla="*/ 0 h 47"/>
                <a:gd name="T2" fmla="*/ 114 w 115"/>
                <a:gd name="T3" fmla="*/ 46 h 47"/>
                <a:gd name="T4" fmla="*/ 63 w 115"/>
                <a:gd name="T5" fmla="*/ 46 h 47"/>
                <a:gd name="T6" fmla="*/ 0 w 115"/>
                <a:gd name="T7" fmla="*/ 46 h 47"/>
                <a:gd name="T8" fmla="*/ 0 w 115"/>
                <a:gd name="T9" fmla="*/ 0 h 47"/>
                <a:gd name="T10" fmla="*/ 114 w 115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47">
                  <a:moveTo>
                    <a:pt x="114" y="0"/>
                  </a:moveTo>
                  <a:lnTo>
                    <a:pt x="114" y="46"/>
                  </a:lnTo>
                  <a:lnTo>
                    <a:pt x="63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114" y="0"/>
                  </a:lnTo>
                </a:path>
              </a:pathLst>
            </a:custGeom>
            <a:blipFill dpi="0" rotWithShape="0">
              <a:blip r:embed="rId26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5" name="Freeform 5889"/>
            <p:cNvSpPr>
              <a:spLocks noChangeArrowheads="1"/>
            </p:cNvSpPr>
            <p:nvPr/>
          </p:nvSpPr>
          <p:spPr bwMode="auto">
            <a:xfrm>
              <a:off x="13947401" y="4932452"/>
              <a:ext cx="58352" cy="40492"/>
            </a:xfrm>
            <a:custGeom>
              <a:avLst/>
              <a:gdLst>
                <a:gd name="T0" fmla="*/ 0 w 217"/>
                <a:gd name="T1" fmla="*/ 0 h 148"/>
                <a:gd name="T2" fmla="*/ 216 w 217"/>
                <a:gd name="T3" fmla="*/ 0 h 148"/>
                <a:gd name="T4" fmla="*/ 216 w 217"/>
                <a:gd name="T5" fmla="*/ 147 h 148"/>
                <a:gd name="T6" fmla="*/ 0 w 217"/>
                <a:gd name="T7" fmla="*/ 147 h 148"/>
                <a:gd name="T8" fmla="*/ 0 w 217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148">
                  <a:moveTo>
                    <a:pt x="0" y="0"/>
                  </a:moveTo>
                  <a:lnTo>
                    <a:pt x="216" y="0"/>
                  </a:lnTo>
                  <a:lnTo>
                    <a:pt x="216" y="147"/>
                  </a:lnTo>
                  <a:lnTo>
                    <a:pt x="0" y="147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27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6" name="Freeform 5890"/>
            <p:cNvSpPr>
              <a:spLocks noChangeArrowheads="1"/>
            </p:cNvSpPr>
            <p:nvPr/>
          </p:nvSpPr>
          <p:spPr bwMode="auto">
            <a:xfrm>
              <a:off x="13974790" y="4932451"/>
              <a:ext cx="30962" cy="13100"/>
            </a:xfrm>
            <a:custGeom>
              <a:avLst/>
              <a:gdLst>
                <a:gd name="T0" fmla="*/ 114 w 115"/>
                <a:gd name="T1" fmla="*/ 0 h 47"/>
                <a:gd name="T2" fmla="*/ 114 w 115"/>
                <a:gd name="T3" fmla="*/ 46 h 47"/>
                <a:gd name="T4" fmla="*/ 63 w 115"/>
                <a:gd name="T5" fmla="*/ 46 h 47"/>
                <a:gd name="T6" fmla="*/ 0 w 115"/>
                <a:gd name="T7" fmla="*/ 46 h 47"/>
                <a:gd name="T8" fmla="*/ 0 w 115"/>
                <a:gd name="T9" fmla="*/ 0 h 47"/>
                <a:gd name="T10" fmla="*/ 114 w 115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47">
                  <a:moveTo>
                    <a:pt x="114" y="0"/>
                  </a:moveTo>
                  <a:lnTo>
                    <a:pt x="114" y="46"/>
                  </a:lnTo>
                  <a:lnTo>
                    <a:pt x="63" y="46"/>
                  </a:lnTo>
                  <a:lnTo>
                    <a:pt x="0" y="46"/>
                  </a:lnTo>
                  <a:lnTo>
                    <a:pt x="0" y="0"/>
                  </a:lnTo>
                  <a:lnTo>
                    <a:pt x="114" y="0"/>
                  </a:lnTo>
                </a:path>
              </a:pathLst>
            </a:custGeom>
            <a:blipFill dpi="0" rotWithShape="0">
              <a:blip r:embed="rId28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7" name="Freeform 5891"/>
            <p:cNvSpPr>
              <a:spLocks noChangeArrowheads="1"/>
            </p:cNvSpPr>
            <p:nvPr/>
          </p:nvSpPr>
          <p:spPr bwMode="auto">
            <a:xfrm>
              <a:off x="13996225" y="4920542"/>
              <a:ext cx="61925" cy="40492"/>
            </a:xfrm>
            <a:custGeom>
              <a:avLst/>
              <a:gdLst>
                <a:gd name="T0" fmla="*/ 0 w 228"/>
                <a:gd name="T1" fmla="*/ 0 h 148"/>
                <a:gd name="T2" fmla="*/ 227 w 228"/>
                <a:gd name="T3" fmla="*/ 0 h 148"/>
                <a:gd name="T4" fmla="*/ 227 w 228"/>
                <a:gd name="T5" fmla="*/ 147 h 148"/>
                <a:gd name="T6" fmla="*/ 0 w 228"/>
                <a:gd name="T7" fmla="*/ 147 h 148"/>
                <a:gd name="T8" fmla="*/ 0 w 228"/>
                <a:gd name="T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" h="148">
                  <a:moveTo>
                    <a:pt x="0" y="0"/>
                  </a:moveTo>
                  <a:lnTo>
                    <a:pt x="227" y="0"/>
                  </a:lnTo>
                  <a:lnTo>
                    <a:pt x="227" y="147"/>
                  </a:lnTo>
                  <a:lnTo>
                    <a:pt x="0" y="147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29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8" name="Freeform 5892"/>
            <p:cNvSpPr>
              <a:spLocks noChangeArrowheads="1"/>
            </p:cNvSpPr>
            <p:nvPr/>
          </p:nvSpPr>
          <p:spPr bwMode="auto">
            <a:xfrm>
              <a:off x="14023616" y="4920542"/>
              <a:ext cx="34534" cy="11909"/>
            </a:xfrm>
            <a:custGeom>
              <a:avLst/>
              <a:gdLst>
                <a:gd name="T0" fmla="*/ 125 w 126"/>
                <a:gd name="T1" fmla="*/ 0 h 46"/>
                <a:gd name="T2" fmla="*/ 125 w 126"/>
                <a:gd name="T3" fmla="*/ 45 h 46"/>
                <a:gd name="T4" fmla="*/ 63 w 126"/>
                <a:gd name="T5" fmla="*/ 45 h 46"/>
                <a:gd name="T6" fmla="*/ 0 w 126"/>
                <a:gd name="T7" fmla="*/ 45 h 46"/>
                <a:gd name="T8" fmla="*/ 0 w 126"/>
                <a:gd name="T9" fmla="*/ 0 h 46"/>
                <a:gd name="T10" fmla="*/ 125 w 126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46">
                  <a:moveTo>
                    <a:pt x="125" y="0"/>
                  </a:moveTo>
                  <a:lnTo>
                    <a:pt x="125" y="45"/>
                  </a:lnTo>
                  <a:lnTo>
                    <a:pt x="63" y="45"/>
                  </a:lnTo>
                  <a:lnTo>
                    <a:pt x="0" y="45"/>
                  </a:lnTo>
                  <a:lnTo>
                    <a:pt x="0" y="0"/>
                  </a:lnTo>
                  <a:lnTo>
                    <a:pt x="125" y="0"/>
                  </a:lnTo>
                </a:path>
              </a:pathLst>
            </a:custGeom>
            <a:blipFill dpi="0" rotWithShape="0">
              <a:blip r:embed="rId30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499" name="Freeform 5893"/>
            <p:cNvSpPr>
              <a:spLocks noChangeArrowheads="1"/>
            </p:cNvSpPr>
            <p:nvPr/>
          </p:nvSpPr>
          <p:spPr bwMode="auto">
            <a:xfrm>
              <a:off x="14054578" y="4903869"/>
              <a:ext cx="54779" cy="36919"/>
            </a:xfrm>
            <a:custGeom>
              <a:avLst/>
              <a:gdLst>
                <a:gd name="T0" fmla="*/ 0 w 205"/>
                <a:gd name="T1" fmla="*/ 0 h 138"/>
                <a:gd name="T2" fmla="*/ 204 w 205"/>
                <a:gd name="T3" fmla="*/ 0 h 138"/>
                <a:gd name="T4" fmla="*/ 204 w 205"/>
                <a:gd name="T5" fmla="*/ 137 h 138"/>
                <a:gd name="T6" fmla="*/ 0 w 205"/>
                <a:gd name="T7" fmla="*/ 137 h 138"/>
                <a:gd name="T8" fmla="*/ 0 w 205"/>
                <a:gd name="T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138">
                  <a:moveTo>
                    <a:pt x="0" y="0"/>
                  </a:moveTo>
                  <a:lnTo>
                    <a:pt x="204" y="0"/>
                  </a:lnTo>
                  <a:lnTo>
                    <a:pt x="204" y="137"/>
                  </a:lnTo>
                  <a:lnTo>
                    <a:pt x="0" y="137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31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00" name="Freeform 5894"/>
            <p:cNvSpPr>
              <a:spLocks noChangeArrowheads="1"/>
            </p:cNvSpPr>
            <p:nvPr/>
          </p:nvSpPr>
          <p:spPr bwMode="auto">
            <a:xfrm>
              <a:off x="14078395" y="4903869"/>
              <a:ext cx="30962" cy="13100"/>
            </a:xfrm>
            <a:custGeom>
              <a:avLst/>
              <a:gdLst>
                <a:gd name="T0" fmla="*/ 114 w 115"/>
                <a:gd name="T1" fmla="*/ 0 h 48"/>
                <a:gd name="T2" fmla="*/ 114 w 115"/>
                <a:gd name="T3" fmla="*/ 47 h 48"/>
                <a:gd name="T4" fmla="*/ 63 w 115"/>
                <a:gd name="T5" fmla="*/ 47 h 48"/>
                <a:gd name="T6" fmla="*/ 0 w 115"/>
                <a:gd name="T7" fmla="*/ 47 h 48"/>
                <a:gd name="T8" fmla="*/ 0 w 115"/>
                <a:gd name="T9" fmla="*/ 0 h 48"/>
                <a:gd name="T10" fmla="*/ 114 w 115"/>
                <a:gd name="T1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48">
                  <a:moveTo>
                    <a:pt x="114" y="0"/>
                  </a:moveTo>
                  <a:lnTo>
                    <a:pt x="114" y="47"/>
                  </a:lnTo>
                  <a:lnTo>
                    <a:pt x="63" y="47"/>
                  </a:lnTo>
                  <a:lnTo>
                    <a:pt x="0" y="47"/>
                  </a:lnTo>
                  <a:lnTo>
                    <a:pt x="0" y="0"/>
                  </a:lnTo>
                  <a:lnTo>
                    <a:pt x="114" y="0"/>
                  </a:lnTo>
                </a:path>
              </a:pathLst>
            </a:custGeom>
            <a:blipFill dpi="0" rotWithShape="0">
              <a:blip r:embed="rId3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01" name="Freeform 5895"/>
            <p:cNvSpPr>
              <a:spLocks noChangeArrowheads="1"/>
            </p:cNvSpPr>
            <p:nvPr/>
          </p:nvSpPr>
          <p:spPr bwMode="auto">
            <a:xfrm>
              <a:off x="12917308" y="4729992"/>
              <a:ext cx="3573" cy="3572"/>
            </a:xfrm>
            <a:custGeom>
              <a:avLst/>
              <a:gdLst>
                <a:gd name="T0" fmla="*/ 0 w 12"/>
                <a:gd name="T1" fmla="*/ 0 h 13"/>
                <a:gd name="T2" fmla="*/ 11 w 12"/>
                <a:gd name="T3" fmla="*/ 0 h 13"/>
                <a:gd name="T4" fmla="*/ 11 w 12"/>
                <a:gd name="T5" fmla="*/ 12 h 13"/>
                <a:gd name="T6" fmla="*/ 0 w 12"/>
                <a:gd name="T7" fmla="*/ 12 h 13"/>
                <a:gd name="T8" fmla="*/ 0 w 1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0" y="0"/>
                  </a:moveTo>
                  <a:lnTo>
                    <a:pt x="11" y="0"/>
                  </a:lnTo>
                  <a:lnTo>
                    <a:pt x="11" y="12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33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02" name="Freeform 5896"/>
            <p:cNvSpPr>
              <a:spLocks noChangeArrowheads="1"/>
            </p:cNvSpPr>
            <p:nvPr/>
          </p:nvSpPr>
          <p:spPr bwMode="auto">
            <a:xfrm>
              <a:off x="13388888" y="4729992"/>
              <a:ext cx="5954" cy="3572"/>
            </a:xfrm>
            <a:custGeom>
              <a:avLst/>
              <a:gdLst>
                <a:gd name="T0" fmla="*/ 0 w 24"/>
                <a:gd name="T1" fmla="*/ 0 h 13"/>
                <a:gd name="T2" fmla="*/ 23 w 24"/>
                <a:gd name="T3" fmla="*/ 0 h 13"/>
                <a:gd name="T4" fmla="*/ 23 w 24"/>
                <a:gd name="T5" fmla="*/ 12 h 13"/>
                <a:gd name="T6" fmla="*/ 0 w 24"/>
                <a:gd name="T7" fmla="*/ 12 h 13"/>
                <a:gd name="T8" fmla="*/ 0 w 24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3">
                  <a:moveTo>
                    <a:pt x="0" y="0"/>
                  </a:moveTo>
                  <a:lnTo>
                    <a:pt x="23" y="0"/>
                  </a:lnTo>
                  <a:lnTo>
                    <a:pt x="23" y="12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blipFill dpi="0" rotWithShape="0">
              <a:blip r:embed="rId34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03" name="Freeform 5897"/>
            <p:cNvSpPr>
              <a:spLocks noChangeArrowheads="1"/>
            </p:cNvSpPr>
            <p:nvPr/>
          </p:nvSpPr>
          <p:spPr bwMode="auto">
            <a:xfrm>
              <a:off x="13388888" y="4729992"/>
              <a:ext cx="5954" cy="3572"/>
            </a:xfrm>
            <a:custGeom>
              <a:avLst/>
              <a:gdLst>
                <a:gd name="T0" fmla="*/ 0 w 24"/>
                <a:gd name="T1" fmla="*/ 0 h 13"/>
                <a:gd name="T2" fmla="*/ 23 w 24"/>
                <a:gd name="T3" fmla="*/ 0 h 13"/>
                <a:gd name="T4" fmla="*/ 0 w 24"/>
                <a:gd name="T5" fmla="*/ 12 h 13"/>
                <a:gd name="T6" fmla="*/ 0 w 24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3">
                  <a:moveTo>
                    <a:pt x="0" y="0"/>
                  </a:moveTo>
                  <a:lnTo>
                    <a:pt x="23" y="0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04" name="Freeform 5898"/>
            <p:cNvSpPr>
              <a:spLocks noChangeArrowheads="1"/>
            </p:cNvSpPr>
            <p:nvPr/>
          </p:nvSpPr>
          <p:spPr bwMode="auto">
            <a:xfrm>
              <a:off x="13388888" y="4729992"/>
              <a:ext cx="5954" cy="3572"/>
            </a:xfrm>
            <a:custGeom>
              <a:avLst/>
              <a:gdLst>
                <a:gd name="T0" fmla="*/ 0 w 24"/>
                <a:gd name="T1" fmla="*/ 0 h 13"/>
                <a:gd name="T2" fmla="*/ 23 w 24"/>
                <a:gd name="T3" fmla="*/ 0 h 13"/>
                <a:gd name="T4" fmla="*/ 0 w 24"/>
                <a:gd name="T5" fmla="*/ 12 h 13"/>
                <a:gd name="T6" fmla="*/ 0 w 24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3">
                  <a:moveTo>
                    <a:pt x="0" y="0"/>
                  </a:moveTo>
                  <a:lnTo>
                    <a:pt x="23" y="0"/>
                  </a:lnTo>
                  <a:lnTo>
                    <a:pt x="0" y="12"/>
                  </a:lnTo>
                  <a:lnTo>
                    <a:pt x="0" y="0"/>
                  </a:lnTo>
                </a:path>
              </a:pathLst>
            </a:custGeom>
            <a:solidFill>
              <a:srgbClr val="AC7A3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23" name="Freeform 5918"/>
            <p:cNvSpPr>
              <a:spLocks noChangeArrowheads="1"/>
            </p:cNvSpPr>
            <p:nvPr/>
          </p:nvSpPr>
          <p:spPr bwMode="auto">
            <a:xfrm>
              <a:off x="12720817" y="4663300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59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24" name="Freeform 5919"/>
            <p:cNvSpPr>
              <a:spLocks noChangeArrowheads="1"/>
            </p:cNvSpPr>
            <p:nvPr/>
          </p:nvSpPr>
          <p:spPr bwMode="auto">
            <a:xfrm>
              <a:off x="12720817" y="4663300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59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27" name="Freeform 5922"/>
            <p:cNvSpPr>
              <a:spLocks noChangeArrowheads="1"/>
            </p:cNvSpPr>
            <p:nvPr/>
          </p:nvSpPr>
          <p:spPr bwMode="auto">
            <a:xfrm>
              <a:off x="12752970" y="4694264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6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28" name="Freeform 5923"/>
            <p:cNvSpPr>
              <a:spLocks noChangeArrowheads="1"/>
            </p:cNvSpPr>
            <p:nvPr/>
          </p:nvSpPr>
          <p:spPr bwMode="auto">
            <a:xfrm>
              <a:off x="12752970" y="4694264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6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31" name="Freeform 5926"/>
            <p:cNvSpPr>
              <a:spLocks noChangeArrowheads="1"/>
            </p:cNvSpPr>
            <p:nvPr/>
          </p:nvSpPr>
          <p:spPr bwMode="auto">
            <a:xfrm>
              <a:off x="12783932" y="4728801"/>
              <a:ext cx="16672" cy="16673"/>
            </a:xfrm>
            <a:custGeom>
              <a:avLst/>
              <a:gdLst>
                <a:gd name="T0" fmla="*/ 0 w 69"/>
                <a:gd name="T1" fmla="*/ 0 h 69"/>
                <a:gd name="T2" fmla="*/ 0 w 69"/>
                <a:gd name="T3" fmla="*/ 9 h 69"/>
                <a:gd name="T4" fmla="*/ 68 w 69"/>
                <a:gd name="T5" fmla="*/ 68 h 69"/>
                <a:gd name="T6" fmla="*/ 68 w 69"/>
                <a:gd name="T7" fmla="*/ 58 h 69"/>
                <a:gd name="T8" fmla="*/ 0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0" y="0"/>
                  </a:moveTo>
                  <a:lnTo>
                    <a:pt x="0" y="9"/>
                  </a:lnTo>
                  <a:lnTo>
                    <a:pt x="68" y="68"/>
                  </a:lnTo>
                  <a:lnTo>
                    <a:pt x="68" y="5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32" name="Freeform 5927"/>
            <p:cNvSpPr>
              <a:spLocks noChangeArrowheads="1"/>
            </p:cNvSpPr>
            <p:nvPr/>
          </p:nvSpPr>
          <p:spPr bwMode="auto">
            <a:xfrm>
              <a:off x="12783932" y="4728801"/>
              <a:ext cx="16672" cy="16673"/>
            </a:xfrm>
            <a:custGeom>
              <a:avLst/>
              <a:gdLst>
                <a:gd name="T0" fmla="*/ 0 w 69"/>
                <a:gd name="T1" fmla="*/ 0 h 69"/>
                <a:gd name="T2" fmla="*/ 0 w 69"/>
                <a:gd name="T3" fmla="*/ 9 h 69"/>
                <a:gd name="T4" fmla="*/ 68 w 69"/>
                <a:gd name="T5" fmla="*/ 68 h 69"/>
                <a:gd name="T6" fmla="*/ 68 w 69"/>
                <a:gd name="T7" fmla="*/ 58 h 69"/>
                <a:gd name="T8" fmla="*/ 0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0" y="0"/>
                  </a:moveTo>
                  <a:lnTo>
                    <a:pt x="0" y="9"/>
                  </a:lnTo>
                  <a:lnTo>
                    <a:pt x="68" y="68"/>
                  </a:lnTo>
                  <a:lnTo>
                    <a:pt x="68" y="5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35" name="Freeform 5930"/>
            <p:cNvSpPr>
              <a:spLocks noChangeArrowheads="1"/>
            </p:cNvSpPr>
            <p:nvPr/>
          </p:nvSpPr>
          <p:spPr bwMode="auto">
            <a:xfrm>
              <a:off x="12816086" y="4759765"/>
              <a:ext cx="16672" cy="16673"/>
            </a:xfrm>
            <a:custGeom>
              <a:avLst/>
              <a:gdLst>
                <a:gd name="T0" fmla="*/ 0 w 69"/>
                <a:gd name="T1" fmla="*/ 0 h 69"/>
                <a:gd name="T2" fmla="*/ 0 w 69"/>
                <a:gd name="T3" fmla="*/ 10 h 69"/>
                <a:gd name="T4" fmla="*/ 68 w 69"/>
                <a:gd name="T5" fmla="*/ 68 h 69"/>
                <a:gd name="T6" fmla="*/ 68 w 69"/>
                <a:gd name="T7" fmla="*/ 59 h 69"/>
                <a:gd name="T8" fmla="*/ 0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0" y="0"/>
                  </a:moveTo>
                  <a:lnTo>
                    <a:pt x="0" y="10"/>
                  </a:lnTo>
                  <a:lnTo>
                    <a:pt x="68" y="68"/>
                  </a:lnTo>
                  <a:lnTo>
                    <a:pt x="68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36" name="Freeform 5931"/>
            <p:cNvSpPr>
              <a:spLocks noChangeArrowheads="1"/>
            </p:cNvSpPr>
            <p:nvPr/>
          </p:nvSpPr>
          <p:spPr bwMode="auto">
            <a:xfrm>
              <a:off x="12816086" y="4759765"/>
              <a:ext cx="16672" cy="16673"/>
            </a:xfrm>
            <a:custGeom>
              <a:avLst/>
              <a:gdLst>
                <a:gd name="T0" fmla="*/ 0 w 69"/>
                <a:gd name="T1" fmla="*/ 0 h 69"/>
                <a:gd name="T2" fmla="*/ 0 w 69"/>
                <a:gd name="T3" fmla="*/ 10 h 69"/>
                <a:gd name="T4" fmla="*/ 68 w 69"/>
                <a:gd name="T5" fmla="*/ 68 h 69"/>
                <a:gd name="T6" fmla="*/ 68 w 69"/>
                <a:gd name="T7" fmla="*/ 59 h 69"/>
                <a:gd name="T8" fmla="*/ 0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0" y="0"/>
                  </a:moveTo>
                  <a:lnTo>
                    <a:pt x="0" y="10"/>
                  </a:lnTo>
                  <a:lnTo>
                    <a:pt x="68" y="68"/>
                  </a:lnTo>
                  <a:lnTo>
                    <a:pt x="68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39" name="Freeform 5934"/>
            <p:cNvSpPr>
              <a:spLocks noChangeArrowheads="1"/>
            </p:cNvSpPr>
            <p:nvPr/>
          </p:nvSpPr>
          <p:spPr bwMode="auto">
            <a:xfrm>
              <a:off x="12849430" y="4791921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5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5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40" name="Freeform 5935"/>
            <p:cNvSpPr>
              <a:spLocks noChangeArrowheads="1"/>
            </p:cNvSpPr>
            <p:nvPr/>
          </p:nvSpPr>
          <p:spPr bwMode="auto">
            <a:xfrm>
              <a:off x="12849430" y="4791921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5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5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43" name="Freeform 5938"/>
            <p:cNvSpPr>
              <a:spLocks noChangeArrowheads="1"/>
            </p:cNvSpPr>
            <p:nvPr/>
          </p:nvSpPr>
          <p:spPr bwMode="auto">
            <a:xfrm>
              <a:off x="12881583" y="4822885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9 h 79"/>
                <a:gd name="T4" fmla="*/ 59 w 60"/>
                <a:gd name="T5" fmla="*/ 78 h 79"/>
                <a:gd name="T6" fmla="*/ 59 w 60"/>
                <a:gd name="T7" fmla="*/ 6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9"/>
                  </a:lnTo>
                  <a:lnTo>
                    <a:pt x="59" y="78"/>
                  </a:lnTo>
                  <a:lnTo>
                    <a:pt x="59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44" name="Freeform 5939"/>
            <p:cNvSpPr>
              <a:spLocks noChangeArrowheads="1"/>
            </p:cNvSpPr>
            <p:nvPr/>
          </p:nvSpPr>
          <p:spPr bwMode="auto">
            <a:xfrm>
              <a:off x="12881583" y="4822885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9 h 79"/>
                <a:gd name="T4" fmla="*/ 59 w 60"/>
                <a:gd name="T5" fmla="*/ 78 h 79"/>
                <a:gd name="T6" fmla="*/ 59 w 60"/>
                <a:gd name="T7" fmla="*/ 6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9"/>
                  </a:lnTo>
                  <a:lnTo>
                    <a:pt x="59" y="78"/>
                  </a:lnTo>
                  <a:lnTo>
                    <a:pt x="59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47" name="Freeform 5942"/>
            <p:cNvSpPr>
              <a:spLocks noChangeArrowheads="1"/>
            </p:cNvSpPr>
            <p:nvPr/>
          </p:nvSpPr>
          <p:spPr bwMode="auto">
            <a:xfrm>
              <a:off x="12912545" y="4857422"/>
              <a:ext cx="16672" cy="16673"/>
            </a:xfrm>
            <a:custGeom>
              <a:avLst/>
              <a:gdLst>
                <a:gd name="T0" fmla="*/ 0 w 69"/>
                <a:gd name="T1" fmla="*/ 0 h 69"/>
                <a:gd name="T2" fmla="*/ 0 w 69"/>
                <a:gd name="T3" fmla="*/ 10 h 69"/>
                <a:gd name="T4" fmla="*/ 68 w 69"/>
                <a:gd name="T5" fmla="*/ 68 h 69"/>
                <a:gd name="T6" fmla="*/ 68 w 69"/>
                <a:gd name="T7" fmla="*/ 59 h 69"/>
                <a:gd name="T8" fmla="*/ 0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0" y="0"/>
                  </a:moveTo>
                  <a:lnTo>
                    <a:pt x="0" y="10"/>
                  </a:lnTo>
                  <a:lnTo>
                    <a:pt x="68" y="68"/>
                  </a:lnTo>
                  <a:lnTo>
                    <a:pt x="68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48" name="Freeform 5943"/>
            <p:cNvSpPr>
              <a:spLocks noChangeArrowheads="1"/>
            </p:cNvSpPr>
            <p:nvPr/>
          </p:nvSpPr>
          <p:spPr bwMode="auto">
            <a:xfrm>
              <a:off x="12912545" y="4857422"/>
              <a:ext cx="16672" cy="16673"/>
            </a:xfrm>
            <a:custGeom>
              <a:avLst/>
              <a:gdLst>
                <a:gd name="T0" fmla="*/ 0 w 69"/>
                <a:gd name="T1" fmla="*/ 0 h 69"/>
                <a:gd name="T2" fmla="*/ 0 w 69"/>
                <a:gd name="T3" fmla="*/ 10 h 69"/>
                <a:gd name="T4" fmla="*/ 68 w 69"/>
                <a:gd name="T5" fmla="*/ 68 h 69"/>
                <a:gd name="T6" fmla="*/ 68 w 69"/>
                <a:gd name="T7" fmla="*/ 59 h 69"/>
                <a:gd name="T8" fmla="*/ 0 w 6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0" y="0"/>
                  </a:moveTo>
                  <a:lnTo>
                    <a:pt x="0" y="10"/>
                  </a:lnTo>
                  <a:lnTo>
                    <a:pt x="68" y="68"/>
                  </a:lnTo>
                  <a:lnTo>
                    <a:pt x="68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51" name="Freeform 5946"/>
            <p:cNvSpPr>
              <a:spLocks noChangeArrowheads="1"/>
            </p:cNvSpPr>
            <p:nvPr/>
          </p:nvSpPr>
          <p:spPr bwMode="auto">
            <a:xfrm>
              <a:off x="12947080" y="4888386"/>
              <a:ext cx="14290" cy="16673"/>
            </a:xfrm>
            <a:custGeom>
              <a:avLst/>
              <a:gdLst>
                <a:gd name="T0" fmla="*/ 0 w 60"/>
                <a:gd name="T1" fmla="*/ 0 h 69"/>
                <a:gd name="T2" fmla="*/ 0 w 60"/>
                <a:gd name="T3" fmla="*/ 10 h 69"/>
                <a:gd name="T4" fmla="*/ 59 w 60"/>
                <a:gd name="T5" fmla="*/ 68 h 69"/>
                <a:gd name="T6" fmla="*/ 59 w 60"/>
                <a:gd name="T7" fmla="*/ 59 h 69"/>
                <a:gd name="T8" fmla="*/ 0 w 60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69">
                  <a:moveTo>
                    <a:pt x="0" y="0"/>
                  </a:moveTo>
                  <a:lnTo>
                    <a:pt x="0" y="10"/>
                  </a:lnTo>
                  <a:lnTo>
                    <a:pt x="59" y="68"/>
                  </a:lnTo>
                  <a:lnTo>
                    <a:pt x="59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52" name="Freeform 5947"/>
            <p:cNvSpPr>
              <a:spLocks noChangeArrowheads="1"/>
            </p:cNvSpPr>
            <p:nvPr/>
          </p:nvSpPr>
          <p:spPr bwMode="auto">
            <a:xfrm>
              <a:off x="12947080" y="4888386"/>
              <a:ext cx="14290" cy="16673"/>
            </a:xfrm>
            <a:custGeom>
              <a:avLst/>
              <a:gdLst>
                <a:gd name="T0" fmla="*/ 0 w 60"/>
                <a:gd name="T1" fmla="*/ 0 h 69"/>
                <a:gd name="T2" fmla="*/ 0 w 60"/>
                <a:gd name="T3" fmla="*/ 10 h 69"/>
                <a:gd name="T4" fmla="*/ 59 w 60"/>
                <a:gd name="T5" fmla="*/ 68 h 69"/>
                <a:gd name="T6" fmla="*/ 59 w 60"/>
                <a:gd name="T7" fmla="*/ 59 h 69"/>
                <a:gd name="T8" fmla="*/ 0 w 60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69">
                  <a:moveTo>
                    <a:pt x="0" y="0"/>
                  </a:moveTo>
                  <a:lnTo>
                    <a:pt x="0" y="10"/>
                  </a:lnTo>
                  <a:lnTo>
                    <a:pt x="59" y="68"/>
                  </a:lnTo>
                  <a:lnTo>
                    <a:pt x="59" y="5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55" name="Freeform 5950"/>
            <p:cNvSpPr>
              <a:spLocks noChangeArrowheads="1"/>
            </p:cNvSpPr>
            <p:nvPr/>
          </p:nvSpPr>
          <p:spPr bwMode="auto">
            <a:xfrm>
              <a:off x="12978042" y="4920542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5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5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56" name="Freeform 5951"/>
            <p:cNvSpPr>
              <a:spLocks noChangeArrowheads="1"/>
            </p:cNvSpPr>
            <p:nvPr/>
          </p:nvSpPr>
          <p:spPr bwMode="auto">
            <a:xfrm>
              <a:off x="12978042" y="4920542"/>
              <a:ext cx="14290" cy="19055"/>
            </a:xfrm>
            <a:custGeom>
              <a:avLst/>
              <a:gdLst>
                <a:gd name="T0" fmla="*/ 0 w 60"/>
                <a:gd name="T1" fmla="*/ 0 h 79"/>
                <a:gd name="T2" fmla="*/ 0 w 60"/>
                <a:gd name="T3" fmla="*/ 10 h 79"/>
                <a:gd name="T4" fmla="*/ 59 w 60"/>
                <a:gd name="T5" fmla="*/ 78 h 79"/>
                <a:gd name="T6" fmla="*/ 59 w 60"/>
                <a:gd name="T7" fmla="*/ 58 h 79"/>
                <a:gd name="T8" fmla="*/ 0 w 60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79">
                  <a:moveTo>
                    <a:pt x="0" y="0"/>
                  </a:moveTo>
                  <a:lnTo>
                    <a:pt x="0" y="10"/>
                  </a:lnTo>
                  <a:lnTo>
                    <a:pt x="59" y="78"/>
                  </a:lnTo>
                  <a:lnTo>
                    <a:pt x="59" y="5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59" name="Freeform 5954"/>
            <p:cNvSpPr>
              <a:spLocks noChangeArrowheads="1"/>
            </p:cNvSpPr>
            <p:nvPr/>
          </p:nvSpPr>
          <p:spPr bwMode="auto">
            <a:xfrm>
              <a:off x="13010196" y="4951506"/>
              <a:ext cx="13099" cy="19055"/>
            </a:xfrm>
            <a:custGeom>
              <a:avLst/>
              <a:gdLst>
                <a:gd name="T0" fmla="*/ 0 w 59"/>
                <a:gd name="T1" fmla="*/ 0 h 79"/>
                <a:gd name="T2" fmla="*/ 0 w 59"/>
                <a:gd name="T3" fmla="*/ 19 h 79"/>
                <a:gd name="T4" fmla="*/ 58 w 59"/>
                <a:gd name="T5" fmla="*/ 78 h 79"/>
                <a:gd name="T6" fmla="*/ 58 w 59"/>
                <a:gd name="T7" fmla="*/ 68 h 79"/>
                <a:gd name="T8" fmla="*/ 0 w 59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79">
                  <a:moveTo>
                    <a:pt x="0" y="0"/>
                  </a:moveTo>
                  <a:lnTo>
                    <a:pt x="0" y="19"/>
                  </a:lnTo>
                  <a:lnTo>
                    <a:pt x="58" y="78"/>
                  </a:lnTo>
                  <a:lnTo>
                    <a:pt x="58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60" name="Freeform 5955"/>
            <p:cNvSpPr>
              <a:spLocks noChangeArrowheads="1"/>
            </p:cNvSpPr>
            <p:nvPr/>
          </p:nvSpPr>
          <p:spPr bwMode="auto">
            <a:xfrm>
              <a:off x="13010196" y="4951506"/>
              <a:ext cx="13099" cy="19055"/>
            </a:xfrm>
            <a:custGeom>
              <a:avLst/>
              <a:gdLst>
                <a:gd name="T0" fmla="*/ 0 w 59"/>
                <a:gd name="T1" fmla="*/ 0 h 79"/>
                <a:gd name="T2" fmla="*/ 0 w 59"/>
                <a:gd name="T3" fmla="*/ 19 h 79"/>
                <a:gd name="T4" fmla="*/ 58 w 59"/>
                <a:gd name="T5" fmla="*/ 78 h 79"/>
                <a:gd name="T6" fmla="*/ 58 w 59"/>
                <a:gd name="T7" fmla="*/ 68 h 79"/>
                <a:gd name="T8" fmla="*/ 0 w 59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79">
                  <a:moveTo>
                    <a:pt x="0" y="0"/>
                  </a:moveTo>
                  <a:lnTo>
                    <a:pt x="0" y="19"/>
                  </a:lnTo>
                  <a:lnTo>
                    <a:pt x="58" y="78"/>
                  </a:lnTo>
                  <a:lnTo>
                    <a:pt x="58" y="6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63" name="Freeform 5958"/>
            <p:cNvSpPr>
              <a:spLocks noChangeArrowheads="1"/>
            </p:cNvSpPr>
            <p:nvPr/>
          </p:nvSpPr>
          <p:spPr bwMode="auto">
            <a:xfrm>
              <a:off x="13041158" y="4977707"/>
              <a:ext cx="16672" cy="8336"/>
            </a:xfrm>
            <a:custGeom>
              <a:avLst/>
              <a:gdLst>
                <a:gd name="T0" fmla="*/ 68 w 69"/>
                <a:gd name="T1" fmla="*/ 0 h 40"/>
                <a:gd name="T2" fmla="*/ 9 w 69"/>
                <a:gd name="T3" fmla="*/ 30 h 40"/>
                <a:gd name="T4" fmla="*/ 0 w 69"/>
                <a:gd name="T5" fmla="*/ 30 h 40"/>
                <a:gd name="T6" fmla="*/ 0 w 69"/>
                <a:gd name="T7" fmla="*/ 39 h 40"/>
                <a:gd name="T8" fmla="*/ 9 w 69"/>
                <a:gd name="T9" fmla="*/ 39 h 40"/>
                <a:gd name="T10" fmla="*/ 68 w 69"/>
                <a:gd name="T11" fmla="*/ 10 h 40"/>
                <a:gd name="T12" fmla="*/ 68 w 69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40">
                  <a:moveTo>
                    <a:pt x="68" y="0"/>
                  </a:moveTo>
                  <a:lnTo>
                    <a:pt x="9" y="30"/>
                  </a:lnTo>
                  <a:lnTo>
                    <a:pt x="0" y="30"/>
                  </a:lnTo>
                  <a:lnTo>
                    <a:pt x="0" y="39"/>
                  </a:lnTo>
                  <a:lnTo>
                    <a:pt x="9" y="39"/>
                  </a:lnTo>
                  <a:lnTo>
                    <a:pt x="68" y="10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64" name="Freeform 5959"/>
            <p:cNvSpPr>
              <a:spLocks noChangeArrowheads="1"/>
            </p:cNvSpPr>
            <p:nvPr/>
          </p:nvSpPr>
          <p:spPr bwMode="auto">
            <a:xfrm>
              <a:off x="13041158" y="4977707"/>
              <a:ext cx="16672" cy="8336"/>
            </a:xfrm>
            <a:custGeom>
              <a:avLst/>
              <a:gdLst>
                <a:gd name="T0" fmla="*/ 68 w 69"/>
                <a:gd name="T1" fmla="*/ 0 h 40"/>
                <a:gd name="T2" fmla="*/ 9 w 69"/>
                <a:gd name="T3" fmla="*/ 30 h 40"/>
                <a:gd name="T4" fmla="*/ 0 w 69"/>
                <a:gd name="T5" fmla="*/ 30 h 40"/>
                <a:gd name="T6" fmla="*/ 0 w 69"/>
                <a:gd name="T7" fmla="*/ 39 h 40"/>
                <a:gd name="T8" fmla="*/ 9 w 69"/>
                <a:gd name="T9" fmla="*/ 39 h 40"/>
                <a:gd name="T10" fmla="*/ 68 w 69"/>
                <a:gd name="T11" fmla="*/ 10 h 40"/>
                <a:gd name="T12" fmla="*/ 68 w 69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40">
                  <a:moveTo>
                    <a:pt x="68" y="0"/>
                  </a:moveTo>
                  <a:lnTo>
                    <a:pt x="9" y="30"/>
                  </a:lnTo>
                  <a:lnTo>
                    <a:pt x="0" y="30"/>
                  </a:lnTo>
                  <a:lnTo>
                    <a:pt x="0" y="39"/>
                  </a:lnTo>
                  <a:lnTo>
                    <a:pt x="9" y="39"/>
                  </a:lnTo>
                  <a:lnTo>
                    <a:pt x="68" y="10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67" name="Freeform 5962"/>
            <p:cNvSpPr>
              <a:spLocks noChangeArrowheads="1"/>
            </p:cNvSpPr>
            <p:nvPr/>
          </p:nvSpPr>
          <p:spPr bwMode="auto">
            <a:xfrm>
              <a:off x="13075693" y="4962224"/>
              <a:ext cx="13099" cy="5954"/>
            </a:xfrm>
            <a:custGeom>
              <a:avLst/>
              <a:gdLst>
                <a:gd name="T0" fmla="*/ 58 w 59"/>
                <a:gd name="T1" fmla="*/ 0 h 30"/>
                <a:gd name="T2" fmla="*/ 0 w 59"/>
                <a:gd name="T3" fmla="*/ 29 h 30"/>
                <a:gd name="T4" fmla="*/ 0 w 59"/>
                <a:gd name="T5" fmla="*/ 29 h 30"/>
                <a:gd name="T6" fmla="*/ 58 w 5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30">
                  <a:moveTo>
                    <a:pt x="58" y="0"/>
                  </a:moveTo>
                  <a:lnTo>
                    <a:pt x="0" y="29"/>
                  </a:lnTo>
                  <a:lnTo>
                    <a:pt x="0" y="2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68" name="Freeform 5963"/>
            <p:cNvSpPr>
              <a:spLocks noChangeArrowheads="1"/>
            </p:cNvSpPr>
            <p:nvPr/>
          </p:nvSpPr>
          <p:spPr bwMode="auto">
            <a:xfrm>
              <a:off x="13075693" y="4962224"/>
              <a:ext cx="13099" cy="5954"/>
            </a:xfrm>
            <a:custGeom>
              <a:avLst/>
              <a:gdLst>
                <a:gd name="T0" fmla="*/ 58 w 59"/>
                <a:gd name="T1" fmla="*/ 0 h 30"/>
                <a:gd name="T2" fmla="*/ 0 w 59"/>
                <a:gd name="T3" fmla="*/ 29 h 30"/>
                <a:gd name="T4" fmla="*/ 0 w 59"/>
                <a:gd name="T5" fmla="*/ 29 h 30"/>
                <a:gd name="T6" fmla="*/ 58 w 5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30">
                  <a:moveTo>
                    <a:pt x="58" y="0"/>
                  </a:moveTo>
                  <a:lnTo>
                    <a:pt x="0" y="29"/>
                  </a:lnTo>
                  <a:lnTo>
                    <a:pt x="0" y="2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71" name="Freeform 5966"/>
            <p:cNvSpPr>
              <a:spLocks noChangeArrowheads="1"/>
            </p:cNvSpPr>
            <p:nvPr/>
          </p:nvSpPr>
          <p:spPr bwMode="auto">
            <a:xfrm>
              <a:off x="13107846" y="4944360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29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29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72" name="Freeform 5967"/>
            <p:cNvSpPr>
              <a:spLocks noChangeArrowheads="1"/>
            </p:cNvSpPr>
            <p:nvPr/>
          </p:nvSpPr>
          <p:spPr bwMode="auto">
            <a:xfrm>
              <a:off x="13107846" y="4944360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29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29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75" name="Freeform 5970"/>
            <p:cNvSpPr>
              <a:spLocks noChangeArrowheads="1"/>
            </p:cNvSpPr>
            <p:nvPr/>
          </p:nvSpPr>
          <p:spPr bwMode="auto">
            <a:xfrm>
              <a:off x="13138808" y="4925305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0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0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76" name="Freeform 5971"/>
            <p:cNvSpPr>
              <a:spLocks noChangeArrowheads="1"/>
            </p:cNvSpPr>
            <p:nvPr/>
          </p:nvSpPr>
          <p:spPr bwMode="auto">
            <a:xfrm>
              <a:off x="13138808" y="4925305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0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0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79" name="Freeform 5974"/>
            <p:cNvSpPr>
              <a:spLocks noChangeArrowheads="1"/>
            </p:cNvSpPr>
            <p:nvPr/>
          </p:nvSpPr>
          <p:spPr bwMode="auto">
            <a:xfrm>
              <a:off x="13170961" y="4907441"/>
              <a:ext cx="16672" cy="8336"/>
            </a:xfrm>
            <a:custGeom>
              <a:avLst/>
              <a:gdLst>
                <a:gd name="T0" fmla="*/ 68 w 69"/>
                <a:gd name="T1" fmla="*/ 0 h 40"/>
                <a:gd name="T2" fmla="*/ 0 w 69"/>
                <a:gd name="T3" fmla="*/ 39 h 40"/>
                <a:gd name="T4" fmla="*/ 0 w 69"/>
                <a:gd name="T5" fmla="*/ 39 h 40"/>
                <a:gd name="T6" fmla="*/ 68 w 6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40">
                  <a:moveTo>
                    <a:pt x="6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80" name="Freeform 5975"/>
            <p:cNvSpPr>
              <a:spLocks noChangeArrowheads="1"/>
            </p:cNvSpPr>
            <p:nvPr/>
          </p:nvSpPr>
          <p:spPr bwMode="auto">
            <a:xfrm>
              <a:off x="13170961" y="4907441"/>
              <a:ext cx="16672" cy="8336"/>
            </a:xfrm>
            <a:custGeom>
              <a:avLst/>
              <a:gdLst>
                <a:gd name="T0" fmla="*/ 68 w 69"/>
                <a:gd name="T1" fmla="*/ 0 h 40"/>
                <a:gd name="T2" fmla="*/ 0 w 69"/>
                <a:gd name="T3" fmla="*/ 39 h 40"/>
                <a:gd name="T4" fmla="*/ 0 w 69"/>
                <a:gd name="T5" fmla="*/ 39 h 40"/>
                <a:gd name="T6" fmla="*/ 68 w 6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40">
                  <a:moveTo>
                    <a:pt x="6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83" name="Freeform 5978"/>
            <p:cNvSpPr>
              <a:spLocks noChangeArrowheads="1"/>
            </p:cNvSpPr>
            <p:nvPr/>
          </p:nvSpPr>
          <p:spPr bwMode="auto">
            <a:xfrm>
              <a:off x="13204306" y="4888386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9 h 40"/>
                <a:gd name="T4" fmla="*/ 0 w 60"/>
                <a:gd name="T5" fmla="*/ 39 h 40"/>
                <a:gd name="T6" fmla="*/ 59 w 60"/>
                <a:gd name="T7" fmla="*/ 10 h 40"/>
                <a:gd name="T8" fmla="*/ 59 w 6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9" y="10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84" name="Freeform 5979"/>
            <p:cNvSpPr>
              <a:spLocks noChangeArrowheads="1"/>
            </p:cNvSpPr>
            <p:nvPr/>
          </p:nvSpPr>
          <p:spPr bwMode="auto">
            <a:xfrm>
              <a:off x="13204306" y="4888386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9 h 40"/>
                <a:gd name="T4" fmla="*/ 0 w 60"/>
                <a:gd name="T5" fmla="*/ 39 h 40"/>
                <a:gd name="T6" fmla="*/ 59 w 60"/>
                <a:gd name="T7" fmla="*/ 10 h 40"/>
                <a:gd name="T8" fmla="*/ 59 w 6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9" y="10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87" name="Freeform 5982"/>
            <p:cNvSpPr>
              <a:spLocks noChangeArrowheads="1"/>
            </p:cNvSpPr>
            <p:nvPr/>
          </p:nvSpPr>
          <p:spPr bwMode="auto">
            <a:xfrm>
              <a:off x="13236458" y="4870522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9 h 40"/>
                <a:gd name="T4" fmla="*/ 0 w 60"/>
                <a:gd name="T5" fmla="*/ 39 h 40"/>
                <a:gd name="T6" fmla="*/ 59 w 60"/>
                <a:gd name="T7" fmla="*/ 10 h 40"/>
                <a:gd name="T8" fmla="*/ 59 w 6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9" y="10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88" name="Freeform 5983"/>
            <p:cNvSpPr>
              <a:spLocks noChangeArrowheads="1"/>
            </p:cNvSpPr>
            <p:nvPr/>
          </p:nvSpPr>
          <p:spPr bwMode="auto">
            <a:xfrm>
              <a:off x="13236458" y="4870522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9 h 40"/>
                <a:gd name="T4" fmla="*/ 0 w 60"/>
                <a:gd name="T5" fmla="*/ 39 h 40"/>
                <a:gd name="T6" fmla="*/ 59 w 60"/>
                <a:gd name="T7" fmla="*/ 10 h 40"/>
                <a:gd name="T8" fmla="*/ 59 w 6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9" y="10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91" name="Freeform 5986"/>
            <p:cNvSpPr>
              <a:spLocks noChangeArrowheads="1"/>
            </p:cNvSpPr>
            <p:nvPr/>
          </p:nvSpPr>
          <p:spPr bwMode="auto">
            <a:xfrm>
              <a:off x="13267421" y="4855040"/>
              <a:ext cx="13099" cy="5954"/>
            </a:xfrm>
            <a:custGeom>
              <a:avLst/>
              <a:gdLst>
                <a:gd name="T0" fmla="*/ 58 w 59"/>
                <a:gd name="T1" fmla="*/ 0 h 30"/>
                <a:gd name="T2" fmla="*/ 0 w 59"/>
                <a:gd name="T3" fmla="*/ 29 h 30"/>
                <a:gd name="T4" fmla="*/ 0 w 59"/>
                <a:gd name="T5" fmla="*/ 29 h 30"/>
                <a:gd name="T6" fmla="*/ 58 w 5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30">
                  <a:moveTo>
                    <a:pt x="58" y="0"/>
                  </a:moveTo>
                  <a:lnTo>
                    <a:pt x="0" y="29"/>
                  </a:lnTo>
                  <a:lnTo>
                    <a:pt x="0" y="2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92" name="Freeform 5987"/>
            <p:cNvSpPr>
              <a:spLocks noChangeArrowheads="1"/>
            </p:cNvSpPr>
            <p:nvPr/>
          </p:nvSpPr>
          <p:spPr bwMode="auto">
            <a:xfrm>
              <a:off x="13267421" y="4855040"/>
              <a:ext cx="13099" cy="5954"/>
            </a:xfrm>
            <a:custGeom>
              <a:avLst/>
              <a:gdLst>
                <a:gd name="T0" fmla="*/ 58 w 59"/>
                <a:gd name="T1" fmla="*/ 0 h 30"/>
                <a:gd name="T2" fmla="*/ 0 w 59"/>
                <a:gd name="T3" fmla="*/ 29 h 30"/>
                <a:gd name="T4" fmla="*/ 0 w 59"/>
                <a:gd name="T5" fmla="*/ 29 h 30"/>
                <a:gd name="T6" fmla="*/ 58 w 5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30">
                  <a:moveTo>
                    <a:pt x="58" y="0"/>
                  </a:moveTo>
                  <a:lnTo>
                    <a:pt x="0" y="29"/>
                  </a:lnTo>
                  <a:lnTo>
                    <a:pt x="0" y="2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95" name="Freeform 5990"/>
            <p:cNvSpPr>
              <a:spLocks noChangeArrowheads="1"/>
            </p:cNvSpPr>
            <p:nvPr/>
          </p:nvSpPr>
          <p:spPr bwMode="auto">
            <a:xfrm>
              <a:off x="13299574" y="4835985"/>
              <a:ext cx="16672" cy="8336"/>
            </a:xfrm>
            <a:custGeom>
              <a:avLst/>
              <a:gdLst>
                <a:gd name="T0" fmla="*/ 68 w 69"/>
                <a:gd name="T1" fmla="*/ 0 h 39"/>
                <a:gd name="T2" fmla="*/ 0 w 69"/>
                <a:gd name="T3" fmla="*/ 29 h 39"/>
                <a:gd name="T4" fmla="*/ 0 w 69"/>
                <a:gd name="T5" fmla="*/ 38 h 39"/>
                <a:gd name="T6" fmla="*/ 68 w 69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9">
                  <a:moveTo>
                    <a:pt x="68" y="0"/>
                  </a:moveTo>
                  <a:lnTo>
                    <a:pt x="0" y="29"/>
                  </a:lnTo>
                  <a:lnTo>
                    <a:pt x="0" y="38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96" name="Freeform 5991"/>
            <p:cNvSpPr>
              <a:spLocks noChangeArrowheads="1"/>
            </p:cNvSpPr>
            <p:nvPr/>
          </p:nvSpPr>
          <p:spPr bwMode="auto">
            <a:xfrm>
              <a:off x="13299574" y="4835985"/>
              <a:ext cx="16672" cy="8336"/>
            </a:xfrm>
            <a:custGeom>
              <a:avLst/>
              <a:gdLst>
                <a:gd name="T0" fmla="*/ 68 w 69"/>
                <a:gd name="T1" fmla="*/ 0 h 39"/>
                <a:gd name="T2" fmla="*/ 0 w 69"/>
                <a:gd name="T3" fmla="*/ 29 h 39"/>
                <a:gd name="T4" fmla="*/ 0 w 69"/>
                <a:gd name="T5" fmla="*/ 38 h 39"/>
                <a:gd name="T6" fmla="*/ 68 w 69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39">
                  <a:moveTo>
                    <a:pt x="68" y="0"/>
                  </a:moveTo>
                  <a:lnTo>
                    <a:pt x="0" y="29"/>
                  </a:lnTo>
                  <a:lnTo>
                    <a:pt x="0" y="38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599" name="Freeform 5994"/>
            <p:cNvSpPr>
              <a:spLocks noChangeArrowheads="1"/>
            </p:cNvSpPr>
            <p:nvPr/>
          </p:nvSpPr>
          <p:spPr bwMode="auto">
            <a:xfrm>
              <a:off x="13332918" y="4818121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0 h 40"/>
                <a:gd name="T4" fmla="*/ 0 w 60"/>
                <a:gd name="T5" fmla="*/ 39 h 40"/>
                <a:gd name="T6" fmla="*/ 59 w 60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0"/>
                  </a:lnTo>
                  <a:lnTo>
                    <a:pt x="0" y="39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00" name="Freeform 5995"/>
            <p:cNvSpPr>
              <a:spLocks noChangeArrowheads="1"/>
            </p:cNvSpPr>
            <p:nvPr/>
          </p:nvSpPr>
          <p:spPr bwMode="auto">
            <a:xfrm>
              <a:off x="13332918" y="4818121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0 h 40"/>
                <a:gd name="T4" fmla="*/ 0 w 60"/>
                <a:gd name="T5" fmla="*/ 39 h 40"/>
                <a:gd name="T6" fmla="*/ 59 w 60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0"/>
                  </a:lnTo>
                  <a:lnTo>
                    <a:pt x="0" y="39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03" name="Freeform 5998"/>
            <p:cNvSpPr>
              <a:spLocks noChangeArrowheads="1"/>
            </p:cNvSpPr>
            <p:nvPr/>
          </p:nvSpPr>
          <p:spPr bwMode="auto">
            <a:xfrm>
              <a:off x="13365071" y="4799066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9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04" name="Freeform 5999"/>
            <p:cNvSpPr>
              <a:spLocks noChangeArrowheads="1"/>
            </p:cNvSpPr>
            <p:nvPr/>
          </p:nvSpPr>
          <p:spPr bwMode="auto">
            <a:xfrm>
              <a:off x="13365071" y="4799066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9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07" name="Freeform 6002"/>
            <p:cNvSpPr>
              <a:spLocks noChangeArrowheads="1"/>
            </p:cNvSpPr>
            <p:nvPr/>
          </p:nvSpPr>
          <p:spPr bwMode="auto">
            <a:xfrm>
              <a:off x="13396034" y="4781202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9 h 40"/>
                <a:gd name="T4" fmla="*/ 0 w 59"/>
                <a:gd name="T5" fmla="*/ 39 h 40"/>
                <a:gd name="T6" fmla="*/ 58 w 59"/>
                <a:gd name="T7" fmla="*/ 10 h 40"/>
                <a:gd name="T8" fmla="*/ 58 w 5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8" y="10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08" name="Freeform 6003"/>
            <p:cNvSpPr>
              <a:spLocks noChangeArrowheads="1"/>
            </p:cNvSpPr>
            <p:nvPr/>
          </p:nvSpPr>
          <p:spPr bwMode="auto">
            <a:xfrm>
              <a:off x="13396034" y="4781202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9 h 40"/>
                <a:gd name="T4" fmla="*/ 0 w 59"/>
                <a:gd name="T5" fmla="*/ 39 h 40"/>
                <a:gd name="T6" fmla="*/ 58 w 59"/>
                <a:gd name="T7" fmla="*/ 10 h 40"/>
                <a:gd name="T8" fmla="*/ 58 w 5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8" y="10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11" name="Freeform 6006"/>
            <p:cNvSpPr>
              <a:spLocks noChangeArrowheads="1"/>
            </p:cNvSpPr>
            <p:nvPr/>
          </p:nvSpPr>
          <p:spPr bwMode="auto">
            <a:xfrm>
              <a:off x="13428187" y="4763338"/>
              <a:ext cx="16672" cy="8336"/>
            </a:xfrm>
            <a:custGeom>
              <a:avLst/>
              <a:gdLst>
                <a:gd name="T0" fmla="*/ 69 w 70"/>
                <a:gd name="T1" fmla="*/ 0 h 40"/>
                <a:gd name="T2" fmla="*/ 0 w 70"/>
                <a:gd name="T3" fmla="*/ 39 h 40"/>
                <a:gd name="T4" fmla="*/ 0 w 70"/>
                <a:gd name="T5" fmla="*/ 39 h 40"/>
                <a:gd name="T6" fmla="*/ 69 w 70"/>
                <a:gd name="T7" fmla="*/ 10 h 40"/>
                <a:gd name="T8" fmla="*/ 69 w 7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40">
                  <a:moveTo>
                    <a:pt x="6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69" y="10"/>
                  </a:lnTo>
                  <a:lnTo>
                    <a:pt x="6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12" name="Freeform 6007"/>
            <p:cNvSpPr>
              <a:spLocks noChangeArrowheads="1"/>
            </p:cNvSpPr>
            <p:nvPr/>
          </p:nvSpPr>
          <p:spPr bwMode="auto">
            <a:xfrm>
              <a:off x="13428187" y="4763338"/>
              <a:ext cx="16672" cy="8336"/>
            </a:xfrm>
            <a:custGeom>
              <a:avLst/>
              <a:gdLst>
                <a:gd name="T0" fmla="*/ 69 w 70"/>
                <a:gd name="T1" fmla="*/ 0 h 40"/>
                <a:gd name="T2" fmla="*/ 0 w 70"/>
                <a:gd name="T3" fmla="*/ 39 h 40"/>
                <a:gd name="T4" fmla="*/ 0 w 70"/>
                <a:gd name="T5" fmla="*/ 39 h 40"/>
                <a:gd name="T6" fmla="*/ 69 w 70"/>
                <a:gd name="T7" fmla="*/ 10 h 40"/>
                <a:gd name="T8" fmla="*/ 69 w 7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40">
                  <a:moveTo>
                    <a:pt x="6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69" y="10"/>
                  </a:lnTo>
                  <a:lnTo>
                    <a:pt x="6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15" name="Freeform 6010"/>
            <p:cNvSpPr>
              <a:spLocks noChangeArrowheads="1"/>
            </p:cNvSpPr>
            <p:nvPr/>
          </p:nvSpPr>
          <p:spPr bwMode="auto">
            <a:xfrm>
              <a:off x="13461530" y="4746665"/>
              <a:ext cx="14290" cy="5954"/>
            </a:xfrm>
            <a:custGeom>
              <a:avLst/>
              <a:gdLst>
                <a:gd name="T0" fmla="*/ 59 w 60"/>
                <a:gd name="T1" fmla="*/ 0 h 30"/>
                <a:gd name="T2" fmla="*/ 0 w 60"/>
                <a:gd name="T3" fmla="*/ 29 h 30"/>
                <a:gd name="T4" fmla="*/ 0 w 60"/>
                <a:gd name="T5" fmla="*/ 29 h 30"/>
                <a:gd name="T6" fmla="*/ 59 w 60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30">
                  <a:moveTo>
                    <a:pt x="59" y="0"/>
                  </a:moveTo>
                  <a:lnTo>
                    <a:pt x="0" y="29"/>
                  </a:lnTo>
                  <a:lnTo>
                    <a:pt x="0" y="29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16" name="Freeform 6011"/>
            <p:cNvSpPr>
              <a:spLocks noChangeArrowheads="1"/>
            </p:cNvSpPr>
            <p:nvPr/>
          </p:nvSpPr>
          <p:spPr bwMode="auto">
            <a:xfrm>
              <a:off x="13461530" y="4746665"/>
              <a:ext cx="14290" cy="5954"/>
            </a:xfrm>
            <a:custGeom>
              <a:avLst/>
              <a:gdLst>
                <a:gd name="T0" fmla="*/ 59 w 60"/>
                <a:gd name="T1" fmla="*/ 0 h 30"/>
                <a:gd name="T2" fmla="*/ 0 w 60"/>
                <a:gd name="T3" fmla="*/ 29 h 30"/>
                <a:gd name="T4" fmla="*/ 0 w 60"/>
                <a:gd name="T5" fmla="*/ 29 h 30"/>
                <a:gd name="T6" fmla="*/ 59 w 60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30">
                  <a:moveTo>
                    <a:pt x="59" y="0"/>
                  </a:moveTo>
                  <a:lnTo>
                    <a:pt x="0" y="29"/>
                  </a:lnTo>
                  <a:lnTo>
                    <a:pt x="0" y="29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19" name="Freeform 6014"/>
            <p:cNvSpPr>
              <a:spLocks noChangeArrowheads="1"/>
            </p:cNvSpPr>
            <p:nvPr/>
          </p:nvSpPr>
          <p:spPr bwMode="auto">
            <a:xfrm>
              <a:off x="13493684" y="4728801"/>
              <a:ext cx="13099" cy="8336"/>
            </a:xfrm>
            <a:custGeom>
              <a:avLst/>
              <a:gdLst>
                <a:gd name="T0" fmla="*/ 58 w 59"/>
                <a:gd name="T1" fmla="*/ 0 h 39"/>
                <a:gd name="T2" fmla="*/ 0 w 59"/>
                <a:gd name="T3" fmla="*/ 29 h 39"/>
                <a:gd name="T4" fmla="*/ 0 w 59"/>
                <a:gd name="T5" fmla="*/ 38 h 39"/>
                <a:gd name="T6" fmla="*/ 58 w 59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39">
                  <a:moveTo>
                    <a:pt x="58" y="0"/>
                  </a:moveTo>
                  <a:lnTo>
                    <a:pt x="0" y="29"/>
                  </a:lnTo>
                  <a:lnTo>
                    <a:pt x="0" y="38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20" name="Freeform 6015"/>
            <p:cNvSpPr>
              <a:spLocks noChangeArrowheads="1"/>
            </p:cNvSpPr>
            <p:nvPr/>
          </p:nvSpPr>
          <p:spPr bwMode="auto">
            <a:xfrm>
              <a:off x="13493684" y="4728801"/>
              <a:ext cx="13099" cy="8336"/>
            </a:xfrm>
            <a:custGeom>
              <a:avLst/>
              <a:gdLst>
                <a:gd name="T0" fmla="*/ 58 w 59"/>
                <a:gd name="T1" fmla="*/ 0 h 39"/>
                <a:gd name="T2" fmla="*/ 0 w 59"/>
                <a:gd name="T3" fmla="*/ 29 h 39"/>
                <a:gd name="T4" fmla="*/ 0 w 59"/>
                <a:gd name="T5" fmla="*/ 38 h 39"/>
                <a:gd name="T6" fmla="*/ 58 w 59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39">
                  <a:moveTo>
                    <a:pt x="58" y="0"/>
                  </a:moveTo>
                  <a:lnTo>
                    <a:pt x="0" y="29"/>
                  </a:lnTo>
                  <a:lnTo>
                    <a:pt x="0" y="38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23" name="Freeform 6018"/>
            <p:cNvSpPr>
              <a:spLocks noChangeArrowheads="1"/>
            </p:cNvSpPr>
            <p:nvPr/>
          </p:nvSpPr>
          <p:spPr bwMode="auto">
            <a:xfrm>
              <a:off x="13525837" y="4709746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0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0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24" name="Freeform 6019"/>
            <p:cNvSpPr>
              <a:spLocks noChangeArrowheads="1"/>
            </p:cNvSpPr>
            <p:nvPr/>
          </p:nvSpPr>
          <p:spPr bwMode="auto">
            <a:xfrm>
              <a:off x="13525837" y="4709746"/>
              <a:ext cx="13099" cy="8336"/>
            </a:xfrm>
            <a:custGeom>
              <a:avLst/>
              <a:gdLst>
                <a:gd name="T0" fmla="*/ 58 w 59"/>
                <a:gd name="T1" fmla="*/ 0 h 40"/>
                <a:gd name="T2" fmla="*/ 0 w 59"/>
                <a:gd name="T3" fmla="*/ 30 h 40"/>
                <a:gd name="T4" fmla="*/ 0 w 59"/>
                <a:gd name="T5" fmla="*/ 39 h 40"/>
                <a:gd name="T6" fmla="*/ 58 w 5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40">
                  <a:moveTo>
                    <a:pt x="58" y="0"/>
                  </a:moveTo>
                  <a:lnTo>
                    <a:pt x="0" y="30"/>
                  </a:lnTo>
                  <a:lnTo>
                    <a:pt x="0" y="39"/>
                  </a:lnTo>
                  <a:lnTo>
                    <a:pt x="5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27" name="Freeform 6022"/>
            <p:cNvSpPr>
              <a:spLocks noChangeArrowheads="1"/>
            </p:cNvSpPr>
            <p:nvPr/>
          </p:nvSpPr>
          <p:spPr bwMode="auto">
            <a:xfrm>
              <a:off x="13556799" y="4691882"/>
              <a:ext cx="16672" cy="8336"/>
            </a:xfrm>
            <a:custGeom>
              <a:avLst/>
              <a:gdLst>
                <a:gd name="T0" fmla="*/ 68 w 69"/>
                <a:gd name="T1" fmla="*/ 0 h 40"/>
                <a:gd name="T2" fmla="*/ 0 w 69"/>
                <a:gd name="T3" fmla="*/ 39 h 40"/>
                <a:gd name="T4" fmla="*/ 0 w 69"/>
                <a:gd name="T5" fmla="*/ 39 h 40"/>
                <a:gd name="T6" fmla="*/ 68 w 6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40">
                  <a:moveTo>
                    <a:pt x="6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28" name="Freeform 6023"/>
            <p:cNvSpPr>
              <a:spLocks noChangeArrowheads="1"/>
            </p:cNvSpPr>
            <p:nvPr/>
          </p:nvSpPr>
          <p:spPr bwMode="auto">
            <a:xfrm>
              <a:off x="13556799" y="4691882"/>
              <a:ext cx="16672" cy="8336"/>
            </a:xfrm>
            <a:custGeom>
              <a:avLst/>
              <a:gdLst>
                <a:gd name="T0" fmla="*/ 68 w 69"/>
                <a:gd name="T1" fmla="*/ 0 h 40"/>
                <a:gd name="T2" fmla="*/ 0 w 69"/>
                <a:gd name="T3" fmla="*/ 39 h 40"/>
                <a:gd name="T4" fmla="*/ 0 w 69"/>
                <a:gd name="T5" fmla="*/ 39 h 40"/>
                <a:gd name="T6" fmla="*/ 68 w 69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40">
                  <a:moveTo>
                    <a:pt x="68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6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31" name="Freeform 6026"/>
            <p:cNvSpPr>
              <a:spLocks noChangeArrowheads="1"/>
            </p:cNvSpPr>
            <p:nvPr/>
          </p:nvSpPr>
          <p:spPr bwMode="auto">
            <a:xfrm>
              <a:off x="13591335" y="4672827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9 h 40"/>
                <a:gd name="T4" fmla="*/ 0 w 60"/>
                <a:gd name="T5" fmla="*/ 39 h 40"/>
                <a:gd name="T6" fmla="*/ 59 w 60"/>
                <a:gd name="T7" fmla="*/ 10 h 40"/>
                <a:gd name="T8" fmla="*/ 59 w 6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9" y="10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632" name="Freeform 6027"/>
            <p:cNvSpPr>
              <a:spLocks noChangeArrowheads="1"/>
            </p:cNvSpPr>
            <p:nvPr/>
          </p:nvSpPr>
          <p:spPr bwMode="auto">
            <a:xfrm>
              <a:off x="13591335" y="4672827"/>
              <a:ext cx="14290" cy="8336"/>
            </a:xfrm>
            <a:custGeom>
              <a:avLst/>
              <a:gdLst>
                <a:gd name="T0" fmla="*/ 59 w 60"/>
                <a:gd name="T1" fmla="*/ 0 h 40"/>
                <a:gd name="T2" fmla="*/ 0 w 60"/>
                <a:gd name="T3" fmla="*/ 39 h 40"/>
                <a:gd name="T4" fmla="*/ 0 w 60"/>
                <a:gd name="T5" fmla="*/ 39 h 40"/>
                <a:gd name="T6" fmla="*/ 59 w 60"/>
                <a:gd name="T7" fmla="*/ 10 h 40"/>
                <a:gd name="T8" fmla="*/ 59 w 6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40">
                  <a:moveTo>
                    <a:pt x="59" y="0"/>
                  </a:moveTo>
                  <a:lnTo>
                    <a:pt x="0" y="39"/>
                  </a:lnTo>
                  <a:lnTo>
                    <a:pt x="0" y="39"/>
                  </a:lnTo>
                  <a:lnTo>
                    <a:pt x="59" y="10"/>
                  </a:lnTo>
                  <a:lnTo>
                    <a:pt x="5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</p:grpSp>
      <p:grpSp>
        <p:nvGrpSpPr>
          <p:cNvPr id="16" name="Group 15"/>
          <p:cNvGrpSpPr/>
          <p:nvPr/>
        </p:nvGrpSpPr>
        <p:grpSpPr>
          <a:xfrm rot="20999182">
            <a:off x="6870838" y="4079559"/>
            <a:ext cx="1712810" cy="7371186"/>
            <a:chOff x="19621295" y="83924"/>
            <a:chExt cx="1433291" cy="4645842"/>
          </a:xfrm>
        </p:grpSpPr>
        <p:sp>
          <p:nvSpPr>
            <p:cNvPr id="17" name="Freeform 47"/>
            <p:cNvSpPr>
              <a:spLocks noChangeArrowheads="1"/>
            </p:cNvSpPr>
            <p:nvPr/>
          </p:nvSpPr>
          <p:spPr bwMode="auto">
            <a:xfrm>
              <a:off x="19621295" y="83924"/>
              <a:ext cx="1015661" cy="4645842"/>
            </a:xfrm>
            <a:custGeom>
              <a:avLst/>
              <a:gdLst>
                <a:gd name="T0" fmla="*/ 0 w 1812"/>
                <a:gd name="T1" fmla="*/ 10 h 8290"/>
                <a:gd name="T2" fmla="*/ 0 w 1812"/>
                <a:gd name="T3" fmla="*/ 10 h 8290"/>
                <a:gd name="T4" fmla="*/ 216 w 1812"/>
                <a:gd name="T5" fmla="*/ 10 h 8290"/>
                <a:gd name="T6" fmla="*/ 1811 w 1812"/>
                <a:gd name="T7" fmla="*/ 8289 h 8290"/>
                <a:gd name="T8" fmla="*/ 1462 w 1812"/>
                <a:gd name="T9" fmla="*/ 8222 h 8290"/>
                <a:gd name="T10" fmla="*/ 0 w 1812"/>
                <a:gd name="T11" fmla="*/ 10 h 8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2" h="8290">
                  <a:moveTo>
                    <a:pt x="0" y="10"/>
                  </a:moveTo>
                  <a:lnTo>
                    <a:pt x="0" y="10"/>
                  </a:lnTo>
                  <a:cubicBezTo>
                    <a:pt x="31" y="0"/>
                    <a:pt x="216" y="10"/>
                    <a:pt x="216" y="10"/>
                  </a:cubicBezTo>
                  <a:cubicBezTo>
                    <a:pt x="1811" y="8289"/>
                    <a:pt x="1811" y="8289"/>
                    <a:pt x="1811" y="8289"/>
                  </a:cubicBezTo>
                  <a:cubicBezTo>
                    <a:pt x="1462" y="8222"/>
                    <a:pt x="1462" y="8222"/>
                    <a:pt x="1462" y="8222"/>
                  </a:cubicBezTo>
                  <a:lnTo>
                    <a:pt x="0" y="10"/>
                  </a:lnTo>
                </a:path>
              </a:pathLst>
            </a:custGeom>
            <a:solidFill>
              <a:srgbClr val="DEDE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8" name="Freeform 48"/>
            <p:cNvSpPr>
              <a:spLocks noChangeArrowheads="1"/>
            </p:cNvSpPr>
            <p:nvPr/>
          </p:nvSpPr>
          <p:spPr bwMode="auto">
            <a:xfrm>
              <a:off x="19742384" y="88866"/>
              <a:ext cx="948938" cy="4640900"/>
            </a:xfrm>
            <a:custGeom>
              <a:avLst/>
              <a:gdLst>
                <a:gd name="T0" fmla="*/ 0 w 1693"/>
                <a:gd name="T1" fmla="*/ 0 h 8280"/>
                <a:gd name="T2" fmla="*/ 107 w 1693"/>
                <a:gd name="T3" fmla="*/ 51 h 8280"/>
                <a:gd name="T4" fmla="*/ 1692 w 1693"/>
                <a:gd name="T5" fmla="*/ 8192 h 8280"/>
                <a:gd name="T6" fmla="*/ 1595 w 1693"/>
                <a:gd name="T7" fmla="*/ 8279 h 8280"/>
                <a:gd name="T8" fmla="*/ 0 w 1693"/>
                <a:gd name="T9" fmla="*/ 0 h 8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3" h="8280">
                  <a:moveTo>
                    <a:pt x="0" y="0"/>
                  </a:moveTo>
                  <a:lnTo>
                    <a:pt x="107" y="51"/>
                  </a:lnTo>
                  <a:lnTo>
                    <a:pt x="1692" y="8192"/>
                  </a:lnTo>
                  <a:lnTo>
                    <a:pt x="1595" y="8279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19" name="Freeform 49"/>
            <p:cNvSpPr>
              <a:spLocks noChangeArrowheads="1"/>
            </p:cNvSpPr>
            <p:nvPr/>
          </p:nvSpPr>
          <p:spPr bwMode="auto">
            <a:xfrm>
              <a:off x="20058696" y="368110"/>
              <a:ext cx="951408" cy="4114537"/>
            </a:xfrm>
            <a:custGeom>
              <a:avLst/>
              <a:gdLst>
                <a:gd name="T0" fmla="*/ 0 w 1699"/>
                <a:gd name="T1" fmla="*/ 0 h 7342"/>
                <a:gd name="T2" fmla="*/ 0 w 1699"/>
                <a:gd name="T3" fmla="*/ 0 h 7342"/>
                <a:gd name="T4" fmla="*/ 190 w 1699"/>
                <a:gd name="T5" fmla="*/ 6 h 7342"/>
                <a:gd name="T6" fmla="*/ 1698 w 1699"/>
                <a:gd name="T7" fmla="*/ 7341 h 7342"/>
                <a:gd name="T8" fmla="*/ 1410 w 1699"/>
                <a:gd name="T9" fmla="*/ 7315 h 7342"/>
                <a:gd name="T10" fmla="*/ 0 w 1699"/>
                <a:gd name="T11" fmla="*/ 0 h 7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9" h="7342">
                  <a:moveTo>
                    <a:pt x="0" y="0"/>
                  </a:moveTo>
                  <a:lnTo>
                    <a:pt x="0" y="0"/>
                  </a:lnTo>
                  <a:cubicBezTo>
                    <a:pt x="118" y="6"/>
                    <a:pt x="190" y="6"/>
                    <a:pt x="190" y="6"/>
                  </a:cubicBezTo>
                  <a:cubicBezTo>
                    <a:pt x="1698" y="7341"/>
                    <a:pt x="1698" y="7341"/>
                    <a:pt x="1698" y="7341"/>
                  </a:cubicBezTo>
                  <a:cubicBezTo>
                    <a:pt x="1410" y="7315"/>
                    <a:pt x="1410" y="7315"/>
                    <a:pt x="1410" y="7315"/>
                  </a:cubicBezTo>
                  <a:lnTo>
                    <a:pt x="0" y="0"/>
                  </a:lnTo>
                </a:path>
              </a:pathLst>
            </a:custGeom>
            <a:solidFill>
              <a:srgbClr val="DEDE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0" name="Freeform 50"/>
            <p:cNvSpPr>
              <a:spLocks noChangeArrowheads="1"/>
            </p:cNvSpPr>
            <p:nvPr/>
          </p:nvSpPr>
          <p:spPr bwMode="auto">
            <a:xfrm>
              <a:off x="20164957" y="370582"/>
              <a:ext cx="889629" cy="4112065"/>
            </a:xfrm>
            <a:custGeom>
              <a:avLst/>
              <a:gdLst>
                <a:gd name="T0" fmla="*/ 0 w 1586"/>
                <a:gd name="T1" fmla="*/ 0 h 7336"/>
                <a:gd name="T2" fmla="*/ 92 w 1586"/>
                <a:gd name="T3" fmla="*/ 46 h 7336"/>
                <a:gd name="T4" fmla="*/ 1585 w 1586"/>
                <a:gd name="T5" fmla="*/ 7273 h 7336"/>
                <a:gd name="T6" fmla="*/ 1508 w 1586"/>
                <a:gd name="T7" fmla="*/ 7335 h 7336"/>
                <a:gd name="T8" fmla="*/ 0 w 1586"/>
                <a:gd name="T9" fmla="*/ 0 h 7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86" h="7336">
                  <a:moveTo>
                    <a:pt x="0" y="0"/>
                  </a:moveTo>
                  <a:lnTo>
                    <a:pt x="92" y="46"/>
                  </a:lnTo>
                  <a:lnTo>
                    <a:pt x="1585" y="7273"/>
                  </a:lnTo>
                  <a:lnTo>
                    <a:pt x="1508" y="7335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1" name="Freeform 51"/>
            <p:cNvSpPr>
              <a:spLocks noChangeArrowheads="1"/>
            </p:cNvSpPr>
            <p:nvPr/>
          </p:nvSpPr>
          <p:spPr bwMode="auto">
            <a:xfrm>
              <a:off x="19865943" y="719019"/>
              <a:ext cx="481882" cy="301486"/>
            </a:xfrm>
            <a:custGeom>
              <a:avLst/>
              <a:gdLst>
                <a:gd name="T0" fmla="*/ 31 w 858"/>
                <a:gd name="T1" fmla="*/ 159 h 540"/>
                <a:gd name="T2" fmla="*/ 857 w 858"/>
                <a:gd name="T3" fmla="*/ 539 h 540"/>
                <a:gd name="T4" fmla="*/ 831 w 858"/>
                <a:gd name="T5" fmla="*/ 411 h 540"/>
                <a:gd name="T6" fmla="*/ 0 w 858"/>
                <a:gd name="T7" fmla="*/ 0 h 540"/>
                <a:gd name="T8" fmla="*/ 31 w 858"/>
                <a:gd name="T9" fmla="*/ 159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8" h="540">
                  <a:moveTo>
                    <a:pt x="31" y="159"/>
                  </a:moveTo>
                  <a:lnTo>
                    <a:pt x="857" y="539"/>
                  </a:lnTo>
                  <a:lnTo>
                    <a:pt x="831" y="411"/>
                  </a:lnTo>
                  <a:lnTo>
                    <a:pt x="0" y="0"/>
                  </a:lnTo>
                  <a:lnTo>
                    <a:pt x="31" y="15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2" name="Freeform 52"/>
            <p:cNvSpPr>
              <a:spLocks noChangeArrowheads="1"/>
            </p:cNvSpPr>
            <p:nvPr/>
          </p:nvSpPr>
          <p:spPr bwMode="auto">
            <a:xfrm>
              <a:off x="20024100" y="1497446"/>
              <a:ext cx="467055" cy="244647"/>
            </a:xfrm>
            <a:custGeom>
              <a:avLst/>
              <a:gdLst>
                <a:gd name="T0" fmla="*/ 31 w 832"/>
                <a:gd name="T1" fmla="*/ 154 h 437"/>
                <a:gd name="T2" fmla="*/ 831 w 832"/>
                <a:gd name="T3" fmla="*/ 436 h 437"/>
                <a:gd name="T4" fmla="*/ 806 w 832"/>
                <a:gd name="T5" fmla="*/ 308 h 437"/>
                <a:gd name="T6" fmla="*/ 0 w 832"/>
                <a:gd name="T7" fmla="*/ 0 h 437"/>
                <a:gd name="T8" fmla="*/ 31 w 832"/>
                <a:gd name="T9" fmla="*/ 15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2" h="437">
                  <a:moveTo>
                    <a:pt x="31" y="154"/>
                  </a:moveTo>
                  <a:lnTo>
                    <a:pt x="831" y="436"/>
                  </a:lnTo>
                  <a:lnTo>
                    <a:pt x="806" y="308"/>
                  </a:lnTo>
                  <a:lnTo>
                    <a:pt x="0" y="0"/>
                  </a:lnTo>
                  <a:lnTo>
                    <a:pt x="31" y="15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3" name="Freeform 53"/>
            <p:cNvSpPr>
              <a:spLocks noChangeArrowheads="1"/>
            </p:cNvSpPr>
            <p:nvPr/>
          </p:nvSpPr>
          <p:spPr bwMode="auto">
            <a:xfrm>
              <a:off x="20177314" y="2265986"/>
              <a:ext cx="459642" cy="160628"/>
            </a:xfrm>
            <a:custGeom>
              <a:avLst/>
              <a:gdLst>
                <a:gd name="T0" fmla="*/ 31 w 822"/>
                <a:gd name="T1" fmla="*/ 154 h 288"/>
                <a:gd name="T2" fmla="*/ 821 w 822"/>
                <a:gd name="T3" fmla="*/ 287 h 288"/>
                <a:gd name="T4" fmla="*/ 795 w 822"/>
                <a:gd name="T5" fmla="*/ 159 h 288"/>
                <a:gd name="T6" fmla="*/ 0 w 822"/>
                <a:gd name="T7" fmla="*/ 0 h 288"/>
                <a:gd name="T8" fmla="*/ 31 w 822"/>
                <a:gd name="T9" fmla="*/ 15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2" h="288">
                  <a:moveTo>
                    <a:pt x="31" y="154"/>
                  </a:moveTo>
                  <a:lnTo>
                    <a:pt x="821" y="287"/>
                  </a:lnTo>
                  <a:lnTo>
                    <a:pt x="795" y="159"/>
                  </a:lnTo>
                  <a:lnTo>
                    <a:pt x="0" y="0"/>
                  </a:lnTo>
                  <a:lnTo>
                    <a:pt x="31" y="15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4" name="Freeform 54"/>
            <p:cNvSpPr>
              <a:spLocks noChangeArrowheads="1"/>
            </p:cNvSpPr>
            <p:nvPr/>
          </p:nvSpPr>
          <p:spPr bwMode="auto">
            <a:xfrm>
              <a:off x="20320643" y="3041941"/>
              <a:ext cx="442343" cy="86493"/>
            </a:xfrm>
            <a:custGeom>
              <a:avLst/>
              <a:gdLst>
                <a:gd name="T0" fmla="*/ 30 w 791"/>
                <a:gd name="T1" fmla="*/ 154 h 155"/>
                <a:gd name="T2" fmla="*/ 790 w 791"/>
                <a:gd name="T3" fmla="*/ 128 h 155"/>
                <a:gd name="T4" fmla="*/ 764 w 791"/>
                <a:gd name="T5" fmla="*/ 0 h 155"/>
                <a:gd name="T6" fmla="*/ 0 w 791"/>
                <a:gd name="T7" fmla="*/ 0 h 155"/>
                <a:gd name="T8" fmla="*/ 30 w 791"/>
                <a:gd name="T9" fmla="*/ 15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1" h="155">
                  <a:moveTo>
                    <a:pt x="30" y="154"/>
                  </a:moveTo>
                  <a:lnTo>
                    <a:pt x="790" y="128"/>
                  </a:lnTo>
                  <a:lnTo>
                    <a:pt x="764" y="0"/>
                  </a:lnTo>
                  <a:lnTo>
                    <a:pt x="0" y="0"/>
                  </a:lnTo>
                  <a:lnTo>
                    <a:pt x="30" y="15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5" name="Freeform 55"/>
            <p:cNvSpPr>
              <a:spLocks noChangeArrowheads="1"/>
            </p:cNvSpPr>
            <p:nvPr/>
          </p:nvSpPr>
          <p:spPr bwMode="auto">
            <a:xfrm>
              <a:off x="20491154" y="3696807"/>
              <a:ext cx="402805" cy="207580"/>
            </a:xfrm>
            <a:custGeom>
              <a:avLst/>
              <a:gdLst>
                <a:gd name="T0" fmla="*/ 31 w 719"/>
                <a:gd name="T1" fmla="*/ 370 h 371"/>
                <a:gd name="T2" fmla="*/ 718 w 719"/>
                <a:gd name="T3" fmla="*/ 129 h 371"/>
                <a:gd name="T4" fmla="*/ 693 w 719"/>
                <a:gd name="T5" fmla="*/ 0 h 371"/>
                <a:gd name="T6" fmla="*/ 0 w 719"/>
                <a:gd name="T7" fmla="*/ 216 h 371"/>
                <a:gd name="T8" fmla="*/ 31 w 719"/>
                <a:gd name="T9" fmla="*/ 37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9" h="371">
                  <a:moveTo>
                    <a:pt x="31" y="370"/>
                  </a:moveTo>
                  <a:lnTo>
                    <a:pt x="718" y="129"/>
                  </a:lnTo>
                  <a:lnTo>
                    <a:pt x="693" y="0"/>
                  </a:lnTo>
                  <a:lnTo>
                    <a:pt x="0" y="216"/>
                  </a:lnTo>
                  <a:lnTo>
                    <a:pt x="31" y="37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6" name="Freeform 56"/>
            <p:cNvSpPr>
              <a:spLocks noChangeArrowheads="1"/>
            </p:cNvSpPr>
            <p:nvPr/>
          </p:nvSpPr>
          <p:spPr bwMode="auto">
            <a:xfrm>
              <a:off x="19940079" y="835166"/>
              <a:ext cx="353380" cy="175454"/>
            </a:xfrm>
            <a:custGeom>
              <a:avLst/>
              <a:gdLst>
                <a:gd name="T0" fmla="*/ 631 w 632"/>
                <a:gd name="T1" fmla="*/ 292 h 313"/>
                <a:gd name="T2" fmla="*/ 437 w 632"/>
                <a:gd name="T3" fmla="*/ 312 h 313"/>
                <a:gd name="T4" fmla="*/ 26 w 632"/>
                <a:gd name="T5" fmla="*/ 128 h 313"/>
                <a:gd name="T6" fmla="*/ 0 w 632"/>
                <a:gd name="T7" fmla="*/ 0 h 313"/>
                <a:gd name="T8" fmla="*/ 631 w 632"/>
                <a:gd name="T9" fmla="*/ 292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2" h="313">
                  <a:moveTo>
                    <a:pt x="631" y="292"/>
                  </a:moveTo>
                  <a:lnTo>
                    <a:pt x="437" y="312"/>
                  </a:lnTo>
                  <a:lnTo>
                    <a:pt x="26" y="128"/>
                  </a:lnTo>
                  <a:lnTo>
                    <a:pt x="0" y="0"/>
                  </a:lnTo>
                  <a:lnTo>
                    <a:pt x="631" y="292"/>
                  </a:lnTo>
                </a:path>
              </a:pathLst>
            </a:custGeom>
            <a:solidFill>
              <a:srgbClr val="CF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  <p:sp>
          <p:nvSpPr>
            <p:cNvPr id="27" name="Freeform 57"/>
            <p:cNvSpPr>
              <a:spLocks noChangeArrowheads="1"/>
            </p:cNvSpPr>
            <p:nvPr/>
          </p:nvSpPr>
          <p:spPr bwMode="auto">
            <a:xfrm>
              <a:off x="20090821" y="1601236"/>
              <a:ext cx="353381" cy="140857"/>
            </a:xfrm>
            <a:custGeom>
              <a:avLst/>
              <a:gdLst>
                <a:gd name="T0" fmla="*/ 631 w 632"/>
                <a:gd name="T1" fmla="*/ 226 h 252"/>
                <a:gd name="T2" fmla="*/ 426 w 632"/>
                <a:gd name="T3" fmla="*/ 251 h 252"/>
                <a:gd name="T4" fmla="*/ 26 w 632"/>
                <a:gd name="T5" fmla="*/ 128 h 252"/>
                <a:gd name="T6" fmla="*/ 0 w 632"/>
                <a:gd name="T7" fmla="*/ 0 h 252"/>
                <a:gd name="T8" fmla="*/ 631 w 632"/>
                <a:gd name="T9" fmla="*/ 2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2" h="252">
                  <a:moveTo>
                    <a:pt x="631" y="226"/>
                  </a:moveTo>
                  <a:lnTo>
                    <a:pt x="426" y="251"/>
                  </a:lnTo>
                  <a:lnTo>
                    <a:pt x="26" y="128"/>
                  </a:lnTo>
                  <a:lnTo>
                    <a:pt x="0" y="0"/>
                  </a:lnTo>
                  <a:lnTo>
                    <a:pt x="631" y="226"/>
                  </a:lnTo>
                </a:path>
              </a:pathLst>
            </a:custGeom>
            <a:solidFill>
              <a:srgbClr val="CF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/>
            </a:p>
          </p:txBody>
        </p:sp>
      </p:grpSp>
      <p:sp>
        <p:nvSpPr>
          <p:cNvPr id="4" name="TextBox 3"/>
          <p:cNvSpPr txBox="1"/>
          <p:nvPr/>
        </p:nvSpPr>
        <p:spPr>
          <a:xfrm rot="734017">
            <a:off x="1654849" y="8709254"/>
            <a:ext cx="3042130" cy="707809"/>
          </a:xfrm>
          <a:prstGeom prst="rect">
            <a:avLst/>
          </a:prstGeom>
          <a:noFill/>
        </p:spPr>
        <p:txBody>
          <a:bodyPr wrap="square" lIns="91373" tIns="45682" rIns="91373" bIns="45682" rtlCol="0">
            <a:spAutoFit/>
          </a:bodyPr>
          <a:lstStyle/>
          <a:p>
            <a:pPr algn="ctr"/>
            <a:r>
              <a:rPr lang="en-US" sz="4000" b="1" dirty="0" err="1"/>
              <a:t>Pelaksana</a:t>
            </a:r>
            <a:endParaRPr lang="en-US" sz="4000" b="1" dirty="0"/>
          </a:p>
        </p:txBody>
      </p:sp>
      <p:sp>
        <p:nvSpPr>
          <p:cNvPr id="2245" name="TextBox 2244"/>
          <p:cNvSpPr txBox="1"/>
          <p:nvPr/>
        </p:nvSpPr>
        <p:spPr>
          <a:xfrm rot="734017">
            <a:off x="2072375" y="6883155"/>
            <a:ext cx="3042130" cy="646254"/>
          </a:xfrm>
          <a:prstGeom prst="rect">
            <a:avLst/>
          </a:prstGeom>
          <a:noFill/>
        </p:spPr>
        <p:txBody>
          <a:bodyPr wrap="square" lIns="91373" tIns="45682" rIns="91373" bIns="45682" rtlCol="0">
            <a:spAutoFit/>
          </a:bodyPr>
          <a:lstStyle/>
          <a:p>
            <a:pPr algn="ctr"/>
            <a:r>
              <a:rPr lang="en-US" b="1" dirty="0" err="1" smtClean="0"/>
              <a:t>Eselon</a:t>
            </a:r>
            <a:r>
              <a:rPr lang="en-US" b="1" dirty="0" smtClean="0"/>
              <a:t> 4</a:t>
            </a:r>
            <a:endParaRPr lang="en-US" b="1" dirty="0"/>
          </a:p>
        </p:txBody>
      </p:sp>
      <p:sp>
        <p:nvSpPr>
          <p:cNvPr id="2246" name="TextBox 2245"/>
          <p:cNvSpPr txBox="1"/>
          <p:nvPr/>
        </p:nvSpPr>
        <p:spPr>
          <a:xfrm rot="734017">
            <a:off x="2727274" y="5538343"/>
            <a:ext cx="3042130" cy="569310"/>
          </a:xfrm>
          <a:prstGeom prst="rect">
            <a:avLst/>
          </a:prstGeom>
          <a:noFill/>
        </p:spPr>
        <p:txBody>
          <a:bodyPr wrap="square" lIns="91373" tIns="45682" rIns="91373" bIns="45682" rtlCol="0">
            <a:spAutoFit/>
          </a:bodyPr>
          <a:lstStyle/>
          <a:p>
            <a:pPr algn="ctr"/>
            <a:r>
              <a:rPr lang="en-US" sz="3100" b="1" dirty="0" err="1"/>
              <a:t>Eselon</a:t>
            </a:r>
            <a:r>
              <a:rPr lang="en-US" sz="3100" b="1" dirty="0"/>
              <a:t> 3</a:t>
            </a:r>
          </a:p>
        </p:txBody>
      </p:sp>
      <p:sp>
        <p:nvSpPr>
          <p:cNvPr id="2247" name="TextBox 2246"/>
          <p:cNvSpPr txBox="1"/>
          <p:nvPr/>
        </p:nvSpPr>
        <p:spPr>
          <a:xfrm rot="734017">
            <a:off x="3119060" y="4495426"/>
            <a:ext cx="3042130" cy="538532"/>
          </a:xfrm>
          <a:prstGeom prst="rect">
            <a:avLst/>
          </a:prstGeom>
          <a:noFill/>
        </p:spPr>
        <p:txBody>
          <a:bodyPr wrap="square" lIns="91373" tIns="45682" rIns="91373" bIns="45682" rtlCol="0">
            <a:spAutoFit/>
          </a:bodyPr>
          <a:lstStyle/>
          <a:p>
            <a:pPr algn="ctr"/>
            <a:r>
              <a:rPr lang="en-US" sz="2900" b="1" dirty="0" err="1"/>
              <a:t>Eselon</a:t>
            </a:r>
            <a:r>
              <a:rPr lang="en-US" sz="2900" b="1" dirty="0"/>
              <a:t> 2</a:t>
            </a:r>
          </a:p>
        </p:txBody>
      </p:sp>
      <p:grpSp>
        <p:nvGrpSpPr>
          <p:cNvPr id="2248" name="Group 2247"/>
          <p:cNvGrpSpPr/>
          <p:nvPr/>
        </p:nvGrpSpPr>
        <p:grpSpPr>
          <a:xfrm>
            <a:off x="10563134" y="9005040"/>
            <a:ext cx="5089933" cy="1242384"/>
            <a:chOff x="2515429" y="8958792"/>
            <a:chExt cx="6784811" cy="1656080"/>
          </a:xfrm>
          <a:solidFill>
            <a:srgbClr val="A0CA8D"/>
          </a:solidFill>
        </p:grpSpPr>
        <p:grpSp>
          <p:nvGrpSpPr>
            <p:cNvPr id="2249" name="Group 2248"/>
            <p:cNvGrpSpPr/>
            <p:nvPr/>
          </p:nvGrpSpPr>
          <p:grpSpPr>
            <a:xfrm>
              <a:off x="2515429" y="9026525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77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78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0" name="Group 2249"/>
            <p:cNvGrpSpPr/>
            <p:nvPr/>
          </p:nvGrpSpPr>
          <p:grpSpPr>
            <a:xfrm>
              <a:off x="3186620" y="9026525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75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76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1" name="Group 2250"/>
            <p:cNvGrpSpPr/>
            <p:nvPr/>
          </p:nvGrpSpPr>
          <p:grpSpPr>
            <a:xfrm>
              <a:off x="3885184" y="9026525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73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74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2" name="Group 2251"/>
            <p:cNvGrpSpPr/>
            <p:nvPr/>
          </p:nvGrpSpPr>
          <p:grpSpPr>
            <a:xfrm>
              <a:off x="4576250" y="9026525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71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72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3" name="Group 2252"/>
            <p:cNvGrpSpPr/>
            <p:nvPr/>
          </p:nvGrpSpPr>
          <p:grpSpPr>
            <a:xfrm>
              <a:off x="5265545" y="8992659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69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70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4" name="Group 2253"/>
            <p:cNvGrpSpPr/>
            <p:nvPr/>
          </p:nvGrpSpPr>
          <p:grpSpPr>
            <a:xfrm>
              <a:off x="5942296" y="8992653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67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68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5" name="Group 2254"/>
            <p:cNvGrpSpPr/>
            <p:nvPr/>
          </p:nvGrpSpPr>
          <p:grpSpPr>
            <a:xfrm>
              <a:off x="6613487" y="8992653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65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66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6" name="Group 2255"/>
            <p:cNvGrpSpPr/>
            <p:nvPr/>
          </p:nvGrpSpPr>
          <p:grpSpPr>
            <a:xfrm>
              <a:off x="7312052" y="8992653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63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64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7" name="Group 2256"/>
            <p:cNvGrpSpPr/>
            <p:nvPr/>
          </p:nvGrpSpPr>
          <p:grpSpPr>
            <a:xfrm>
              <a:off x="8003112" y="8992653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61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62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258" name="Group 2257"/>
            <p:cNvGrpSpPr/>
            <p:nvPr/>
          </p:nvGrpSpPr>
          <p:grpSpPr>
            <a:xfrm>
              <a:off x="8692412" y="8958792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259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260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r>
                  <a:rPr lang="en-US" sz="2100" dirty="0">
                    <a:latin typeface="Lato Light"/>
                  </a:rPr>
                  <a:t>x</a:t>
                </a:r>
              </a:p>
            </p:txBody>
          </p:sp>
        </p:grpSp>
      </p:grpSp>
      <p:grpSp>
        <p:nvGrpSpPr>
          <p:cNvPr id="2310" name="Group 2309"/>
          <p:cNvGrpSpPr/>
          <p:nvPr/>
        </p:nvGrpSpPr>
        <p:grpSpPr>
          <a:xfrm>
            <a:off x="10404756" y="7824904"/>
            <a:ext cx="5248313" cy="1151800"/>
            <a:chOff x="12991940" y="3506283"/>
            <a:chExt cx="6995927" cy="1535333"/>
          </a:xfrm>
          <a:solidFill>
            <a:srgbClr val="A0CA8D"/>
          </a:solidFill>
        </p:grpSpPr>
        <p:grpSp>
          <p:nvGrpSpPr>
            <p:cNvPr id="2311" name="Group 2310"/>
            <p:cNvGrpSpPr/>
            <p:nvPr/>
          </p:nvGrpSpPr>
          <p:grpSpPr>
            <a:xfrm>
              <a:off x="12991940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39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40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2" name="Group 2311"/>
            <p:cNvGrpSpPr/>
            <p:nvPr/>
          </p:nvGrpSpPr>
          <p:grpSpPr>
            <a:xfrm>
              <a:off x="13703288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37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38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3" name="Group 2312"/>
            <p:cNvGrpSpPr/>
            <p:nvPr/>
          </p:nvGrpSpPr>
          <p:grpSpPr>
            <a:xfrm>
              <a:off x="14411112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35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36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4" name="Group 2313"/>
            <p:cNvGrpSpPr/>
            <p:nvPr/>
          </p:nvGrpSpPr>
          <p:grpSpPr>
            <a:xfrm>
              <a:off x="15156315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33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34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5" name="Group 2314"/>
            <p:cNvGrpSpPr/>
            <p:nvPr/>
          </p:nvGrpSpPr>
          <p:grpSpPr>
            <a:xfrm>
              <a:off x="15836055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31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32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6" name="Group 2315"/>
            <p:cNvGrpSpPr/>
            <p:nvPr/>
          </p:nvGrpSpPr>
          <p:grpSpPr>
            <a:xfrm>
              <a:off x="16530469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29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30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7" name="Group 2316"/>
            <p:cNvGrpSpPr/>
            <p:nvPr/>
          </p:nvGrpSpPr>
          <p:grpSpPr>
            <a:xfrm>
              <a:off x="17221374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27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28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8" name="Group 2317"/>
            <p:cNvGrpSpPr/>
            <p:nvPr/>
          </p:nvGrpSpPr>
          <p:grpSpPr>
            <a:xfrm>
              <a:off x="17932701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25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26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19" name="Group 2318"/>
            <p:cNvGrpSpPr/>
            <p:nvPr/>
          </p:nvGrpSpPr>
          <p:grpSpPr>
            <a:xfrm>
              <a:off x="18628949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23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24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320" name="Group 2319"/>
            <p:cNvGrpSpPr/>
            <p:nvPr/>
          </p:nvGrpSpPr>
          <p:grpSpPr>
            <a:xfrm>
              <a:off x="19314216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21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322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</p:grpSp>
      <p:grpSp>
        <p:nvGrpSpPr>
          <p:cNvPr id="2341" name="Group 2340"/>
          <p:cNvGrpSpPr/>
          <p:nvPr/>
        </p:nvGrpSpPr>
        <p:grpSpPr>
          <a:xfrm>
            <a:off x="15723483" y="9041226"/>
            <a:ext cx="5248313" cy="1151800"/>
            <a:chOff x="12991940" y="3506283"/>
            <a:chExt cx="6995927" cy="1535333"/>
          </a:xfrm>
          <a:solidFill>
            <a:schemeClr val="accent4">
              <a:lumMod val="60000"/>
              <a:lumOff val="40000"/>
            </a:schemeClr>
          </a:solidFill>
        </p:grpSpPr>
        <p:grpSp>
          <p:nvGrpSpPr>
            <p:cNvPr id="2342" name="Group 2341"/>
            <p:cNvGrpSpPr/>
            <p:nvPr/>
          </p:nvGrpSpPr>
          <p:grpSpPr>
            <a:xfrm>
              <a:off x="12991940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70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71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43" name="Group 2342"/>
            <p:cNvGrpSpPr/>
            <p:nvPr/>
          </p:nvGrpSpPr>
          <p:grpSpPr>
            <a:xfrm>
              <a:off x="13703288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68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69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44" name="Group 2343"/>
            <p:cNvGrpSpPr/>
            <p:nvPr/>
          </p:nvGrpSpPr>
          <p:grpSpPr>
            <a:xfrm>
              <a:off x="14411112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66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67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45" name="Group 2344"/>
            <p:cNvGrpSpPr/>
            <p:nvPr/>
          </p:nvGrpSpPr>
          <p:grpSpPr>
            <a:xfrm>
              <a:off x="15156315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64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65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46" name="Group 2345"/>
            <p:cNvGrpSpPr/>
            <p:nvPr/>
          </p:nvGrpSpPr>
          <p:grpSpPr>
            <a:xfrm>
              <a:off x="15836055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62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63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47" name="Group 2346"/>
            <p:cNvGrpSpPr/>
            <p:nvPr/>
          </p:nvGrpSpPr>
          <p:grpSpPr>
            <a:xfrm>
              <a:off x="16530469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60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61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48" name="Group 2347"/>
            <p:cNvGrpSpPr/>
            <p:nvPr/>
          </p:nvGrpSpPr>
          <p:grpSpPr>
            <a:xfrm>
              <a:off x="17221374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58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59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49" name="Group 2348"/>
            <p:cNvGrpSpPr/>
            <p:nvPr/>
          </p:nvGrpSpPr>
          <p:grpSpPr>
            <a:xfrm>
              <a:off x="17932701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56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57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50" name="Group 2349"/>
            <p:cNvGrpSpPr/>
            <p:nvPr/>
          </p:nvGrpSpPr>
          <p:grpSpPr>
            <a:xfrm>
              <a:off x="18628949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54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55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  <p:grpSp>
          <p:nvGrpSpPr>
            <p:cNvPr id="2351" name="Group 2350"/>
            <p:cNvGrpSpPr/>
            <p:nvPr/>
          </p:nvGrpSpPr>
          <p:grpSpPr>
            <a:xfrm>
              <a:off x="19314216" y="3506283"/>
              <a:ext cx="673651" cy="1535333"/>
              <a:chOff x="5481404" y="1426062"/>
              <a:chExt cx="341669" cy="778503"/>
            </a:xfrm>
            <a:grpFill/>
          </p:grpSpPr>
          <p:sp>
            <p:nvSpPr>
              <p:cNvPr id="2352" name="Freeform 1"/>
              <p:cNvSpPr>
                <a:spLocks noChangeArrowheads="1"/>
              </p:cNvSpPr>
              <p:nvPr/>
            </p:nvSpPr>
            <p:spPr bwMode="auto">
              <a:xfrm>
                <a:off x="5481404" y="1565664"/>
                <a:ext cx="341669" cy="638901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  <p:sp>
            <p:nvSpPr>
              <p:cNvPr id="2353" name="Freeform 2"/>
              <p:cNvSpPr>
                <a:spLocks noChangeArrowheads="1"/>
              </p:cNvSpPr>
              <p:nvPr/>
            </p:nvSpPr>
            <p:spPr bwMode="auto">
              <a:xfrm>
                <a:off x="5588307" y="1426062"/>
                <a:ext cx="130798" cy="130799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100" dirty="0">
                  <a:latin typeface="Lato Light"/>
                </a:endParaRPr>
              </a:p>
            </p:txBody>
          </p:sp>
        </p:grpSp>
      </p:grpSp>
      <p:grpSp>
        <p:nvGrpSpPr>
          <p:cNvPr id="2403" name="Group 2402"/>
          <p:cNvGrpSpPr/>
          <p:nvPr/>
        </p:nvGrpSpPr>
        <p:grpSpPr>
          <a:xfrm>
            <a:off x="15725417" y="7747788"/>
            <a:ext cx="5089930" cy="1242380"/>
            <a:chOff x="2515434" y="3982888"/>
            <a:chExt cx="6784806" cy="1656075"/>
          </a:xfrm>
          <a:solidFill>
            <a:schemeClr val="accent4">
              <a:lumMod val="60000"/>
              <a:lumOff val="40000"/>
            </a:schemeClr>
          </a:solidFill>
        </p:grpSpPr>
        <p:grpSp>
          <p:nvGrpSpPr>
            <p:cNvPr id="2404" name="Group 2403"/>
            <p:cNvGrpSpPr/>
            <p:nvPr/>
          </p:nvGrpSpPr>
          <p:grpSpPr>
            <a:xfrm>
              <a:off x="2515434" y="4050616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32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33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05" name="Group 2404"/>
            <p:cNvGrpSpPr/>
            <p:nvPr/>
          </p:nvGrpSpPr>
          <p:grpSpPr>
            <a:xfrm>
              <a:off x="3186625" y="4050616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30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31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06" name="Group 2405"/>
            <p:cNvGrpSpPr/>
            <p:nvPr/>
          </p:nvGrpSpPr>
          <p:grpSpPr>
            <a:xfrm>
              <a:off x="3885190" y="4050616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28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29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07" name="Group 2406"/>
            <p:cNvGrpSpPr/>
            <p:nvPr/>
          </p:nvGrpSpPr>
          <p:grpSpPr>
            <a:xfrm>
              <a:off x="4576255" y="4050616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26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27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08" name="Group 2407"/>
            <p:cNvGrpSpPr/>
            <p:nvPr/>
          </p:nvGrpSpPr>
          <p:grpSpPr>
            <a:xfrm>
              <a:off x="5265539" y="4016752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24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25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09" name="Group 2408"/>
            <p:cNvGrpSpPr/>
            <p:nvPr/>
          </p:nvGrpSpPr>
          <p:grpSpPr>
            <a:xfrm>
              <a:off x="5942296" y="4016751"/>
              <a:ext cx="607828" cy="1588349"/>
              <a:chOff x="2036726" y="1422731"/>
              <a:chExt cx="227995" cy="595631"/>
            </a:xfrm>
            <a:grpFill/>
          </p:grpSpPr>
          <p:sp>
            <p:nvSpPr>
              <p:cNvPr id="2422" name="Freeform 1"/>
              <p:cNvSpPr>
                <a:spLocks noChangeArrowheads="1"/>
              </p:cNvSpPr>
              <p:nvPr/>
            </p:nvSpPr>
            <p:spPr bwMode="auto">
              <a:xfrm>
                <a:off x="2036726" y="1540746"/>
                <a:ext cx="227995" cy="477616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lIns="68583" tIns="34291" rIns="68583" bIns="34291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23" name="Freeform 2"/>
              <p:cNvSpPr>
                <a:spLocks noChangeArrowheads="1"/>
              </p:cNvSpPr>
              <p:nvPr/>
            </p:nvSpPr>
            <p:spPr bwMode="auto">
              <a:xfrm>
                <a:off x="2106538" y="1422731"/>
                <a:ext cx="87738" cy="87738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lIns="68583" tIns="34291" rIns="68583" bIns="34291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10" name="Group 2409"/>
            <p:cNvGrpSpPr/>
            <p:nvPr/>
          </p:nvGrpSpPr>
          <p:grpSpPr>
            <a:xfrm>
              <a:off x="6613487" y="4016751"/>
              <a:ext cx="607828" cy="1588349"/>
              <a:chOff x="2288488" y="1422731"/>
              <a:chExt cx="227995" cy="595631"/>
            </a:xfrm>
            <a:grpFill/>
          </p:grpSpPr>
          <p:sp>
            <p:nvSpPr>
              <p:cNvPr id="2420" name="Freeform 1"/>
              <p:cNvSpPr>
                <a:spLocks noChangeArrowheads="1"/>
              </p:cNvSpPr>
              <p:nvPr/>
            </p:nvSpPr>
            <p:spPr bwMode="auto">
              <a:xfrm>
                <a:off x="2288488" y="1540746"/>
                <a:ext cx="227995" cy="477616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lIns="68583" tIns="34291" rIns="68583" bIns="34291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21" name="Freeform 2"/>
              <p:cNvSpPr>
                <a:spLocks noChangeArrowheads="1"/>
              </p:cNvSpPr>
              <p:nvPr/>
            </p:nvSpPr>
            <p:spPr bwMode="auto">
              <a:xfrm>
                <a:off x="2358300" y="1422731"/>
                <a:ext cx="87738" cy="87738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wrap="none" lIns="68583" tIns="34291" rIns="68583" bIns="34291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11" name="Group 2410"/>
            <p:cNvGrpSpPr/>
            <p:nvPr/>
          </p:nvGrpSpPr>
          <p:grpSpPr>
            <a:xfrm>
              <a:off x="7312052" y="4016752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18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19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12" name="Group 2411"/>
            <p:cNvGrpSpPr/>
            <p:nvPr/>
          </p:nvGrpSpPr>
          <p:grpSpPr>
            <a:xfrm>
              <a:off x="8003112" y="4016752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16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17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  <p:grpSp>
          <p:nvGrpSpPr>
            <p:cNvPr id="2413" name="Group 2412"/>
            <p:cNvGrpSpPr/>
            <p:nvPr/>
          </p:nvGrpSpPr>
          <p:grpSpPr>
            <a:xfrm>
              <a:off x="8692412" y="3982888"/>
              <a:ext cx="607828" cy="1588347"/>
              <a:chOff x="1006475" y="1212850"/>
              <a:chExt cx="585788" cy="1530350"/>
            </a:xfrm>
            <a:grpFill/>
          </p:grpSpPr>
          <p:sp>
            <p:nvSpPr>
              <p:cNvPr id="2414" name="Freeform 1"/>
              <p:cNvSpPr>
                <a:spLocks noChangeArrowheads="1"/>
              </p:cNvSpPr>
              <p:nvPr/>
            </p:nvSpPr>
            <p:spPr bwMode="auto">
              <a:xfrm>
                <a:off x="1006475" y="1516063"/>
                <a:ext cx="585788" cy="1227137"/>
              </a:xfrm>
              <a:custGeom>
                <a:avLst/>
                <a:gdLst>
                  <a:gd name="T0" fmla="*/ 1250 w 1626"/>
                  <a:gd name="T1" fmla="*/ 0 h 3408"/>
                  <a:gd name="T2" fmla="*/ 1250 w 1626"/>
                  <a:gd name="T3" fmla="*/ 0 h 3408"/>
                  <a:gd name="T4" fmla="*/ 375 w 1626"/>
                  <a:gd name="T5" fmla="*/ 0 h 3408"/>
                  <a:gd name="T6" fmla="*/ 0 w 1626"/>
                  <a:gd name="T7" fmla="*/ 407 h 3408"/>
                  <a:gd name="T8" fmla="*/ 0 w 1626"/>
                  <a:gd name="T9" fmla="*/ 1500 h 3408"/>
                  <a:gd name="T10" fmla="*/ 156 w 1626"/>
                  <a:gd name="T11" fmla="*/ 1625 h 3408"/>
                  <a:gd name="T12" fmla="*/ 281 w 1626"/>
                  <a:gd name="T13" fmla="*/ 1500 h 3408"/>
                  <a:gd name="T14" fmla="*/ 281 w 1626"/>
                  <a:gd name="T15" fmla="*/ 625 h 3408"/>
                  <a:gd name="T16" fmla="*/ 313 w 1626"/>
                  <a:gd name="T17" fmla="*/ 563 h 3408"/>
                  <a:gd name="T18" fmla="*/ 375 w 1626"/>
                  <a:gd name="T19" fmla="*/ 625 h 3408"/>
                  <a:gd name="T20" fmla="*/ 375 w 1626"/>
                  <a:gd name="T21" fmla="*/ 1688 h 3408"/>
                  <a:gd name="T22" fmla="*/ 375 w 1626"/>
                  <a:gd name="T23" fmla="*/ 1875 h 3408"/>
                  <a:gd name="T24" fmla="*/ 375 w 1626"/>
                  <a:gd name="T25" fmla="*/ 3188 h 3408"/>
                  <a:gd name="T26" fmla="*/ 563 w 1626"/>
                  <a:gd name="T27" fmla="*/ 3407 h 3408"/>
                  <a:gd name="T28" fmla="*/ 563 w 1626"/>
                  <a:gd name="T29" fmla="*/ 3407 h 3408"/>
                  <a:gd name="T30" fmla="*/ 719 w 1626"/>
                  <a:gd name="T31" fmla="*/ 3188 h 3408"/>
                  <a:gd name="T32" fmla="*/ 719 w 1626"/>
                  <a:gd name="T33" fmla="*/ 1875 h 3408"/>
                  <a:gd name="T34" fmla="*/ 813 w 1626"/>
                  <a:gd name="T35" fmla="*/ 1813 h 3408"/>
                  <a:gd name="T36" fmla="*/ 906 w 1626"/>
                  <a:gd name="T37" fmla="*/ 1875 h 3408"/>
                  <a:gd name="T38" fmla="*/ 906 w 1626"/>
                  <a:gd name="T39" fmla="*/ 3188 h 3408"/>
                  <a:gd name="T40" fmla="*/ 1062 w 1626"/>
                  <a:gd name="T41" fmla="*/ 3407 h 3408"/>
                  <a:gd name="T42" fmla="*/ 1062 w 1626"/>
                  <a:gd name="T43" fmla="*/ 3407 h 3408"/>
                  <a:gd name="T44" fmla="*/ 1250 w 1626"/>
                  <a:gd name="T45" fmla="*/ 3188 h 3408"/>
                  <a:gd name="T46" fmla="*/ 1250 w 1626"/>
                  <a:gd name="T47" fmla="*/ 1875 h 3408"/>
                  <a:gd name="T48" fmla="*/ 1250 w 1626"/>
                  <a:gd name="T49" fmla="*/ 1688 h 3408"/>
                  <a:gd name="T50" fmla="*/ 1250 w 1626"/>
                  <a:gd name="T51" fmla="*/ 625 h 3408"/>
                  <a:gd name="T52" fmla="*/ 1313 w 1626"/>
                  <a:gd name="T53" fmla="*/ 563 h 3408"/>
                  <a:gd name="T54" fmla="*/ 1344 w 1626"/>
                  <a:gd name="T55" fmla="*/ 625 h 3408"/>
                  <a:gd name="T56" fmla="*/ 1344 w 1626"/>
                  <a:gd name="T57" fmla="*/ 1500 h 3408"/>
                  <a:gd name="T58" fmla="*/ 1469 w 1626"/>
                  <a:gd name="T59" fmla="*/ 1625 h 3408"/>
                  <a:gd name="T60" fmla="*/ 1625 w 1626"/>
                  <a:gd name="T61" fmla="*/ 1500 h 3408"/>
                  <a:gd name="T62" fmla="*/ 1625 w 1626"/>
                  <a:gd name="T63" fmla="*/ 407 h 3408"/>
                  <a:gd name="T64" fmla="*/ 1250 w 1626"/>
                  <a:gd name="T65" fmla="*/ 0 h 3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26" h="3408">
                    <a:moveTo>
                      <a:pt x="1250" y="0"/>
                    </a:moveTo>
                    <a:lnTo>
                      <a:pt x="1250" y="0"/>
                    </a:lnTo>
                    <a:cubicBezTo>
                      <a:pt x="375" y="0"/>
                      <a:pt x="375" y="0"/>
                      <a:pt x="375" y="0"/>
                    </a:cubicBezTo>
                    <a:cubicBezTo>
                      <a:pt x="125" y="0"/>
                      <a:pt x="0" y="157"/>
                      <a:pt x="0" y="407"/>
                    </a:cubicBezTo>
                    <a:cubicBezTo>
                      <a:pt x="0" y="1500"/>
                      <a:pt x="0" y="1500"/>
                      <a:pt x="0" y="1500"/>
                    </a:cubicBezTo>
                    <a:cubicBezTo>
                      <a:pt x="0" y="1563"/>
                      <a:pt x="94" y="1625"/>
                      <a:pt x="156" y="1625"/>
                    </a:cubicBezTo>
                    <a:cubicBezTo>
                      <a:pt x="219" y="1625"/>
                      <a:pt x="281" y="1563"/>
                      <a:pt x="281" y="1500"/>
                    </a:cubicBezTo>
                    <a:cubicBezTo>
                      <a:pt x="281" y="1500"/>
                      <a:pt x="281" y="719"/>
                      <a:pt x="281" y="625"/>
                    </a:cubicBezTo>
                    <a:cubicBezTo>
                      <a:pt x="281" y="594"/>
                      <a:pt x="313" y="563"/>
                      <a:pt x="313" y="563"/>
                    </a:cubicBezTo>
                    <a:cubicBezTo>
                      <a:pt x="344" y="563"/>
                      <a:pt x="375" y="594"/>
                      <a:pt x="375" y="625"/>
                    </a:cubicBezTo>
                    <a:cubicBezTo>
                      <a:pt x="375" y="719"/>
                      <a:pt x="375" y="1375"/>
                      <a:pt x="375" y="1688"/>
                    </a:cubicBezTo>
                    <a:cubicBezTo>
                      <a:pt x="375" y="1875"/>
                      <a:pt x="375" y="1875"/>
                      <a:pt x="375" y="1875"/>
                    </a:cubicBezTo>
                    <a:cubicBezTo>
                      <a:pt x="375" y="3188"/>
                      <a:pt x="375" y="3188"/>
                      <a:pt x="375" y="3188"/>
                    </a:cubicBezTo>
                    <a:cubicBezTo>
                      <a:pt x="375" y="3282"/>
                      <a:pt x="469" y="3407"/>
                      <a:pt x="563" y="3407"/>
                    </a:cubicBezTo>
                    <a:lnTo>
                      <a:pt x="563" y="3407"/>
                    </a:lnTo>
                    <a:cubicBezTo>
                      <a:pt x="688" y="3407"/>
                      <a:pt x="719" y="3282"/>
                      <a:pt x="719" y="3188"/>
                    </a:cubicBezTo>
                    <a:cubicBezTo>
                      <a:pt x="719" y="3188"/>
                      <a:pt x="719" y="1969"/>
                      <a:pt x="719" y="1875"/>
                    </a:cubicBezTo>
                    <a:cubicBezTo>
                      <a:pt x="719" y="1844"/>
                      <a:pt x="781" y="1813"/>
                      <a:pt x="813" y="1813"/>
                    </a:cubicBezTo>
                    <a:cubicBezTo>
                      <a:pt x="875" y="1813"/>
                      <a:pt x="906" y="1844"/>
                      <a:pt x="906" y="1875"/>
                    </a:cubicBezTo>
                    <a:cubicBezTo>
                      <a:pt x="906" y="1969"/>
                      <a:pt x="906" y="3188"/>
                      <a:pt x="906" y="3188"/>
                    </a:cubicBezTo>
                    <a:cubicBezTo>
                      <a:pt x="906" y="3282"/>
                      <a:pt x="969" y="3407"/>
                      <a:pt x="1062" y="3407"/>
                    </a:cubicBezTo>
                    <a:lnTo>
                      <a:pt x="1062" y="3407"/>
                    </a:lnTo>
                    <a:cubicBezTo>
                      <a:pt x="1156" y="3407"/>
                      <a:pt x="1250" y="3282"/>
                      <a:pt x="1250" y="3188"/>
                    </a:cubicBezTo>
                    <a:cubicBezTo>
                      <a:pt x="1250" y="1875"/>
                      <a:pt x="1250" y="1875"/>
                      <a:pt x="1250" y="1875"/>
                    </a:cubicBezTo>
                    <a:cubicBezTo>
                      <a:pt x="1250" y="1688"/>
                      <a:pt x="1250" y="1688"/>
                      <a:pt x="1250" y="1688"/>
                    </a:cubicBezTo>
                    <a:cubicBezTo>
                      <a:pt x="1250" y="1375"/>
                      <a:pt x="1250" y="719"/>
                      <a:pt x="1250" y="625"/>
                    </a:cubicBezTo>
                    <a:cubicBezTo>
                      <a:pt x="1250" y="594"/>
                      <a:pt x="1281" y="563"/>
                      <a:pt x="1313" y="563"/>
                    </a:cubicBezTo>
                    <a:cubicBezTo>
                      <a:pt x="1313" y="563"/>
                      <a:pt x="1344" y="594"/>
                      <a:pt x="1344" y="625"/>
                    </a:cubicBezTo>
                    <a:cubicBezTo>
                      <a:pt x="1344" y="719"/>
                      <a:pt x="1344" y="1500"/>
                      <a:pt x="1344" y="1500"/>
                    </a:cubicBezTo>
                    <a:cubicBezTo>
                      <a:pt x="1344" y="1563"/>
                      <a:pt x="1406" y="1625"/>
                      <a:pt x="1469" y="1625"/>
                    </a:cubicBezTo>
                    <a:cubicBezTo>
                      <a:pt x="1563" y="1625"/>
                      <a:pt x="1625" y="1563"/>
                      <a:pt x="1625" y="1500"/>
                    </a:cubicBezTo>
                    <a:cubicBezTo>
                      <a:pt x="1625" y="407"/>
                      <a:pt x="1625" y="407"/>
                      <a:pt x="1625" y="407"/>
                    </a:cubicBezTo>
                    <a:cubicBezTo>
                      <a:pt x="1625" y="157"/>
                      <a:pt x="1500" y="0"/>
                      <a:pt x="12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  <p:sp>
            <p:nvSpPr>
              <p:cNvPr id="2415" name="Freeform 2"/>
              <p:cNvSpPr>
                <a:spLocks noChangeArrowheads="1"/>
              </p:cNvSpPr>
              <p:nvPr/>
            </p:nvSpPr>
            <p:spPr bwMode="auto">
              <a:xfrm>
                <a:off x="1185863" y="1212850"/>
                <a:ext cx="225425" cy="225425"/>
              </a:xfrm>
              <a:custGeom>
                <a:avLst/>
                <a:gdLst>
                  <a:gd name="T0" fmla="*/ 313 w 626"/>
                  <a:gd name="T1" fmla="*/ 0 h 626"/>
                  <a:gd name="T2" fmla="*/ 313 w 626"/>
                  <a:gd name="T3" fmla="*/ 0 h 626"/>
                  <a:gd name="T4" fmla="*/ 0 w 626"/>
                  <a:gd name="T5" fmla="*/ 312 h 626"/>
                  <a:gd name="T6" fmla="*/ 313 w 626"/>
                  <a:gd name="T7" fmla="*/ 625 h 626"/>
                  <a:gd name="T8" fmla="*/ 625 w 626"/>
                  <a:gd name="T9" fmla="*/ 312 h 626"/>
                  <a:gd name="T10" fmla="*/ 313 w 626"/>
                  <a:gd name="T11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6" h="626">
                    <a:moveTo>
                      <a:pt x="313" y="0"/>
                    </a:moveTo>
                    <a:lnTo>
                      <a:pt x="313" y="0"/>
                    </a:lnTo>
                    <a:cubicBezTo>
                      <a:pt x="156" y="0"/>
                      <a:pt x="0" y="156"/>
                      <a:pt x="0" y="312"/>
                    </a:cubicBezTo>
                    <a:cubicBezTo>
                      <a:pt x="0" y="500"/>
                      <a:pt x="156" y="625"/>
                      <a:pt x="313" y="625"/>
                    </a:cubicBezTo>
                    <a:cubicBezTo>
                      <a:pt x="500" y="625"/>
                      <a:pt x="625" y="500"/>
                      <a:pt x="625" y="312"/>
                    </a:cubicBezTo>
                    <a:cubicBezTo>
                      <a:pt x="625" y="156"/>
                      <a:pt x="500" y="0"/>
                      <a:pt x="31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05">
                  <a:defRPr/>
                </a:pPr>
                <a:endParaRPr lang="en-US" sz="2100" kern="0" dirty="0">
                  <a:solidFill>
                    <a:sysClr val="windowText" lastClr="000000"/>
                  </a:solidFill>
                  <a:latin typeface="Lato Light"/>
                </a:endParaRPr>
              </a:p>
            </p:txBody>
          </p:sp>
        </p:grpSp>
      </p:grpSp>
      <p:sp>
        <p:nvSpPr>
          <p:cNvPr id="2435" name="Freeform 1"/>
          <p:cNvSpPr>
            <a:spLocks noChangeArrowheads="1"/>
          </p:cNvSpPr>
          <p:nvPr/>
        </p:nvSpPr>
        <p:spPr bwMode="auto">
          <a:xfrm>
            <a:off x="10539213" y="4877027"/>
            <a:ext cx="505370" cy="945258"/>
          </a:xfrm>
          <a:custGeom>
            <a:avLst/>
            <a:gdLst>
              <a:gd name="T0" fmla="*/ 3593 w 3594"/>
              <a:gd name="T1" fmla="*/ 2874 h 6719"/>
              <a:gd name="T2" fmla="*/ 3593 w 3594"/>
              <a:gd name="T3" fmla="*/ 2874 h 6719"/>
              <a:gd name="T4" fmla="*/ 3000 w 3594"/>
              <a:gd name="T5" fmla="*/ 625 h 6719"/>
              <a:gd name="T6" fmla="*/ 2250 w 3594"/>
              <a:gd name="T7" fmla="*/ 0 h 6719"/>
              <a:gd name="T8" fmla="*/ 1375 w 3594"/>
              <a:gd name="T9" fmla="*/ 0 h 6719"/>
              <a:gd name="T10" fmla="*/ 625 w 3594"/>
              <a:gd name="T11" fmla="*/ 625 h 6719"/>
              <a:gd name="T12" fmla="*/ 0 w 3594"/>
              <a:gd name="T13" fmla="*/ 2874 h 6719"/>
              <a:gd name="T14" fmla="*/ 125 w 3594"/>
              <a:gd name="T15" fmla="*/ 3249 h 6719"/>
              <a:gd name="T16" fmla="*/ 500 w 3594"/>
              <a:gd name="T17" fmla="*/ 2999 h 6719"/>
              <a:gd name="T18" fmla="*/ 1000 w 3594"/>
              <a:gd name="T19" fmla="*/ 1000 h 6719"/>
              <a:gd name="T20" fmla="*/ 1250 w 3594"/>
              <a:gd name="T21" fmla="*/ 1000 h 6719"/>
              <a:gd name="T22" fmla="*/ 375 w 3594"/>
              <a:gd name="T23" fmla="*/ 4093 h 6719"/>
              <a:gd name="T24" fmla="*/ 1125 w 3594"/>
              <a:gd name="T25" fmla="*/ 4093 h 6719"/>
              <a:gd name="T26" fmla="*/ 1125 w 3594"/>
              <a:gd name="T27" fmla="*/ 6343 h 6719"/>
              <a:gd name="T28" fmla="*/ 1375 w 3594"/>
              <a:gd name="T29" fmla="*/ 6718 h 6719"/>
              <a:gd name="T30" fmla="*/ 1750 w 3594"/>
              <a:gd name="T31" fmla="*/ 6343 h 6719"/>
              <a:gd name="T32" fmla="*/ 1750 w 3594"/>
              <a:gd name="T33" fmla="*/ 4093 h 6719"/>
              <a:gd name="T34" fmla="*/ 2000 w 3594"/>
              <a:gd name="T35" fmla="*/ 4093 h 6719"/>
              <a:gd name="T36" fmla="*/ 2000 w 3594"/>
              <a:gd name="T37" fmla="*/ 6343 h 6719"/>
              <a:gd name="T38" fmla="*/ 2250 w 3594"/>
              <a:gd name="T39" fmla="*/ 6718 h 6719"/>
              <a:gd name="T40" fmla="*/ 2500 w 3594"/>
              <a:gd name="T41" fmla="*/ 6343 h 6719"/>
              <a:gd name="T42" fmla="*/ 2500 w 3594"/>
              <a:gd name="T43" fmla="*/ 4093 h 6719"/>
              <a:gd name="T44" fmla="*/ 3218 w 3594"/>
              <a:gd name="T45" fmla="*/ 4093 h 6719"/>
              <a:gd name="T46" fmla="*/ 2375 w 3594"/>
              <a:gd name="T47" fmla="*/ 1000 h 6719"/>
              <a:gd name="T48" fmla="*/ 2625 w 3594"/>
              <a:gd name="T49" fmla="*/ 1000 h 6719"/>
              <a:gd name="T50" fmla="*/ 3093 w 3594"/>
              <a:gd name="T51" fmla="*/ 2999 h 6719"/>
              <a:gd name="T52" fmla="*/ 3468 w 3594"/>
              <a:gd name="T53" fmla="*/ 3249 h 6719"/>
              <a:gd name="T54" fmla="*/ 3593 w 3594"/>
              <a:gd name="T55" fmla="*/ 2874 h 6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594" h="6719">
                <a:moveTo>
                  <a:pt x="3593" y="2874"/>
                </a:moveTo>
                <a:lnTo>
                  <a:pt x="3593" y="2874"/>
                </a:lnTo>
                <a:cubicBezTo>
                  <a:pt x="3000" y="625"/>
                  <a:pt x="3000" y="625"/>
                  <a:pt x="3000" y="625"/>
                </a:cubicBezTo>
                <a:cubicBezTo>
                  <a:pt x="2875" y="250"/>
                  <a:pt x="2625" y="0"/>
                  <a:pt x="2250" y="0"/>
                </a:cubicBezTo>
                <a:cubicBezTo>
                  <a:pt x="1375" y="0"/>
                  <a:pt x="1375" y="0"/>
                  <a:pt x="1375" y="0"/>
                </a:cubicBezTo>
                <a:cubicBezTo>
                  <a:pt x="1000" y="0"/>
                  <a:pt x="750" y="250"/>
                  <a:pt x="625" y="625"/>
                </a:cubicBezTo>
                <a:cubicBezTo>
                  <a:pt x="0" y="2874"/>
                  <a:pt x="0" y="2874"/>
                  <a:pt x="0" y="2874"/>
                </a:cubicBezTo>
                <a:cubicBezTo>
                  <a:pt x="0" y="2999"/>
                  <a:pt x="0" y="3124"/>
                  <a:pt x="125" y="3249"/>
                </a:cubicBezTo>
                <a:cubicBezTo>
                  <a:pt x="250" y="3249"/>
                  <a:pt x="500" y="3124"/>
                  <a:pt x="500" y="2999"/>
                </a:cubicBezTo>
                <a:cubicBezTo>
                  <a:pt x="1000" y="1000"/>
                  <a:pt x="1000" y="1000"/>
                  <a:pt x="1000" y="1000"/>
                </a:cubicBezTo>
                <a:cubicBezTo>
                  <a:pt x="1250" y="1000"/>
                  <a:pt x="1250" y="1000"/>
                  <a:pt x="1250" y="1000"/>
                </a:cubicBezTo>
                <a:cubicBezTo>
                  <a:pt x="375" y="4093"/>
                  <a:pt x="375" y="4093"/>
                  <a:pt x="375" y="4093"/>
                </a:cubicBezTo>
                <a:cubicBezTo>
                  <a:pt x="1125" y="4093"/>
                  <a:pt x="1125" y="4093"/>
                  <a:pt x="1125" y="4093"/>
                </a:cubicBezTo>
                <a:cubicBezTo>
                  <a:pt x="1125" y="6343"/>
                  <a:pt x="1125" y="6343"/>
                  <a:pt x="1125" y="6343"/>
                </a:cubicBezTo>
                <a:cubicBezTo>
                  <a:pt x="1125" y="6468"/>
                  <a:pt x="1250" y="6718"/>
                  <a:pt x="1375" y="6718"/>
                </a:cubicBezTo>
                <a:cubicBezTo>
                  <a:pt x="1625" y="6718"/>
                  <a:pt x="1750" y="6468"/>
                  <a:pt x="1750" y="6343"/>
                </a:cubicBezTo>
                <a:cubicBezTo>
                  <a:pt x="1750" y="4093"/>
                  <a:pt x="1750" y="4093"/>
                  <a:pt x="1750" y="4093"/>
                </a:cubicBezTo>
                <a:cubicBezTo>
                  <a:pt x="2000" y="4093"/>
                  <a:pt x="2000" y="4093"/>
                  <a:pt x="2000" y="4093"/>
                </a:cubicBezTo>
                <a:cubicBezTo>
                  <a:pt x="2000" y="6343"/>
                  <a:pt x="2000" y="6343"/>
                  <a:pt x="2000" y="6343"/>
                </a:cubicBezTo>
                <a:cubicBezTo>
                  <a:pt x="2000" y="6468"/>
                  <a:pt x="2125" y="6718"/>
                  <a:pt x="2250" y="6718"/>
                </a:cubicBezTo>
                <a:cubicBezTo>
                  <a:pt x="2375" y="6718"/>
                  <a:pt x="2500" y="6468"/>
                  <a:pt x="2500" y="6343"/>
                </a:cubicBezTo>
                <a:cubicBezTo>
                  <a:pt x="2500" y="4093"/>
                  <a:pt x="2500" y="4093"/>
                  <a:pt x="2500" y="4093"/>
                </a:cubicBezTo>
                <a:cubicBezTo>
                  <a:pt x="3218" y="4093"/>
                  <a:pt x="3218" y="4093"/>
                  <a:pt x="3218" y="4093"/>
                </a:cubicBezTo>
                <a:cubicBezTo>
                  <a:pt x="2375" y="1000"/>
                  <a:pt x="2375" y="1000"/>
                  <a:pt x="2375" y="1000"/>
                </a:cubicBezTo>
                <a:cubicBezTo>
                  <a:pt x="2625" y="1000"/>
                  <a:pt x="2625" y="1000"/>
                  <a:pt x="2625" y="1000"/>
                </a:cubicBezTo>
                <a:cubicBezTo>
                  <a:pt x="3093" y="2999"/>
                  <a:pt x="3093" y="2999"/>
                  <a:pt x="3093" y="2999"/>
                </a:cubicBezTo>
                <a:cubicBezTo>
                  <a:pt x="3218" y="3124"/>
                  <a:pt x="3343" y="3249"/>
                  <a:pt x="3468" y="3249"/>
                </a:cubicBezTo>
                <a:cubicBezTo>
                  <a:pt x="3593" y="3124"/>
                  <a:pt x="3593" y="2999"/>
                  <a:pt x="3593" y="2874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sp>
        <p:nvSpPr>
          <p:cNvPr id="2436" name="Freeform 2"/>
          <p:cNvSpPr>
            <a:spLocks noChangeArrowheads="1"/>
          </p:cNvSpPr>
          <p:nvPr/>
        </p:nvSpPr>
        <p:spPr bwMode="auto">
          <a:xfrm>
            <a:off x="10697343" y="4670485"/>
            <a:ext cx="193467" cy="193518"/>
          </a:xfrm>
          <a:custGeom>
            <a:avLst/>
            <a:gdLst>
              <a:gd name="T0" fmla="*/ 750 w 1376"/>
              <a:gd name="T1" fmla="*/ 1375 h 1376"/>
              <a:gd name="T2" fmla="*/ 750 w 1376"/>
              <a:gd name="T3" fmla="*/ 1375 h 1376"/>
              <a:gd name="T4" fmla="*/ 1375 w 1376"/>
              <a:gd name="T5" fmla="*/ 625 h 1376"/>
              <a:gd name="T6" fmla="*/ 750 w 1376"/>
              <a:gd name="T7" fmla="*/ 0 h 1376"/>
              <a:gd name="T8" fmla="*/ 0 w 1376"/>
              <a:gd name="T9" fmla="*/ 625 h 1376"/>
              <a:gd name="T10" fmla="*/ 750 w 1376"/>
              <a:gd name="T11" fmla="*/ 1375 h 1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6" h="1376">
                <a:moveTo>
                  <a:pt x="750" y="1375"/>
                </a:moveTo>
                <a:lnTo>
                  <a:pt x="750" y="1375"/>
                </a:lnTo>
                <a:cubicBezTo>
                  <a:pt x="1125" y="1375"/>
                  <a:pt x="1375" y="1125"/>
                  <a:pt x="1375" y="625"/>
                </a:cubicBezTo>
                <a:cubicBezTo>
                  <a:pt x="1375" y="250"/>
                  <a:pt x="1125" y="0"/>
                  <a:pt x="750" y="0"/>
                </a:cubicBezTo>
                <a:cubicBezTo>
                  <a:pt x="250" y="0"/>
                  <a:pt x="0" y="250"/>
                  <a:pt x="0" y="625"/>
                </a:cubicBezTo>
                <a:cubicBezTo>
                  <a:pt x="0" y="1125"/>
                  <a:pt x="250" y="1375"/>
                  <a:pt x="750" y="1375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sp>
        <p:nvSpPr>
          <p:cNvPr id="2437" name="Freeform 1"/>
          <p:cNvSpPr>
            <a:spLocks noChangeArrowheads="1"/>
          </p:cNvSpPr>
          <p:nvPr/>
        </p:nvSpPr>
        <p:spPr bwMode="auto">
          <a:xfrm>
            <a:off x="11078843" y="4851975"/>
            <a:ext cx="505370" cy="945258"/>
          </a:xfrm>
          <a:custGeom>
            <a:avLst/>
            <a:gdLst>
              <a:gd name="T0" fmla="*/ 3593 w 3594"/>
              <a:gd name="T1" fmla="*/ 2874 h 6719"/>
              <a:gd name="T2" fmla="*/ 3593 w 3594"/>
              <a:gd name="T3" fmla="*/ 2874 h 6719"/>
              <a:gd name="T4" fmla="*/ 3000 w 3594"/>
              <a:gd name="T5" fmla="*/ 625 h 6719"/>
              <a:gd name="T6" fmla="*/ 2250 w 3594"/>
              <a:gd name="T7" fmla="*/ 0 h 6719"/>
              <a:gd name="T8" fmla="*/ 1375 w 3594"/>
              <a:gd name="T9" fmla="*/ 0 h 6719"/>
              <a:gd name="T10" fmla="*/ 625 w 3594"/>
              <a:gd name="T11" fmla="*/ 625 h 6719"/>
              <a:gd name="T12" fmla="*/ 0 w 3594"/>
              <a:gd name="T13" fmla="*/ 2874 h 6719"/>
              <a:gd name="T14" fmla="*/ 125 w 3594"/>
              <a:gd name="T15" fmla="*/ 3249 h 6719"/>
              <a:gd name="T16" fmla="*/ 500 w 3594"/>
              <a:gd name="T17" fmla="*/ 2999 h 6719"/>
              <a:gd name="T18" fmla="*/ 1000 w 3594"/>
              <a:gd name="T19" fmla="*/ 1000 h 6719"/>
              <a:gd name="T20" fmla="*/ 1250 w 3594"/>
              <a:gd name="T21" fmla="*/ 1000 h 6719"/>
              <a:gd name="T22" fmla="*/ 375 w 3594"/>
              <a:gd name="T23" fmla="*/ 4093 h 6719"/>
              <a:gd name="T24" fmla="*/ 1125 w 3594"/>
              <a:gd name="T25" fmla="*/ 4093 h 6719"/>
              <a:gd name="T26" fmla="*/ 1125 w 3594"/>
              <a:gd name="T27" fmla="*/ 6343 h 6719"/>
              <a:gd name="T28" fmla="*/ 1375 w 3594"/>
              <a:gd name="T29" fmla="*/ 6718 h 6719"/>
              <a:gd name="T30" fmla="*/ 1750 w 3594"/>
              <a:gd name="T31" fmla="*/ 6343 h 6719"/>
              <a:gd name="T32" fmla="*/ 1750 w 3594"/>
              <a:gd name="T33" fmla="*/ 4093 h 6719"/>
              <a:gd name="T34" fmla="*/ 2000 w 3594"/>
              <a:gd name="T35" fmla="*/ 4093 h 6719"/>
              <a:gd name="T36" fmla="*/ 2000 w 3594"/>
              <a:gd name="T37" fmla="*/ 6343 h 6719"/>
              <a:gd name="T38" fmla="*/ 2250 w 3594"/>
              <a:gd name="T39" fmla="*/ 6718 h 6719"/>
              <a:gd name="T40" fmla="*/ 2500 w 3594"/>
              <a:gd name="T41" fmla="*/ 6343 h 6719"/>
              <a:gd name="T42" fmla="*/ 2500 w 3594"/>
              <a:gd name="T43" fmla="*/ 4093 h 6719"/>
              <a:gd name="T44" fmla="*/ 3218 w 3594"/>
              <a:gd name="T45" fmla="*/ 4093 h 6719"/>
              <a:gd name="T46" fmla="*/ 2375 w 3594"/>
              <a:gd name="T47" fmla="*/ 1000 h 6719"/>
              <a:gd name="T48" fmla="*/ 2625 w 3594"/>
              <a:gd name="T49" fmla="*/ 1000 h 6719"/>
              <a:gd name="T50" fmla="*/ 3093 w 3594"/>
              <a:gd name="T51" fmla="*/ 2999 h 6719"/>
              <a:gd name="T52" fmla="*/ 3468 w 3594"/>
              <a:gd name="T53" fmla="*/ 3249 h 6719"/>
              <a:gd name="T54" fmla="*/ 3593 w 3594"/>
              <a:gd name="T55" fmla="*/ 2874 h 6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594" h="6719">
                <a:moveTo>
                  <a:pt x="3593" y="2874"/>
                </a:moveTo>
                <a:lnTo>
                  <a:pt x="3593" y="2874"/>
                </a:lnTo>
                <a:cubicBezTo>
                  <a:pt x="3000" y="625"/>
                  <a:pt x="3000" y="625"/>
                  <a:pt x="3000" y="625"/>
                </a:cubicBezTo>
                <a:cubicBezTo>
                  <a:pt x="2875" y="250"/>
                  <a:pt x="2625" y="0"/>
                  <a:pt x="2250" y="0"/>
                </a:cubicBezTo>
                <a:cubicBezTo>
                  <a:pt x="1375" y="0"/>
                  <a:pt x="1375" y="0"/>
                  <a:pt x="1375" y="0"/>
                </a:cubicBezTo>
                <a:cubicBezTo>
                  <a:pt x="1000" y="0"/>
                  <a:pt x="750" y="250"/>
                  <a:pt x="625" y="625"/>
                </a:cubicBezTo>
                <a:cubicBezTo>
                  <a:pt x="0" y="2874"/>
                  <a:pt x="0" y="2874"/>
                  <a:pt x="0" y="2874"/>
                </a:cubicBezTo>
                <a:cubicBezTo>
                  <a:pt x="0" y="2999"/>
                  <a:pt x="0" y="3124"/>
                  <a:pt x="125" y="3249"/>
                </a:cubicBezTo>
                <a:cubicBezTo>
                  <a:pt x="250" y="3249"/>
                  <a:pt x="500" y="3124"/>
                  <a:pt x="500" y="2999"/>
                </a:cubicBezTo>
                <a:cubicBezTo>
                  <a:pt x="1000" y="1000"/>
                  <a:pt x="1000" y="1000"/>
                  <a:pt x="1000" y="1000"/>
                </a:cubicBezTo>
                <a:cubicBezTo>
                  <a:pt x="1250" y="1000"/>
                  <a:pt x="1250" y="1000"/>
                  <a:pt x="1250" y="1000"/>
                </a:cubicBezTo>
                <a:cubicBezTo>
                  <a:pt x="375" y="4093"/>
                  <a:pt x="375" y="4093"/>
                  <a:pt x="375" y="4093"/>
                </a:cubicBezTo>
                <a:cubicBezTo>
                  <a:pt x="1125" y="4093"/>
                  <a:pt x="1125" y="4093"/>
                  <a:pt x="1125" y="4093"/>
                </a:cubicBezTo>
                <a:cubicBezTo>
                  <a:pt x="1125" y="6343"/>
                  <a:pt x="1125" y="6343"/>
                  <a:pt x="1125" y="6343"/>
                </a:cubicBezTo>
                <a:cubicBezTo>
                  <a:pt x="1125" y="6468"/>
                  <a:pt x="1250" y="6718"/>
                  <a:pt x="1375" y="6718"/>
                </a:cubicBezTo>
                <a:cubicBezTo>
                  <a:pt x="1625" y="6718"/>
                  <a:pt x="1750" y="6468"/>
                  <a:pt x="1750" y="6343"/>
                </a:cubicBezTo>
                <a:cubicBezTo>
                  <a:pt x="1750" y="4093"/>
                  <a:pt x="1750" y="4093"/>
                  <a:pt x="1750" y="4093"/>
                </a:cubicBezTo>
                <a:cubicBezTo>
                  <a:pt x="2000" y="4093"/>
                  <a:pt x="2000" y="4093"/>
                  <a:pt x="2000" y="4093"/>
                </a:cubicBezTo>
                <a:cubicBezTo>
                  <a:pt x="2000" y="6343"/>
                  <a:pt x="2000" y="6343"/>
                  <a:pt x="2000" y="6343"/>
                </a:cubicBezTo>
                <a:cubicBezTo>
                  <a:pt x="2000" y="6468"/>
                  <a:pt x="2125" y="6718"/>
                  <a:pt x="2250" y="6718"/>
                </a:cubicBezTo>
                <a:cubicBezTo>
                  <a:pt x="2375" y="6718"/>
                  <a:pt x="2500" y="6468"/>
                  <a:pt x="2500" y="6343"/>
                </a:cubicBezTo>
                <a:cubicBezTo>
                  <a:pt x="2500" y="4093"/>
                  <a:pt x="2500" y="4093"/>
                  <a:pt x="2500" y="4093"/>
                </a:cubicBezTo>
                <a:cubicBezTo>
                  <a:pt x="3218" y="4093"/>
                  <a:pt x="3218" y="4093"/>
                  <a:pt x="3218" y="4093"/>
                </a:cubicBezTo>
                <a:cubicBezTo>
                  <a:pt x="2375" y="1000"/>
                  <a:pt x="2375" y="1000"/>
                  <a:pt x="2375" y="1000"/>
                </a:cubicBezTo>
                <a:cubicBezTo>
                  <a:pt x="2625" y="1000"/>
                  <a:pt x="2625" y="1000"/>
                  <a:pt x="2625" y="1000"/>
                </a:cubicBezTo>
                <a:cubicBezTo>
                  <a:pt x="3093" y="2999"/>
                  <a:pt x="3093" y="2999"/>
                  <a:pt x="3093" y="2999"/>
                </a:cubicBezTo>
                <a:cubicBezTo>
                  <a:pt x="3218" y="3124"/>
                  <a:pt x="3343" y="3249"/>
                  <a:pt x="3468" y="3249"/>
                </a:cubicBezTo>
                <a:cubicBezTo>
                  <a:pt x="3593" y="3124"/>
                  <a:pt x="3593" y="2999"/>
                  <a:pt x="3593" y="2874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sp>
        <p:nvSpPr>
          <p:cNvPr id="2438" name="Freeform 2"/>
          <p:cNvSpPr>
            <a:spLocks noChangeArrowheads="1"/>
          </p:cNvSpPr>
          <p:nvPr/>
        </p:nvSpPr>
        <p:spPr bwMode="auto">
          <a:xfrm>
            <a:off x="11236973" y="4645433"/>
            <a:ext cx="193467" cy="193518"/>
          </a:xfrm>
          <a:custGeom>
            <a:avLst/>
            <a:gdLst>
              <a:gd name="T0" fmla="*/ 750 w 1376"/>
              <a:gd name="T1" fmla="*/ 1375 h 1376"/>
              <a:gd name="T2" fmla="*/ 750 w 1376"/>
              <a:gd name="T3" fmla="*/ 1375 h 1376"/>
              <a:gd name="T4" fmla="*/ 1375 w 1376"/>
              <a:gd name="T5" fmla="*/ 625 h 1376"/>
              <a:gd name="T6" fmla="*/ 750 w 1376"/>
              <a:gd name="T7" fmla="*/ 0 h 1376"/>
              <a:gd name="T8" fmla="*/ 0 w 1376"/>
              <a:gd name="T9" fmla="*/ 625 h 1376"/>
              <a:gd name="T10" fmla="*/ 750 w 1376"/>
              <a:gd name="T11" fmla="*/ 1375 h 1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76" h="1376">
                <a:moveTo>
                  <a:pt x="750" y="1375"/>
                </a:moveTo>
                <a:lnTo>
                  <a:pt x="750" y="1375"/>
                </a:lnTo>
                <a:cubicBezTo>
                  <a:pt x="1125" y="1375"/>
                  <a:pt x="1375" y="1125"/>
                  <a:pt x="1375" y="625"/>
                </a:cubicBezTo>
                <a:cubicBezTo>
                  <a:pt x="1375" y="250"/>
                  <a:pt x="1125" y="0"/>
                  <a:pt x="750" y="0"/>
                </a:cubicBezTo>
                <a:cubicBezTo>
                  <a:pt x="250" y="0"/>
                  <a:pt x="0" y="250"/>
                  <a:pt x="0" y="625"/>
                </a:cubicBezTo>
                <a:cubicBezTo>
                  <a:pt x="0" y="1125"/>
                  <a:pt x="250" y="1375"/>
                  <a:pt x="750" y="1375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sp>
        <p:nvSpPr>
          <p:cNvPr id="2439" name="Freeform 1"/>
          <p:cNvSpPr>
            <a:spLocks noChangeArrowheads="1"/>
          </p:cNvSpPr>
          <p:nvPr/>
        </p:nvSpPr>
        <p:spPr bwMode="auto">
          <a:xfrm>
            <a:off x="11662771" y="4857681"/>
            <a:ext cx="455991" cy="955482"/>
          </a:xfrm>
          <a:custGeom>
            <a:avLst/>
            <a:gdLst>
              <a:gd name="T0" fmla="*/ 1250 w 1626"/>
              <a:gd name="T1" fmla="*/ 0 h 3408"/>
              <a:gd name="T2" fmla="*/ 1250 w 1626"/>
              <a:gd name="T3" fmla="*/ 0 h 3408"/>
              <a:gd name="T4" fmla="*/ 375 w 1626"/>
              <a:gd name="T5" fmla="*/ 0 h 3408"/>
              <a:gd name="T6" fmla="*/ 0 w 1626"/>
              <a:gd name="T7" fmla="*/ 407 h 3408"/>
              <a:gd name="T8" fmla="*/ 0 w 1626"/>
              <a:gd name="T9" fmla="*/ 1500 h 3408"/>
              <a:gd name="T10" fmla="*/ 156 w 1626"/>
              <a:gd name="T11" fmla="*/ 1625 h 3408"/>
              <a:gd name="T12" fmla="*/ 281 w 1626"/>
              <a:gd name="T13" fmla="*/ 1500 h 3408"/>
              <a:gd name="T14" fmla="*/ 281 w 1626"/>
              <a:gd name="T15" fmla="*/ 625 h 3408"/>
              <a:gd name="T16" fmla="*/ 313 w 1626"/>
              <a:gd name="T17" fmla="*/ 563 h 3408"/>
              <a:gd name="T18" fmla="*/ 375 w 1626"/>
              <a:gd name="T19" fmla="*/ 625 h 3408"/>
              <a:gd name="T20" fmla="*/ 375 w 1626"/>
              <a:gd name="T21" fmla="*/ 1688 h 3408"/>
              <a:gd name="T22" fmla="*/ 375 w 1626"/>
              <a:gd name="T23" fmla="*/ 1875 h 3408"/>
              <a:gd name="T24" fmla="*/ 375 w 1626"/>
              <a:gd name="T25" fmla="*/ 3188 h 3408"/>
              <a:gd name="T26" fmla="*/ 563 w 1626"/>
              <a:gd name="T27" fmla="*/ 3407 h 3408"/>
              <a:gd name="T28" fmla="*/ 563 w 1626"/>
              <a:gd name="T29" fmla="*/ 3407 h 3408"/>
              <a:gd name="T30" fmla="*/ 719 w 1626"/>
              <a:gd name="T31" fmla="*/ 3188 h 3408"/>
              <a:gd name="T32" fmla="*/ 719 w 1626"/>
              <a:gd name="T33" fmla="*/ 1875 h 3408"/>
              <a:gd name="T34" fmla="*/ 813 w 1626"/>
              <a:gd name="T35" fmla="*/ 1813 h 3408"/>
              <a:gd name="T36" fmla="*/ 906 w 1626"/>
              <a:gd name="T37" fmla="*/ 1875 h 3408"/>
              <a:gd name="T38" fmla="*/ 906 w 1626"/>
              <a:gd name="T39" fmla="*/ 3188 h 3408"/>
              <a:gd name="T40" fmla="*/ 1062 w 1626"/>
              <a:gd name="T41" fmla="*/ 3407 h 3408"/>
              <a:gd name="T42" fmla="*/ 1062 w 1626"/>
              <a:gd name="T43" fmla="*/ 3407 h 3408"/>
              <a:gd name="T44" fmla="*/ 1250 w 1626"/>
              <a:gd name="T45" fmla="*/ 3188 h 3408"/>
              <a:gd name="T46" fmla="*/ 1250 w 1626"/>
              <a:gd name="T47" fmla="*/ 1875 h 3408"/>
              <a:gd name="T48" fmla="*/ 1250 w 1626"/>
              <a:gd name="T49" fmla="*/ 1688 h 3408"/>
              <a:gd name="T50" fmla="*/ 1250 w 1626"/>
              <a:gd name="T51" fmla="*/ 625 h 3408"/>
              <a:gd name="T52" fmla="*/ 1313 w 1626"/>
              <a:gd name="T53" fmla="*/ 563 h 3408"/>
              <a:gd name="T54" fmla="*/ 1344 w 1626"/>
              <a:gd name="T55" fmla="*/ 625 h 3408"/>
              <a:gd name="T56" fmla="*/ 1344 w 1626"/>
              <a:gd name="T57" fmla="*/ 1500 h 3408"/>
              <a:gd name="T58" fmla="*/ 1469 w 1626"/>
              <a:gd name="T59" fmla="*/ 1625 h 3408"/>
              <a:gd name="T60" fmla="*/ 1625 w 1626"/>
              <a:gd name="T61" fmla="*/ 1500 h 3408"/>
              <a:gd name="T62" fmla="*/ 1625 w 1626"/>
              <a:gd name="T63" fmla="*/ 407 h 3408"/>
              <a:gd name="T64" fmla="*/ 1250 w 1626"/>
              <a:gd name="T65" fmla="*/ 0 h 34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26" h="3408">
                <a:moveTo>
                  <a:pt x="1250" y="0"/>
                </a:moveTo>
                <a:lnTo>
                  <a:pt x="1250" y="0"/>
                </a:lnTo>
                <a:cubicBezTo>
                  <a:pt x="375" y="0"/>
                  <a:pt x="375" y="0"/>
                  <a:pt x="375" y="0"/>
                </a:cubicBezTo>
                <a:cubicBezTo>
                  <a:pt x="125" y="0"/>
                  <a:pt x="0" y="157"/>
                  <a:pt x="0" y="407"/>
                </a:cubicBezTo>
                <a:cubicBezTo>
                  <a:pt x="0" y="1500"/>
                  <a:pt x="0" y="1500"/>
                  <a:pt x="0" y="1500"/>
                </a:cubicBezTo>
                <a:cubicBezTo>
                  <a:pt x="0" y="1563"/>
                  <a:pt x="94" y="1625"/>
                  <a:pt x="156" y="1625"/>
                </a:cubicBezTo>
                <a:cubicBezTo>
                  <a:pt x="219" y="1625"/>
                  <a:pt x="281" y="1563"/>
                  <a:pt x="281" y="1500"/>
                </a:cubicBezTo>
                <a:cubicBezTo>
                  <a:pt x="281" y="1500"/>
                  <a:pt x="281" y="719"/>
                  <a:pt x="281" y="625"/>
                </a:cubicBezTo>
                <a:cubicBezTo>
                  <a:pt x="281" y="594"/>
                  <a:pt x="313" y="563"/>
                  <a:pt x="313" y="563"/>
                </a:cubicBezTo>
                <a:cubicBezTo>
                  <a:pt x="344" y="563"/>
                  <a:pt x="375" y="594"/>
                  <a:pt x="375" y="625"/>
                </a:cubicBezTo>
                <a:cubicBezTo>
                  <a:pt x="375" y="719"/>
                  <a:pt x="375" y="1375"/>
                  <a:pt x="375" y="1688"/>
                </a:cubicBezTo>
                <a:cubicBezTo>
                  <a:pt x="375" y="1875"/>
                  <a:pt x="375" y="1875"/>
                  <a:pt x="375" y="1875"/>
                </a:cubicBezTo>
                <a:cubicBezTo>
                  <a:pt x="375" y="3188"/>
                  <a:pt x="375" y="3188"/>
                  <a:pt x="375" y="3188"/>
                </a:cubicBezTo>
                <a:cubicBezTo>
                  <a:pt x="375" y="3282"/>
                  <a:pt x="469" y="3407"/>
                  <a:pt x="563" y="3407"/>
                </a:cubicBezTo>
                <a:lnTo>
                  <a:pt x="563" y="3407"/>
                </a:lnTo>
                <a:cubicBezTo>
                  <a:pt x="688" y="3407"/>
                  <a:pt x="719" y="3282"/>
                  <a:pt x="719" y="3188"/>
                </a:cubicBezTo>
                <a:cubicBezTo>
                  <a:pt x="719" y="3188"/>
                  <a:pt x="719" y="1969"/>
                  <a:pt x="719" y="1875"/>
                </a:cubicBezTo>
                <a:cubicBezTo>
                  <a:pt x="719" y="1844"/>
                  <a:pt x="781" y="1813"/>
                  <a:pt x="813" y="1813"/>
                </a:cubicBezTo>
                <a:cubicBezTo>
                  <a:pt x="875" y="1813"/>
                  <a:pt x="906" y="1844"/>
                  <a:pt x="906" y="1875"/>
                </a:cubicBezTo>
                <a:cubicBezTo>
                  <a:pt x="906" y="1969"/>
                  <a:pt x="906" y="3188"/>
                  <a:pt x="906" y="3188"/>
                </a:cubicBezTo>
                <a:cubicBezTo>
                  <a:pt x="906" y="3282"/>
                  <a:pt x="969" y="3407"/>
                  <a:pt x="1062" y="3407"/>
                </a:cubicBezTo>
                <a:lnTo>
                  <a:pt x="1062" y="3407"/>
                </a:lnTo>
                <a:cubicBezTo>
                  <a:pt x="1156" y="3407"/>
                  <a:pt x="1250" y="3282"/>
                  <a:pt x="1250" y="3188"/>
                </a:cubicBezTo>
                <a:cubicBezTo>
                  <a:pt x="1250" y="1875"/>
                  <a:pt x="1250" y="1875"/>
                  <a:pt x="1250" y="1875"/>
                </a:cubicBezTo>
                <a:cubicBezTo>
                  <a:pt x="1250" y="1688"/>
                  <a:pt x="1250" y="1688"/>
                  <a:pt x="1250" y="1688"/>
                </a:cubicBezTo>
                <a:cubicBezTo>
                  <a:pt x="1250" y="1375"/>
                  <a:pt x="1250" y="719"/>
                  <a:pt x="1250" y="625"/>
                </a:cubicBezTo>
                <a:cubicBezTo>
                  <a:pt x="1250" y="594"/>
                  <a:pt x="1281" y="563"/>
                  <a:pt x="1313" y="563"/>
                </a:cubicBezTo>
                <a:cubicBezTo>
                  <a:pt x="1313" y="563"/>
                  <a:pt x="1344" y="594"/>
                  <a:pt x="1344" y="625"/>
                </a:cubicBezTo>
                <a:cubicBezTo>
                  <a:pt x="1344" y="719"/>
                  <a:pt x="1344" y="1500"/>
                  <a:pt x="1344" y="1500"/>
                </a:cubicBezTo>
                <a:cubicBezTo>
                  <a:pt x="1344" y="1563"/>
                  <a:pt x="1406" y="1625"/>
                  <a:pt x="1469" y="1625"/>
                </a:cubicBezTo>
                <a:cubicBezTo>
                  <a:pt x="1563" y="1625"/>
                  <a:pt x="1625" y="1563"/>
                  <a:pt x="1625" y="1500"/>
                </a:cubicBezTo>
                <a:cubicBezTo>
                  <a:pt x="1625" y="407"/>
                  <a:pt x="1625" y="407"/>
                  <a:pt x="1625" y="407"/>
                </a:cubicBezTo>
                <a:cubicBezTo>
                  <a:pt x="1625" y="157"/>
                  <a:pt x="1500" y="0"/>
                  <a:pt x="1250" y="0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sp>
        <p:nvSpPr>
          <p:cNvPr id="2440" name="Freeform 2"/>
          <p:cNvSpPr>
            <a:spLocks noChangeArrowheads="1"/>
          </p:cNvSpPr>
          <p:nvPr/>
        </p:nvSpPr>
        <p:spPr bwMode="auto">
          <a:xfrm>
            <a:off x="11802410" y="4621591"/>
            <a:ext cx="175477" cy="175522"/>
          </a:xfrm>
          <a:custGeom>
            <a:avLst/>
            <a:gdLst>
              <a:gd name="T0" fmla="*/ 313 w 626"/>
              <a:gd name="T1" fmla="*/ 0 h 626"/>
              <a:gd name="T2" fmla="*/ 313 w 626"/>
              <a:gd name="T3" fmla="*/ 0 h 626"/>
              <a:gd name="T4" fmla="*/ 0 w 626"/>
              <a:gd name="T5" fmla="*/ 312 h 626"/>
              <a:gd name="T6" fmla="*/ 313 w 626"/>
              <a:gd name="T7" fmla="*/ 625 h 626"/>
              <a:gd name="T8" fmla="*/ 625 w 626"/>
              <a:gd name="T9" fmla="*/ 312 h 626"/>
              <a:gd name="T10" fmla="*/ 313 w 626"/>
              <a:gd name="T11" fmla="*/ 0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26" h="626">
                <a:moveTo>
                  <a:pt x="313" y="0"/>
                </a:moveTo>
                <a:lnTo>
                  <a:pt x="313" y="0"/>
                </a:lnTo>
                <a:cubicBezTo>
                  <a:pt x="156" y="0"/>
                  <a:pt x="0" y="156"/>
                  <a:pt x="0" y="312"/>
                </a:cubicBezTo>
                <a:cubicBezTo>
                  <a:pt x="0" y="500"/>
                  <a:pt x="156" y="625"/>
                  <a:pt x="313" y="625"/>
                </a:cubicBezTo>
                <a:cubicBezTo>
                  <a:pt x="500" y="625"/>
                  <a:pt x="625" y="500"/>
                  <a:pt x="625" y="312"/>
                </a:cubicBezTo>
                <a:cubicBezTo>
                  <a:pt x="625" y="156"/>
                  <a:pt x="500" y="0"/>
                  <a:pt x="313" y="0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sp>
        <p:nvSpPr>
          <p:cNvPr id="2441" name="Freeform 1"/>
          <p:cNvSpPr>
            <a:spLocks noChangeArrowheads="1"/>
          </p:cNvSpPr>
          <p:nvPr/>
        </p:nvSpPr>
        <p:spPr bwMode="auto">
          <a:xfrm>
            <a:off x="12181201" y="4857681"/>
            <a:ext cx="455991" cy="955482"/>
          </a:xfrm>
          <a:custGeom>
            <a:avLst/>
            <a:gdLst>
              <a:gd name="T0" fmla="*/ 1250 w 1626"/>
              <a:gd name="T1" fmla="*/ 0 h 3408"/>
              <a:gd name="T2" fmla="*/ 1250 w 1626"/>
              <a:gd name="T3" fmla="*/ 0 h 3408"/>
              <a:gd name="T4" fmla="*/ 375 w 1626"/>
              <a:gd name="T5" fmla="*/ 0 h 3408"/>
              <a:gd name="T6" fmla="*/ 0 w 1626"/>
              <a:gd name="T7" fmla="*/ 407 h 3408"/>
              <a:gd name="T8" fmla="*/ 0 w 1626"/>
              <a:gd name="T9" fmla="*/ 1500 h 3408"/>
              <a:gd name="T10" fmla="*/ 156 w 1626"/>
              <a:gd name="T11" fmla="*/ 1625 h 3408"/>
              <a:gd name="T12" fmla="*/ 281 w 1626"/>
              <a:gd name="T13" fmla="*/ 1500 h 3408"/>
              <a:gd name="T14" fmla="*/ 281 w 1626"/>
              <a:gd name="T15" fmla="*/ 625 h 3408"/>
              <a:gd name="T16" fmla="*/ 313 w 1626"/>
              <a:gd name="T17" fmla="*/ 563 h 3408"/>
              <a:gd name="T18" fmla="*/ 375 w 1626"/>
              <a:gd name="T19" fmla="*/ 625 h 3408"/>
              <a:gd name="T20" fmla="*/ 375 w 1626"/>
              <a:gd name="T21" fmla="*/ 1688 h 3408"/>
              <a:gd name="T22" fmla="*/ 375 w 1626"/>
              <a:gd name="T23" fmla="*/ 1875 h 3408"/>
              <a:gd name="T24" fmla="*/ 375 w 1626"/>
              <a:gd name="T25" fmla="*/ 3188 h 3408"/>
              <a:gd name="T26" fmla="*/ 563 w 1626"/>
              <a:gd name="T27" fmla="*/ 3407 h 3408"/>
              <a:gd name="T28" fmla="*/ 563 w 1626"/>
              <a:gd name="T29" fmla="*/ 3407 h 3408"/>
              <a:gd name="T30" fmla="*/ 719 w 1626"/>
              <a:gd name="T31" fmla="*/ 3188 h 3408"/>
              <a:gd name="T32" fmla="*/ 719 w 1626"/>
              <a:gd name="T33" fmla="*/ 1875 h 3408"/>
              <a:gd name="T34" fmla="*/ 813 w 1626"/>
              <a:gd name="T35" fmla="*/ 1813 h 3408"/>
              <a:gd name="T36" fmla="*/ 906 w 1626"/>
              <a:gd name="T37" fmla="*/ 1875 h 3408"/>
              <a:gd name="T38" fmla="*/ 906 w 1626"/>
              <a:gd name="T39" fmla="*/ 3188 h 3408"/>
              <a:gd name="T40" fmla="*/ 1062 w 1626"/>
              <a:gd name="T41" fmla="*/ 3407 h 3408"/>
              <a:gd name="T42" fmla="*/ 1062 w 1626"/>
              <a:gd name="T43" fmla="*/ 3407 h 3408"/>
              <a:gd name="T44" fmla="*/ 1250 w 1626"/>
              <a:gd name="T45" fmla="*/ 3188 h 3408"/>
              <a:gd name="T46" fmla="*/ 1250 w 1626"/>
              <a:gd name="T47" fmla="*/ 1875 h 3408"/>
              <a:gd name="T48" fmla="*/ 1250 w 1626"/>
              <a:gd name="T49" fmla="*/ 1688 h 3408"/>
              <a:gd name="T50" fmla="*/ 1250 w 1626"/>
              <a:gd name="T51" fmla="*/ 625 h 3408"/>
              <a:gd name="T52" fmla="*/ 1313 w 1626"/>
              <a:gd name="T53" fmla="*/ 563 h 3408"/>
              <a:gd name="T54" fmla="*/ 1344 w 1626"/>
              <a:gd name="T55" fmla="*/ 625 h 3408"/>
              <a:gd name="T56" fmla="*/ 1344 w 1626"/>
              <a:gd name="T57" fmla="*/ 1500 h 3408"/>
              <a:gd name="T58" fmla="*/ 1469 w 1626"/>
              <a:gd name="T59" fmla="*/ 1625 h 3408"/>
              <a:gd name="T60" fmla="*/ 1625 w 1626"/>
              <a:gd name="T61" fmla="*/ 1500 h 3408"/>
              <a:gd name="T62" fmla="*/ 1625 w 1626"/>
              <a:gd name="T63" fmla="*/ 407 h 3408"/>
              <a:gd name="T64" fmla="*/ 1250 w 1626"/>
              <a:gd name="T65" fmla="*/ 0 h 34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26" h="3408">
                <a:moveTo>
                  <a:pt x="1250" y="0"/>
                </a:moveTo>
                <a:lnTo>
                  <a:pt x="1250" y="0"/>
                </a:lnTo>
                <a:cubicBezTo>
                  <a:pt x="375" y="0"/>
                  <a:pt x="375" y="0"/>
                  <a:pt x="375" y="0"/>
                </a:cubicBezTo>
                <a:cubicBezTo>
                  <a:pt x="125" y="0"/>
                  <a:pt x="0" y="157"/>
                  <a:pt x="0" y="407"/>
                </a:cubicBezTo>
                <a:cubicBezTo>
                  <a:pt x="0" y="1500"/>
                  <a:pt x="0" y="1500"/>
                  <a:pt x="0" y="1500"/>
                </a:cubicBezTo>
                <a:cubicBezTo>
                  <a:pt x="0" y="1563"/>
                  <a:pt x="94" y="1625"/>
                  <a:pt x="156" y="1625"/>
                </a:cubicBezTo>
                <a:cubicBezTo>
                  <a:pt x="219" y="1625"/>
                  <a:pt x="281" y="1563"/>
                  <a:pt x="281" y="1500"/>
                </a:cubicBezTo>
                <a:cubicBezTo>
                  <a:pt x="281" y="1500"/>
                  <a:pt x="281" y="719"/>
                  <a:pt x="281" y="625"/>
                </a:cubicBezTo>
                <a:cubicBezTo>
                  <a:pt x="281" y="594"/>
                  <a:pt x="313" y="563"/>
                  <a:pt x="313" y="563"/>
                </a:cubicBezTo>
                <a:cubicBezTo>
                  <a:pt x="344" y="563"/>
                  <a:pt x="375" y="594"/>
                  <a:pt x="375" y="625"/>
                </a:cubicBezTo>
                <a:cubicBezTo>
                  <a:pt x="375" y="719"/>
                  <a:pt x="375" y="1375"/>
                  <a:pt x="375" y="1688"/>
                </a:cubicBezTo>
                <a:cubicBezTo>
                  <a:pt x="375" y="1875"/>
                  <a:pt x="375" y="1875"/>
                  <a:pt x="375" y="1875"/>
                </a:cubicBezTo>
                <a:cubicBezTo>
                  <a:pt x="375" y="3188"/>
                  <a:pt x="375" y="3188"/>
                  <a:pt x="375" y="3188"/>
                </a:cubicBezTo>
                <a:cubicBezTo>
                  <a:pt x="375" y="3282"/>
                  <a:pt x="469" y="3407"/>
                  <a:pt x="563" y="3407"/>
                </a:cubicBezTo>
                <a:lnTo>
                  <a:pt x="563" y="3407"/>
                </a:lnTo>
                <a:cubicBezTo>
                  <a:pt x="688" y="3407"/>
                  <a:pt x="719" y="3282"/>
                  <a:pt x="719" y="3188"/>
                </a:cubicBezTo>
                <a:cubicBezTo>
                  <a:pt x="719" y="3188"/>
                  <a:pt x="719" y="1969"/>
                  <a:pt x="719" y="1875"/>
                </a:cubicBezTo>
                <a:cubicBezTo>
                  <a:pt x="719" y="1844"/>
                  <a:pt x="781" y="1813"/>
                  <a:pt x="813" y="1813"/>
                </a:cubicBezTo>
                <a:cubicBezTo>
                  <a:pt x="875" y="1813"/>
                  <a:pt x="906" y="1844"/>
                  <a:pt x="906" y="1875"/>
                </a:cubicBezTo>
                <a:cubicBezTo>
                  <a:pt x="906" y="1969"/>
                  <a:pt x="906" y="3188"/>
                  <a:pt x="906" y="3188"/>
                </a:cubicBezTo>
                <a:cubicBezTo>
                  <a:pt x="906" y="3282"/>
                  <a:pt x="969" y="3407"/>
                  <a:pt x="1062" y="3407"/>
                </a:cubicBezTo>
                <a:lnTo>
                  <a:pt x="1062" y="3407"/>
                </a:lnTo>
                <a:cubicBezTo>
                  <a:pt x="1156" y="3407"/>
                  <a:pt x="1250" y="3282"/>
                  <a:pt x="1250" y="3188"/>
                </a:cubicBezTo>
                <a:cubicBezTo>
                  <a:pt x="1250" y="1875"/>
                  <a:pt x="1250" y="1875"/>
                  <a:pt x="1250" y="1875"/>
                </a:cubicBezTo>
                <a:cubicBezTo>
                  <a:pt x="1250" y="1688"/>
                  <a:pt x="1250" y="1688"/>
                  <a:pt x="1250" y="1688"/>
                </a:cubicBezTo>
                <a:cubicBezTo>
                  <a:pt x="1250" y="1375"/>
                  <a:pt x="1250" y="719"/>
                  <a:pt x="1250" y="625"/>
                </a:cubicBezTo>
                <a:cubicBezTo>
                  <a:pt x="1250" y="594"/>
                  <a:pt x="1281" y="563"/>
                  <a:pt x="1313" y="563"/>
                </a:cubicBezTo>
                <a:cubicBezTo>
                  <a:pt x="1313" y="563"/>
                  <a:pt x="1344" y="594"/>
                  <a:pt x="1344" y="625"/>
                </a:cubicBezTo>
                <a:cubicBezTo>
                  <a:pt x="1344" y="719"/>
                  <a:pt x="1344" y="1500"/>
                  <a:pt x="1344" y="1500"/>
                </a:cubicBezTo>
                <a:cubicBezTo>
                  <a:pt x="1344" y="1563"/>
                  <a:pt x="1406" y="1625"/>
                  <a:pt x="1469" y="1625"/>
                </a:cubicBezTo>
                <a:cubicBezTo>
                  <a:pt x="1563" y="1625"/>
                  <a:pt x="1625" y="1563"/>
                  <a:pt x="1625" y="1500"/>
                </a:cubicBezTo>
                <a:cubicBezTo>
                  <a:pt x="1625" y="407"/>
                  <a:pt x="1625" y="407"/>
                  <a:pt x="1625" y="407"/>
                </a:cubicBezTo>
                <a:cubicBezTo>
                  <a:pt x="1625" y="157"/>
                  <a:pt x="1500" y="0"/>
                  <a:pt x="1250" y="0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sp>
        <p:nvSpPr>
          <p:cNvPr id="2442" name="Freeform 2"/>
          <p:cNvSpPr>
            <a:spLocks noChangeArrowheads="1"/>
          </p:cNvSpPr>
          <p:nvPr/>
        </p:nvSpPr>
        <p:spPr bwMode="auto">
          <a:xfrm>
            <a:off x="12320840" y="4621591"/>
            <a:ext cx="175477" cy="175522"/>
          </a:xfrm>
          <a:custGeom>
            <a:avLst/>
            <a:gdLst>
              <a:gd name="T0" fmla="*/ 313 w 626"/>
              <a:gd name="T1" fmla="*/ 0 h 626"/>
              <a:gd name="T2" fmla="*/ 313 w 626"/>
              <a:gd name="T3" fmla="*/ 0 h 626"/>
              <a:gd name="T4" fmla="*/ 0 w 626"/>
              <a:gd name="T5" fmla="*/ 312 h 626"/>
              <a:gd name="T6" fmla="*/ 313 w 626"/>
              <a:gd name="T7" fmla="*/ 625 h 626"/>
              <a:gd name="T8" fmla="*/ 625 w 626"/>
              <a:gd name="T9" fmla="*/ 312 h 626"/>
              <a:gd name="T10" fmla="*/ 313 w 626"/>
              <a:gd name="T11" fmla="*/ 0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26" h="626">
                <a:moveTo>
                  <a:pt x="313" y="0"/>
                </a:moveTo>
                <a:lnTo>
                  <a:pt x="313" y="0"/>
                </a:lnTo>
                <a:cubicBezTo>
                  <a:pt x="156" y="0"/>
                  <a:pt x="0" y="156"/>
                  <a:pt x="0" y="312"/>
                </a:cubicBezTo>
                <a:cubicBezTo>
                  <a:pt x="0" y="500"/>
                  <a:pt x="156" y="625"/>
                  <a:pt x="313" y="625"/>
                </a:cubicBezTo>
                <a:cubicBezTo>
                  <a:pt x="500" y="625"/>
                  <a:pt x="625" y="500"/>
                  <a:pt x="625" y="312"/>
                </a:cubicBezTo>
                <a:cubicBezTo>
                  <a:pt x="625" y="156"/>
                  <a:pt x="500" y="0"/>
                  <a:pt x="313" y="0"/>
                </a:cubicBezTo>
              </a:path>
            </a:pathLst>
          </a:custGeom>
          <a:solidFill>
            <a:srgbClr val="FFFFFF">
              <a:lumMod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pPr defTabSz="913705">
              <a:defRPr/>
            </a:pPr>
            <a:endParaRPr lang="en-US" sz="2100" kern="0" dirty="0">
              <a:solidFill>
                <a:sysClr val="windowText" lastClr="000000"/>
              </a:solidFill>
              <a:latin typeface="Lato Light"/>
            </a:endParaRPr>
          </a:p>
        </p:txBody>
      </p:sp>
      <p:grpSp>
        <p:nvGrpSpPr>
          <p:cNvPr id="2444" name="Group 2443"/>
          <p:cNvGrpSpPr/>
          <p:nvPr/>
        </p:nvGrpSpPr>
        <p:grpSpPr>
          <a:xfrm>
            <a:off x="10509685" y="6198492"/>
            <a:ext cx="455991" cy="1191572"/>
            <a:chOff x="1006475" y="1212850"/>
            <a:chExt cx="585788" cy="1530350"/>
          </a:xfrm>
          <a:solidFill>
            <a:srgbClr val="FFFF00"/>
          </a:solidFill>
        </p:grpSpPr>
        <p:sp>
          <p:nvSpPr>
            <p:cNvPr id="2472" name="Freeform 1"/>
            <p:cNvSpPr>
              <a:spLocks noChangeArrowheads="1"/>
            </p:cNvSpPr>
            <p:nvPr/>
          </p:nvSpPr>
          <p:spPr bwMode="auto">
            <a:xfrm>
              <a:off x="1006475" y="1516063"/>
              <a:ext cx="585788" cy="1227137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  <p:sp>
          <p:nvSpPr>
            <p:cNvPr id="2473" name="Freeform 2"/>
            <p:cNvSpPr>
              <a:spLocks noChangeArrowheads="1"/>
            </p:cNvSpPr>
            <p:nvPr/>
          </p:nvSpPr>
          <p:spPr bwMode="auto">
            <a:xfrm>
              <a:off x="1185863" y="1212850"/>
              <a:ext cx="225425" cy="225425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</p:grpSp>
      <p:grpSp>
        <p:nvGrpSpPr>
          <p:cNvPr id="2445" name="Group 2444"/>
          <p:cNvGrpSpPr/>
          <p:nvPr/>
        </p:nvGrpSpPr>
        <p:grpSpPr>
          <a:xfrm>
            <a:off x="11013210" y="6198492"/>
            <a:ext cx="455991" cy="1191572"/>
            <a:chOff x="1006475" y="1212850"/>
            <a:chExt cx="585788" cy="1530350"/>
          </a:xfrm>
          <a:solidFill>
            <a:srgbClr val="FFFF00"/>
          </a:solidFill>
        </p:grpSpPr>
        <p:sp>
          <p:nvSpPr>
            <p:cNvPr id="2470" name="Freeform 1"/>
            <p:cNvSpPr>
              <a:spLocks noChangeArrowheads="1"/>
            </p:cNvSpPr>
            <p:nvPr/>
          </p:nvSpPr>
          <p:spPr bwMode="auto">
            <a:xfrm>
              <a:off x="1006475" y="1516063"/>
              <a:ext cx="585788" cy="1227137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  <p:sp>
          <p:nvSpPr>
            <p:cNvPr id="2471" name="Freeform 2"/>
            <p:cNvSpPr>
              <a:spLocks noChangeArrowheads="1"/>
            </p:cNvSpPr>
            <p:nvPr/>
          </p:nvSpPr>
          <p:spPr bwMode="auto">
            <a:xfrm>
              <a:off x="1185863" y="1212850"/>
              <a:ext cx="225425" cy="225425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</p:grpSp>
      <p:grpSp>
        <p:nvGrpSpPr>
          <p:cNvPr id="2446" name="Group 2445"/>
          <p:cNvGrpSpPr/>
          <p:nvPr/>
        </p:nvGrpSpPr>
        <p:grpSpPr>
          <a:xfrm>
            <a:off x="11537270" y="6198492"/>
            <a:ext cx="455991" cy="1191572"/>
            <a:chOff x="1006475" y="1212850"/>
            <a:chExt cx="585788" cy="1530350"/>
          </a:xfrm>
          <a:solidFill>
            <a:srgbClr val="FFFF00"/>
          </a:solidFill>
        </p:grpSpPr>
        <p:sp>
          <p:nvSpPr>
            <p:cNvPr id="2468" name="Freeform 1"/>
            <p:cNvSpPr>
              <a:spLocks noChangeArrowheads="1"/>
            </p:cNvSpPr>
            <p:nvPr/>
          </p:nvSpPr>
          <p:spPr bwMode="auto">
            <a:xfrm>
              <a:off x="1006475" y="1516063"/>
              <a:ext cx="585788" cy="1227137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  <p:sp>
          <p:nvSpPr>
            <p:cNvPr id="2469" name="Freeform 2"/>
            <p:cNvSpPr>
              <a:spLocks noChangeArrowheads="1"/>
            </p:cNvSpPr>
            <p:nvPr/>
          </p:nvSpPr>
          <p:spPr bwMode="auto">
            <a:xfrm>
              <a:off x="1185863" y="1212850"/>
              <a:ext cx="225425" cy="225425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</p:grpSp>
      <p:grpSp>
        <p:nvGrpSpPr>
          <p:cNvPr id="2447" name="Group 2446"/>
          <p:cNvGrpSpPr/>
          <p:nvPr/>
        </p:nvGrpSpPr>
        <p:grpSpPr>
          <a:xfrm>
            <a:off x="12055703" y="6198492"/>
            <a:ext cx="455991" cy="1191572"/>
            <a:chOff x="1006475" y="1212850"/>
            <a:chExt cx="585788" cy="1530350"/>
          </a:xfrm>
          <a:solidFill>
            <a:srgbClr val="FFFF00"/>
          </a:solidFill>
        </p:grpSpPr>
        <p:sp>
          <p:nvSpPr>
            <p:cNvPr id="2466" name="Freeform 1"/>
            <p:cNvSpPr>
              <a:spLocks noChangeArrowheads="1"/>
            </p:cNvSpPr>
            <p:nvPr/>
          </p:nvSpPr>
          <p:spPr bwMode="auto">
            <a:xfrm>
              <a:off x="1006475" y="1516063"/>
              <a:ext cx="585788" cy="1227137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  <p:sp>
          <p:nvSpPr>
            <p:cNvPr id="2467" name="Freeform 2"/>
            <p:cNvSpPr>
              <a:spLocks noChangeArrowheads="1"/>
            </p:cNvSpPr>
            <p:nvPr/>
          </p:nvSpPr>
          <p:spPr bwMode="auto">
            <a:xfrm>
              <a:off x="1185863" y="1212850"/>
              <a:ext cx="225425" cy="225425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</p:grpSp>
      <p:grpSp>
        <p:nvGrpSpPr>
          <p:cNvPr id="2448" name="Group 2447"/>
          <p:cNvGrpSpPr/>
          <p:nvPr/>
        </p:nvGrpSpPr>
        <p:grpSpPr>
          <a:xfrm>
            <a:off x="12572809" y="6173086"/>
            <a:ext cx="455991" cy="1191572"/>
            <a:chOff x="1006475" y="1212850"/>
            <a:chExt cx="585788" cy="1530350"/>
          </a:xfrm>
          <a:solidFill>
            <a:srgbClr val="FFFF00"/>
          </a:solidFill>
        </p:grpSpPr>
        <p:sp>
          <p:nvSpPr>
            <p:cNvPr id="2464" name="Freeform 1"/>
            <p:cNvSpPr>
              <a:spLocks noChangeArrowheads="1"/>
            </p:cNvSpPr>
            <p:nvPr/>
          </p:nvSpPr>
          <p:spPr bwMode="auto">
            <a:xfrm>
              <a:off x="1006475" y="1516063"/>
              <a:ext cx="585788" cy="1227137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  <p:sp>
          <p:nvSpPr>
            <p:cNvPr id="2465" name="Freeform 2"/>
            <p:cNvSpPr>
              <a:spLocks noChangeArrowheads="1"/>
            </p:cNvSpPr>
            <p:nvPr/>
          </p:nvSpPr>
          <p:spPr bwMode="auto">
            <a:xfrm>
              <a:off x="1185863" y="1212850"/>
              <a:ext cx="225425" cy="225425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</p:grpSp>
      <p:grpSp>
        <p:nvGrpSpPr>
          <p:cNvPr id="2449" name="Group 2448"/>
          <p:cNvGrpSpPr/>
          <p:nvPr/>
        </p:nvGrpSpPr>
        <p:grpSpPr>
          <a:xfrm>
            <a:off x="13080506" y="6173082"/>
            <a:ext cx="455991" cy="1191572"/>
            <a:chOff x="1006475" y="1212850"/>
            <a:chExt cx="585788" cy="1530350"/>
          </a:xfrm>
          <a:solidFill>
            <a:srgbClr val="FFFF00"/>
          </a:solidFill>
        </p:grpSpPr>
        <p:sp>
          <p:nvSpPr>
            <p:cNvPr id="2462" name="Freeform 1"/>
            <p:cNvSpPr>
              <a:spLocks noChangeArrowheads="1"/>
            </p:cNvSpPr>
            <p:nvPr/>
          </p:nvSpPr>
          <p:spPr bwMode="auto">
            <a:xfrm>
              <a:off x="1006475" y="1516063"/>
              <a:ext cx="585788" cy="1227137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  <p:sp>
          <p:nvSpPr>
            <p:cNvPr id="2463" name="Freeform 2"/>
            <p:cNvSpPr>
              <a:spLocks noChangeArrowheads="1"/>
            </p:cNvSpPr>
            <p:nvPr/>
          </p:nvSpPr>
          <p:spPr bwMode="auto">
            <a:xfrm>
              <a:off x="1185863" y="1212850"/>
              <a:ext cx="225425" cy="225425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100" dirty="0">
                <a:latin typeface="Lato Light"/>
              </a:endParaRPr>
            </a:p>
          </p:txBody>
        </p:sp>
      </p:grpSp>
      <p:grpSp>
        <p:nvGrpSpPr>
          <p:cNvPr id="2477" name="Group 2476"/>
          <p:cNvGrpSpPr/>
          <p:nvPr/>
        </p:nvGrpSpPr>
        <p:grpSpPr>
          <a:xfrm>
            <a:off x="12688021" y="4626304"/>
            <a:ext cx="455991" cy="1191572"/>
            <a:chOff x="12747082" y="4626303"/>
            <a:chExt cx="455990" cy="1191571"/>
          </a:xfrm>
        </p:grpSpPr>
        <p:sp>
          <p:nvSpPr>
            <p:cNvPr id="2475" name="Freeform 1"/>
            <p:cNvSpPr>
              <a:spLocks noChangeArrowheads="1"/>
            </p:cNvSpPr>
            <p:nvPr/>
          </p:nvSpPr>
          <p:spPr bwMode="auto">
            <a:xfrm>
              <a:off x="12747082" y="4862393"/>
              <a:ext cx="455990" cy="955481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solidFill>
              <a:srgbClr val="FFFFFF">
                <a:lumMod val="85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76" name="Freeform 2"/>
            <p:cNvSpPr>
              <a:spLocks noChangeArrowheads="1"/>
            </p:cNvSpPr>
            <p:nvPr/>
          </p:nvSpPr>
          <p:spPr bwMode="auto">
            <a:xfrm>
              <a:off x="12886721" y="4626303"/>
              <a:ext cx="175476" cy="175522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solidFill>
              <a:srgbClr val="FFFFFF">
                <a:lumMod val="85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</p:grpSp>
      <p:grpSp>
        <p:nvGrpSpPr>
          <p:cNvPr id="2478" name="Group 2477"/>
          <p:cNvGrpSpPr/>
          <p:nvPr/>
        </p:nvGrpSpPr>
        <p:grpSpPr>
          <a:xfrm>
            <a:off x="10596806" y="3213078"/>
            <a:ext cx="455991" cy="1191572"/>
            <a:chOff x="12747082" y="4626303"/>
            <a:chExt cx="455990" cy="1191571"/>
          </a:xfrm>
          <a:solidFill>
            <a:srgbClr val="FF6600"/>
          </a:solidFill>
        </p:grpSpPr>
        <p:sp>
          <p:nvSpPr>
            <p:cNvPr id="2479" name="Freeform 1"/>
            <p:cNvSpPr>
              <a:spLocks noChangeArrowheads="1"/>
            </p:cNvSpPr>
            <p:nvPr/>
          </p:nvSpPr>
          <p:spPr bwMode="auto">
            <a:xfrm>
              <a:off x="12747082" y="4862393"/>
              <a:ext cx="455990" cy="955481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80" name="Freeform 2"/>
            <p:cNvSpPr>
              <a:spLocks noChangeArrowheads="1"/>
            </p:cNvSpPr>
            <p:nvPr/>
          </p:nvSpPr>
          <p:spPr bwMode="auto">
            <a:xfrm>
              <a:off x="12886721" y="4626303"/>
              <a:ext cx="175476" cy="175522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</p:grpSp>
      <p:grpSp>
        <p:nvGrpSpPr>
          <p:cNvPr id="2497" name="Group 2496"/>
          <p:cNvGrpSpPr/>
          <p:nvPr/>
        </p:nvGrpSpPr>
        <p:grpSpPr>
          <a:xfrm>
            <a:off x="13600858" y="6127625"/>
            <a:ext cx="2117030" cy="1204014"/>
            <a:chOff x="14960855" y="3351685"/>
            <a:chExt cx="2117029" cy="1204013"/>
          </a:xfrm>
          <a:solidFill>
            <a:srgbClr val="FFFF00"/>
          </a:solidFill>
        </p:grpSpPr>
        <p:sp>
          <p:nvSpPr>
            <p:cNvPr id="2489" name="Freeform 1"/>
            <p:cNvSpPr>
              <a:spLocks noChangeArrowheads="1"/>
            </p:cNvSpPr>
            <p:nvPr/>
          </p:nvSpPr>
          <p:spPr bwMode="auto">
            <a:xfrm>
              <a:off x="14960855" y="3610440"/>
              <a:ext cx="505370" cy="945258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90" name="Freeform 2"/>
            <p:cNvSpPr>
              <a:spLocks noChangeArrowheads="1"/>
            </p:cNvSpPr>
            <p:nvPr/>
          </p:nvSpPr>
          <p:spPr bwMode="auto">
            <a:xfrm>
              <a:off x="15118978" y="3403898"/>
              <a:ext cx="193466" cy="193518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91" name="Freeform 1"/>
            <p:cNvSpPr>
              <a:spLocks noChangeArrowheads="1"/>
            </p:cNvSpPr>
            <p:nvPr/>
          </p:nvSpPr>
          <p:spPr bwMode="auto">
            <a:xfrm>
              <a:off x="15500485" y="3585387"/>
              <a:ext cx="505370" cy="945258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92" name="Freeform 2"/>
            <p:cNvSpPr>
              <a:spLocks noChangeArrowheads="1"/>
            </p:cNvSpPr>
            <p:nvPr/>
          </p:nvSpPr>
          <p:spPr bwMode="auto">
            <a:xfrm>
              <a:off x="15658608" y="3378845"/>
              <a:ext cx="193466" cy="193518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93" name="Freeform 1"/>
            <p:cNvSpPr>
              <a:spLocks noChangeArrowheads="1"/>
            </p:cNvSpPr>
            <p:nvPr/>
          </p:nvSpPr>
          <p:spPr bwMode="auto">
            <a:xfrm>
              <a:off x="16032884" y="3583280"/>
              <a:ext cx="505370" cy="945258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94" name="Freeform 2"/>
            <p:cNvSpPr>
              <a:spLocks noChangeArrowheads="1"/>
            </p:cNvSpPr>
            <p:nvPr/>
          </p:nvSpPr>
          <p:spPr bwMode="auto">
            <a:xfrm>
              <a:off x="16191007" y="3376738"/>
              <a:ext cx="193466" cy="193518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95" name="Freeform 1"/>
            <p:cNvSpPr>
              <a:spLocks noChangeArrowheads="1"/>
            </p:cNvSpPr>
            <p:nvPr/>
          </p:nvSpPr>
          <p:spPr bwMode="auto">
            <a:xfrm>
              <a:off x="16572514" y="3558227"/>
              <a:ext cx="505370" cy="945258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496" name="Freeform 2"/>
            <p:cNvSpPr>
              <a:spLocks noChangeArrowheads="1"/>
            </p:cNvSpPr>
            <p:nvPr/>
          </p:nvSpPr>
          <p:spPr bwMode="auto">
            <a:xfrm>
              <a:off x="16730637" y="3351685"/>
              <a:ext cx="193466" cy="193518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</p:grpSp>
      <p:grpSp>
        <p:nvGrpSpPr>
          <p:cNvPr id="2498" name="Group 2497"/>
          <p:cNvGrpSpPr/>
          <p:nvPr/>
        </p:nvGrpSpPr>
        <p:grpSpPr>
          <a:xfrm>
            <a:off x="9116736" y="10158850"/>
            <a:ext cx="455991" cy="1191572"/>
            <a:chOff x="12747082" y="4626303"/>
            <a:chExt cx="455990" cy="1191571"/>
          </a:xfrm>
          <a:solidFill>
            <a:srgbClr val="FF0000"/>
          </a:solidFill>
        </p:grpSpPr>
        <p:sp>
          <p:nvSpPr>
            <p:cNvPr id="2499" name="Freeform 1"/>
            <p:cNvSpPr>
              <a:spLocks noChangeArrowheads="1"/>
            </p:cNvSpPr>
            <p:nvPr/>
          </p:nvSpPr>
          <p:spPr bwMode="auto">
            <a:xfrm>
              <a:off x="12747082" y="4862393"/>
              <a:ext cx="455990" cy="955481"/>
            </a:xfrm>
            <a:custGeom>
              <a:avLst/>
              <a:gdLst>
                <a:gd name="T0" fmla="*/ 1250 w 1626"/>
                <a:gd name="T1" fmla="*/ 0 h 3408"/>
                <a:gd name="T2" fmla="*/ 1250 w 1626"/>
                <a:gd name="T3" fmla="*/ 0 h 3408"/>
                <a:gd name="T4" fmla="*/ 375 w 1626"/>
                <a:gd name="T5" fmla="*/ 0 h 3408"/>
                <a:gd name="T6" fmla="*/ 0 w 1626"/>
                <a:gd name="T7" fmla="*/ 407 h 3408"/>
                <a:gd name="T8" fmla="*/ 0 w 1626"/>
                <a:gd name="T9" fmla="*/ 1500 h 3408"/>
                <a:gd name="T10" fmla="*/ 156 w 1626"/>
                <a:gd name="T11" fmla="*/ 1625 h 3408"/>
                <a:gd name="T12" fmla="*/ 281 w 1626"/>
                <a:gd name="T13" fmla="*/ 1500 h 3408"/>
                <a:gd name="T14" fmla="*/ 281 w 1626"/>
                <a:gd name="T15" fmla="*/ 625 h 3408"/>
                <a:gd name="T16" fmla="*/ 313 w 1626"/>
                <a:gd name="T17" fmla="*/ 563 h 3408"/>
                <a:gd name="T18" fmla="*/ 375 w 1626"/>
                <a:gd name="T19" fmla="*/ 625 h 3408"/>
                <a:gd name="T20" fmla="*/ 375 w 1626"/>
                <a:gd name="T21" fmla="*/ 1688 h 3408"/>
                <a:gd name="T22" fmla="*/ 375 w 1626"/>
                <a:gd name="T23" fmla="*/ 1875 h 3408"/>
                <a:gd name="T24" fmla="*/ 375 w 1626"/>
                <a:gd name="T25" fmla="*/ 3188 h 3408"/>
                <a:gd name="T26" fmla="*/ 563 w 1626"/>
                <a:gd name="T27" fmla="*/ 3407 h 3408"/>
                <a:gd name="T28" fmla="*/ 563 w 1626"/>
                <a:gd name="T29" fmla="*/ 3407 h 3408"/>
                <a:gd name="T30" fmla="*/ 719 w 1626"/>
                <a:gd name="T31" fmla="*/ 3188 h 3408"/>
                <a:gd name="T32" fmla="*/ 719 w 1626"/>
                <a:gd name="T33" fmla="*/ 1875 h 3408"/>
                <a:gd name="T34" fmla="*/ 813 w 1626"/>
                <a:gd name="T35" fmla="*/ 1813 h 3408"/>
                <a:gd name="T36" fmla="*/ 906 w 1626"/>
                <a:gd name="T37" fmla="*/ 1875 h 3408"/>
                <a:gd name="T38" fmla="*/ 906 w 1626"/>
                <a:gd name="T39" fmla="*/ 3188 h 3408"/>
                <a:gd name="T40" fmla="*/ 1062 w 1626"/>
                <a:gd name="T41" fmla="*/ 3407 h 3408"/>
                <a:gd name="T42" fmla="*/ 1062 w 1626"/>
                <a:gd name="T43" fmla="*/ 3407 h 3408"/>
                <a:gd name="T44" fmla="*/ 1250 w 1626"/>
                <a:gd name="T45" fmla="*/ 3188 h 3408"/>
                <a:gd name="T46" fmla="*/ 1250 w 1626"/>
                <a:gd name="T47" fmla="*/ 1875 h 3408"/>
                <a:gd name="T48" fmla="*/ 1250 w 1626"/>
                <a:gd name="T49" fmla="*/ 1688 h 3408"/>
                <a:gd name="T50" fmla="*/ 1250 w 1626"/>
                <a:gd name="T51" fmla="*/ 625 h 3408"/>
                <a:gd name="T52" fmla="*/ 1313 w 1626"/>
                <a:gd name="T53" fmla="*/ 563 h 3408"/>
                <a:gd name="T54" fmla="*/ 1344 w 1626"/>
                <a:gd name="T55" fmla="*/ 625 h 3408"/>
                <a:gd name="T56" fmla="*/ 1344 w 1626"/>
                <a:gd name="T57" fmla="*/ 1500 h 3408"/>
                <a:gd name="T58" fmla="*/ 1469 w 1626"/>
                <a:gd name="T59" fmla="*/ 1625 h 3408"/>
                <a:gd name="T60" fmla="*/ 1625 w 1626"/>
                <a:gd name="T61" fmla="*/ 1500 h 3408"/>
                <a:gd name="T62" fmla="*/ 1625 w 1626"/>
                <a:gd name="T63" fmla="*/ 407 h 3408"/>
                <a:gd name="T64" fmla="*/ 1250 w 1626"/>
                <a:gd name="T65" fmla="*/ 0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26" h="3408">
                  <a:moveTo>
                    <a:pt x="1250" y="0"/>
                  </a:moveTo>
                  <a:lnTo>
                    <a:pt x="1250" y="0"/>
                  </a:lnTo>
                  <a:cubicBezTo>
                    <a:pt x="375" y="0"/>
                    <a:pt x="375" y="0"/>
                    <a:pt x="375" y="0"/>
                  </a:cubicBezTo>
                  <a:cubicBezTo>
                    <a:pt x="125" y="0"/>
                    <a:pt x="0" y="157"/>
                    <a:pt x="0" y="407"/>
                  </a:cubicBezTo>
                  <a:cubicBezTo>
                    <a:pt x="0" y="1500"/>
                    <a:pt x="0" y="1500"/>
                    <a:pt x="0" y="1500"/>
                  </a:cubicBezTo>
                  <a:cubicBezTo>
                    <a:pt x="0" y="1563"/>
                    <a:pt x="94" y="1625"/>
                    <a:pt x="156" y="1625"/>
                  </a:cubicBezTo>
                  <a:cubicBezTo>
                    <a:pt x="219" y="1625"/>
                    <a:pt x="281" y="1563"/>
                    <a:pt x="281" y="1500"/>
                  </a:cubicBezTo>
                  <a:cubicBezTo>
                    <a:pt x="281" y="1500"/>
                    <a:pt x="281" y="719"/>
                    <a:pt x="281" y="625"/>
                  </a:cubicBezTo>
                  <a:cubicBezTo>
                    <a:pt x="281" y="594"/>
                    <a:pt x="313" y="563"/>
                    <a:pt x="313" y="563"/>
                  </a:cubicBezTo>
                  <a:cubicBezTo>
                    <a:pt x="344" y="563"/>
                    <a:pt x="375" y="594"/>
                    <a:pt x="375" y="625"/>
                  </a:cubicBezTo>
                  <a:cubicBezTo>
                    <a:pt x="375" y="719"/>
                    <a:pt x="375" y="1375"/>
                    <a:pt x="375" y="1688"/>
                  </a:cubicBezTo>
                  <a:cubicBezTo>
                    <a:pt x="375" y="1875"/>
                    <a:pt x="375" y="1875"/>
                    <a:pt x="375" y="1875"/>
                  </a:cubicBezTo>
                  <a:cubicBezTo>
                    <a:pt x="375" y="3188"/>
                    <a:pt x="375" y="3188"/>
                    <a:pt x="375" y="3188"/>
                  </a:cubicBezTo>
                  <a:cubicBezTo>
                    <a:pt x="375" y="3282"/>
                    <a:pt x="469" y="3407"/>
                    <a:pt x="563" y="3407"/>
                  </a:cubicBezTo>
                  <a:lnTo>
                    <a:pt x="563" y="3407"/>
                  </a:lnTo>
                  <a:cubicBezTo>
                    <a:pt x="688" y="3407"/>
                    <a:pt x="719" y="3282"/>
                    <a:pt x="719" y="3188"/>
                  </a:cubicBezTo>
                  <a:cubicBezTo>
                    <a:pt x="719" y="3188"/>
                    <a:pt x="719" y="1969"/>
                    <a:pt x="719" y="1875"/>
                  </a:cubicBezTo>
                  <a:cubicBezTo>
                    <a:pt x="719" y="1844"/>
                    <a:pt x="781" y="1813"/>
                    <a:pt x="813" y="1813"/>
                  </a:cubicBezTo>
                  <a:cubicBezTo>
                    <a:pt x="875" y="1813"/>
                    <a:pt x="906" y="1844"/>
                    <a:pt x="906" y="1875"/>
                  </a:cubicBezTo>
                  <a:cubicBezTo>
                    <a:pt x="906" y="1969"/>
                    <a:pt x="906" y="3188"/>
                    <a:pt x="906" y="3188"/>
                  </a:cubicBezTo>
                  <a:cubicBezTo>
                    <a:pt x="906" y="3282"/>
                    <a:pt x="969" y="3407"/>
                    <a:pt x="1062" y="3407"/>
                  </a:cubicBezTo>
                  <a:lnTo>
                    <a:pt x="1062" y="3407"/>
                  </a:lnTo>
                  <a:cubicBezTo>
                    <a:pt x="1156" y="3407"/>
                    <a:pt x="1250" y="3282"/>
                    <a:pt x="1250" y="3188"/>
                  </a:cubicBezTo>
                  <a:cubicBezTo>
                    <a:pt x="1250" y="1875"/>
                    <a:pt x="1250" y="1875"/>
                    <a:pt x="1250" y="1875"/>
                  </a:cubicBezTo>
                  <a:cubicBezTo>
                    <a:pt x="1250" y="1688"/>
                    <a:pt x="1250" y="1688"/>
                    <a:pt x="1250" y="1688"/>
                  </a:cubicBezTo>
                  <a:cubicBezTo>
                    <a:pt x="1250" y="1375"/>
                    <a:pt x="1250" y="719"/>
                    <a:pt x="1250" y="625"/>
                  </a:cubicBezTo>
                  <a:cubicBezTo>
                    <a:pt x="1250" y="594"/>
                    <a:pt x="1281" y="563"/>
                    <a:pt x="1313" y="563"/>
                  </a:cubicBezTo>
                  <a:cubicBezTo>
                    <a:pt x="1313" y="563"/>
                    <a:pt x="1344" y="594"/>
                    <a:pt x="1344" y="625"/>
                  </a:cubicBezTo>
                  <a:cubicBezTo>
                    <a:pt x="1344" y="719"/>
                    <a:pt x="1344" y="1500"/>
                    <a:pt x="1344" y="1500"/>
                  </a:cubicBezTo>
                  <a:cubicBezTo>
                    <a:pt x="1344" y="1563"/>
                    <a:pt x="1406" y="1625"/>
                    <a:pt x="1469" y="1625"/>
                  </a:cubicBezTo>
                  <a:cubicBezTo>
                    <a:pt x="1563" y="1625"/>
                    <a:pt x="1625" y="1563"/>
                    <a:pt x="1625" y="1500"/>
                  </a:cubicBezTo>
                  <a:cubicBezTo>
                    <a:pt x="1625" y="407"/>
                    <a:pt x="1625" y="407"/>
                    <a:pt x="1625" y="407"/>
                  </a:cubicBezTo>
                  <a:cubicBezTo>
                    <a:pt x="1625" y="157"/>
                    <a:pt x="1500" y="0"/>
                    <a:pt x="1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  <p:sp>
          <p:nvSpPr>
            <p:cNvPr id="2500" name="Freeform 2"/>
            <p:cNvSpPr>
              <a:spLocks noChangeArrowheads="1"/>
            </p:cNvSpPr>
            <p:nvPr/>
          </p:nvSpPr>
          <p:spPr bwMode="auto">
            <a:xfrm>
              <a:off x="12886721" y="4626303"/>
              <a:ext cx="175476" cy="175522"/>
            </a:xfrm>
            <a:custGeom>
              <a:avLst/>
              <a:gdLst>
                <a:gd name="T0" fmla="*/ 313 w 626"/>
                <a:gd name="T1" fmla="*/ 0 h 626"/>
                <a:gd name="T2" fmla="*/ 313 w 626"/>
                <a:gd name="T3" fmla="*/ 0 h 626"/>
                <a:gd name="T4" fmla="*/ 0 w 626"/>
                <a:gd name="T5" fmla="*/ 312 h 626"/>
                <a:gd name="T6" fmla="*/ 313 w 626"/>
                <a:gd name="T7" fmla="*/ 625 h 626"/>
                <a:gd name="T8" fmla="*/ 625 w 626"/>
                <a:gd name="T9" fmla="*/ 312 h 626"/>
                <a:gd name="T10" fmla="*/ 313 w 626"/>
                <a:gd name="T11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6" h="626">
                  <a:moveTo>
                    <a:pt x="313" y="0"/>
                  </a:moveTo>
                  <a:lnTo>
                    <a:pt x="313" y="0"/>
                  </a:lnTo>
                  <a:cubicBezTo>
                    <a:pt x="156" y="0"/>
                    <a:pt x="0" y="156"/>
                    <a:pt x="0" y="312"/>
                  </a:cubicBezTo>
                  <a:cubicBezTo>
                    <a:pt x="0" y="500"/>
                    <a:pt x="156" y="625"/>
                    <a:pt x="313" y="625"/>
                  </a:cubicBezTo>
                  <a:cubicBezTo>
                    <a:pt x="500" y="625"/>
                    <a:pt x="625" y="500"/>
                    <a:pt x="625" y="312"/>
                  </a:cubicBezTo>
                  <a:cubicBezTo>
                    <a:pt x="625" y="156"/>
                    <a:pt x="500" y="0"/>
                    <a:pt x="313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05">
                <a:defRPr/>
              </a:pPr>
              <a:endParaRPr lang="en-US" sz="2100" kern="0" dirty="0">
                <a:solidFill>
                  <a:sysClr val="windowText" lastClr="000000"/>
                </a:solidFill>
                <a:latin typeface="Lato Light"/>
              </a:endParaRPr>
            </a:p>
          </p:txBody>
        </p:sp>
      </p:grpSp>
      <p:sp>
        <p:nvSpPr>
          <p:cNvPr id="1720" name="Rectangle 1719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721" name="Picture 1720" descr="logo-satpolpp.png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66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22242E-6 -3.80169E-6 L -0.11512 -0.5279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59" y="-263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3392049"/>
              </p:ext>
            </p:extLst>
          </p:nvPr>
        </p:nvGraphicFramePr>
        <p:xfrm>
          <a:off x="4062948" y="3449226"/>
          <a:ext cx="16251768" cy="5768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7256"/>
                <a:gridCol w="5417256"/>
                <a:gridCol w="5417256"/>
              </a:tblGrid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smtClean="0"/>
                        <a:t>Tingkat</a:t>
                      </a:r>
                      <a:endParaRPr lang="en-US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err="1" smtClean="0"/>
                        <a:t>Jenjang</a:t>
                      </a:r>
                      <a:endParaRPr lang="en-US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 err="1" smtClean="0"/>
                        <a:t>Kelas</a:t>
                      </a:r>
                      <a:endParaRPr lang="en-US" sz="4800" dirty="0"/>
                    </a:p>
                  </a:txBody>
                  <a:tcPr/>
                </a:tc>
              </a:tr>
              <a:tr h="738852">
                <a:tc rowSpan="4">
                  <a:txBody>
                    <a:bodyPr/>
                    <a:lstStyle/>
                    <a:p>
                      <a:pPr algn="ctr"/>
                      <a:r>
                        <a:rPr lang="en-US" sz="4000" dirty="0" err="1" smtClean="0">
                          <a:solidFill>
                            <a:srgbClr val="2B2B2D"/>
                          </a:solidFill>
                        </a:rPr>
                        <a:t>Terampil</a:t>
                      </a:r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rgbClr val="2B2B2D"/>
                          </a:solidFill>
                        </a:rPr>
                        <a:t>Pelaksana</a:t>
                      </a:r>
                      <a:r>
                        <a:rPr lang="en-US" sz="4000" dirty="0" smtClean="0">
                          <a:solidFill>
                            <a:srgbClr val="2B2B2D"/>
                          </a:solidFill>
                        </a:rPr>
                        <a:t> </a:t>
                      </a:r>
                      <a:r>
                        <a:rPr lang="en-US" sz="4000" dirty="0" err="1" smtClean="0">
                          <a:solidFill>
                            <a:srgbClr val="2B2B2D"/>
                          </a:solidFill>
                        </a:rPr>
                        <a:t>pemula</a:t>
                      </a:r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</a:tr>
              <a:tr h="701040">
                <a:tc vMerge="1"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rgbClr val="2B2B2D"/>
                          </a:solidFill>
                        </a:rPr>
                        <a:t>Pelaksana</a:t>
                      </a:r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</a:tr>
              <a:tr h="649214">
                <a:tc vMerge="1"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rgbClr val="2B2B2D"/>
                          </a:solidFill>
                        </a:rPr>
                        <a:t>Pelaksana</a:t>
                      </a:r>
                      <a:r>
                        <a:rPr lang="en-US" sz="4000" dirty="0" smtClean="0">
                          <a:solidFill>
                            <a:srgbClr val="2B2B2D"/>
                          </a:solidFill>
                        </a:rPr>
                        <a:t> </a:t>
                      </a:r>
                      <a:r>
                        <a:rPr lang="en-US" sz="4000" dirty="0" err="1" smtClean="0">
                          <a:solidFill>
                            <a:srgbClr val="2B2B2D"/>
                          </a:solidFill>
                        </a:rPr>
                        <a:t>lanjutan</a:t>
                      </a:r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</a:tr>
              <a:tr h="701040">
                <a:tc vMerge="1"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rgbClr val="2B2B2D"/>
                          </a:solidFill>
                        </a:rPr>
                        <a:t>Penyelia</a:t>
                      </a:r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</a:tr>
              <a:tr h="701040">
                <a:tc rowSpan="3">
                  <a:txBody>
                    <a:bodyPr/>
                    <a:lstStyle/>
                    <a:p>
                      <a:pPr algn="ctr"/>
                      <a:r>
                        <a:rPr lang="en-US" sz="4000" dirty="0" err="1" smtClean="0">
                          <a:solidFill>
                            <a:srgbClr val="FF0000"/>
                          </a:solidFill>
                        </a:rPr>
                        <a:t>Ahli</a:t>
                      </a:r>
                      <a:endParaRPr lang="en-US" sz="40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rgbClr val="FF0000"/>
                          </a:solidFill>
                        </a:rPr>
                        <a:t>Pertama</a:t>
                      </a:r>
                      <a:endParaRPr lang="en-US" sz="4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</a:tr>
              <a:tr h="701040">
                <a:tc vMerge="1"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rgbClr val="FF0000"/>
                          </a:solidFill>
                        </a:rPr>
                        <a:t>Muda</a:t>
                      </a:r>
                      <a:r>
                        <a:rPr lang="en-US" sz="40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4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</a:tr>
              <a:tr h="701040">
                <a:tc vMerge="1"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solidFill>
                            <a:srgbClr val="FF0000"/>
                          </a:solidFill>
                        </a:rPr>
                        <a:t>Madya</a:t>
                      </a:r>
                      <a:endParaRPr lang="en-US" sz="4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>
                        <a:solidFill>
                          <a:srgbClr val="2B2B2D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44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08-25 at 11.28.2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52" y="59072"/>
            <a:ext cx="21925665" cy="124732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5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3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8-08-25 at 11.43.09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621" y="7"/>
            <a:ext cx="22045068" cy="125226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5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35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8-08-24 at 11.20.33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59" y="401689"/>
            <a:ext cx="21518749" cy="1219660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7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08-25 at 9.20.3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918" y="206752"/>
            <a:ext cx="18547561" cy="123757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5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2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8-08-25 at 9.18.10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393" y="59137"/>
            <a:ext cx="19063432" cy="125027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5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05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>
        <p14:pan dir="u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/>
          <p:cNvSpPr>
            <a:spLocks/>
          </p:cNvSpPr>
          <p:nvPr/>
        </p:nvSpPr>
        <p:spPr bwMode="auto">
          <a:xfrm rot="1988943">
            <a:off x="12451175" y="3013427"/>
            <a:ext cx="1324690" cy="9592734"/>
          </a:xfrm>
          <a:custGeom>
            <a:avLst/>
            <a:gdLst>
              <a:gd name="T0" fmla="*/ 0 w 44"/>
              <a:gd name="T1" fmla="*/ 0 h 319"/>
              <a:gd name="T2" fmla="*/ 0 w 44"/>
              <a:gd name="T3" fmla="*/ 262 h 319"/>
              <a:gd name="T4" fmla="*/ 20 w 44"/>
              <a:gd name="T5" fmla="*/ 317 h 319"/>
              <a:gd name="T6" fmla="*/ 24 w 44"/>
              <a:gd name="T7" fmla="*/ 317 h 319"/>
              <a:gd name="T8" fmla="*/ 44 w 44"/>
              <a:gd name="T9" fmla="*/ 262 h 319"/>
              <a:gd name="T10" fmla="*/ 44 w 44"/>
              <a:gd name="T11" fmla="*/ 0 h 319"/>
              <a:gd name="T12" fmla="*/ 0 w 44"/>
              <a:gd name="T13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" h="319">
                <a:moveTo>
                  <a:pt x="0" y="0"/>
                </a:moveTo>
                <a:cubicBezTo>
                  <a:pt x="0" y="262"/>
                  <a:pt x="0" y="262"/>
                  <a:pt x="0" y="262"/>
                </a:cubicBezTo>
                <a:cubicBezTo>
                  <a:pt x="20" y="317"/>
                  <a:pt x="20" y="317"/>
                  <a:pt x="20" y="317"/>
                </a:cubicBezTo>
                <a:cubicBezTo>
                  <a:pt x="21" y="319"/>
                  <a:pt x="24" y="319"/>
                  <a:pt x="24" y="317"/>
                </a:cubicBezTo>
                <a:cubicBezTo>
                  <a:pt x="44" y="262"/>
                  <a:pt x="44" y="262"/>
                  <a:pt x="44" y="262"/>
                </a:cubicBezTo>
                <a:cubicBezTo>
                  <a:pt x="44" y="0"/>
                  <a:pt x="44" y="0"/>
                  <a:pt x="44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41095" tIns="120541" rIns="241095" bIns="120541" numCol="1" anchor="t" anchorCtr="0" compatLnSpc="1">
            <a:prstTxWarp prst="textNoShape">
              <a:avLst/>
            </a:prstTxWarp>
          </a:bodyPr>
          <a:lstStyle/>
          <a:p>
            <a:pPr defTabSz="2410647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12968311" y="2050762"/>
            <a:ext cx="4240978" cy="9328232"/>
            <a:chOff x="4268906" y="769034"/>
            <a:chExt cx="1590781" cy="3498087"/>
          </a:xfrm>
        </p:grpSpPr>
        <p:grpSp>
          <p:nvGrpSpPr>
            <p:cNvPr id="51" name="Group 50"/>
            <p:cNvGrpSpPr/>
            <p:nvPr/>
          </p:nvGrpSpPr>
          <p:grpSpPr>
            <a:xfrm>
              <a:off x="4268906" y="1074042"/>
              <a:ext cx="439904" cy="3193079"/>
              <a:chOff x="4268906" y="1074042"/>
              <a:chExt cx="439904" cy="3193079"/>
            </a:xfrm>
          </p:grpSpPr>
          <p:sp>
            <p:nvSpPr>
              <p:cNvPr id="76" name="Rectangle 75"/>
              <p:cNvSpPr>
                <a:spLocks noChangeArrowheads="1"/>
              </p:cNvSpPr>
              <p:nvPr/>
            </p:nvSpPr>
            <p:spPr bwMode="auto">
              <a:xfrm rot="1988943">
                <a:off x="4357717" y="1177341"/>
                <a:ext cx="247650" cy="3021222"/>
              </a:xfrm>
              <a:prstGeom prst="rect">
                <a:avLst/>
              </a:prstGeom>
              <a:solidFill>
                <a:schemeClr val="bg1">
                  <a:lumMod val="75000"/>
                  <a:lumOff val="25000"/>
                </a:schemeClr>
              </a:solidFill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2410647"/>
                <a:endParaRPr lang="en-US" sz="6400">
                  <a:solidFill>
                    <a:srgbClr val="FFFFFF"/>
                  </a:solidFill>
                  <a:latin typeface="Open Sans Light"/>
                </a:endParaRPr>
              </a:p>
            </p:txBody>
          </p:sp>
          <p:sp>
            <p:nvSpPr>
              <p:cNvPr id="83" name="Freeform 82"/>
              <p:cNvSpPr>
                <a:spLocks noChangeArrowheads="1"/>
              </p:cNvSpPr>
              <p:nvPr/>
            </p:nvSpPr>
            <p:spPr bwMode="auto">
              <a:xfrm rot="1988943">
                <a:off x="4268906" y="1074042"/>
                <a:ext cx="125414" cy="3004697"/>
              </a:xfrm>
              <a:custGeom>
                <a:avLst/>
                <a:gdLst>
                  <a:gd name="connsiteX0" fmla="*/ 1 w 125414"/>
                  <a:gd name="connsiteY0" fmla="*/ 0 h 3004697"/>
                  <a:gd name="connsiteX1" fmla="*/ 125414 w 125414"/>
                  <a:gd name="connsiteY1" fmla="*/ 0 h 3004697"/>
                  <a:gd name="connsiteX2" fmla="*/ 125414 w 125414"/>
                  <a:gd name="connsiteY2" fmla="*/ 2953502 h 3004697"/>
                  <a:gd name="connsiteX3" fmla="*/ 125413 w 125414"/>
                  <a:gd name="connsiteY3" fmla="*/ 2953502 h 3004697"/>
                  <a:gd name="connsiteX4" fmla="*/ 125413 w 125414"/>
                  <a:gd name="connsiteY4" fmla="*/ 2958059 h 3004697"/>
                  <a:gd name="connsiteX5" fmla="*/ 0 w 125414"/>
                  <a:gd name="connsiteY5" fmla="*/ 2958058 h 3004697"/>
                  <a:gd name="connsiteX6" fmla="*/ 0 w 125414"/>
                  <a:gd name="connsiteY6" fmla="*/ 1976420 h 3004697"/>
                  <a:gd name="connsiteX7" fmla="*/ 1 w 125414"/>
                  <a:gd name="connsiteY7" fmla="*/ 1976420 h 3004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5414" h="3004697">
                    <a:moveTo>
                      <a:pt x="1" y="0"/>
                    </a:moveTo>
                    <a:lnTo>
                      <a:pt x="125414" y="0"/>
                    </a:lnTo>
                    <a:lnTo>
                      <a:pt x="125414" y="2953502"/>
                    </a:lnTo>
                    <a:lnTo>
                      <a:pt x="125413" y="2953502"/>
                    </a:lnTo>
                    <a:lnTo>
                      <a:pt x="125413" y="2958059"/>
                    </a:lnTo>
                    <a:cubicBezTo>
                      <a:pt x="114012" y="3014475"/>
                      <a:pt x="45605" y="3025758"/>
                      <a:pt x="0" y="2958058"/>
                    </a:cubicBezTo>
                    <a:lnTo>
                      <a:pt x="0" y="1976420"/>
                    </a:lnTo>
                    <a:lnTo>
                      <a:pt x="1" y="1976420"/>
                    </a:lnTo>
                    <a:close/>
                  </a:path>
                </a:pathLst>
              </a:cu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2410647"/>
                <a:endParaRPr lang="en-US" sz="6400">
                  <a:solidFill>
                    <a:srgbClr val="FFFFFF"/>
                  </a:solidFill>
                  <a:latin typeface="Open Sans Light"/>
                </a:endParaRPr>
              </a:p>
            </p:txBody>
          </p:sp>
          <p:sp>
            <p:nvSpPr>
              <p:cNvPr id="84" name="Freeform 83"/>
              <p:cNvSpPr>
                <a:spLocks/>
              </p:cNvSpPr>
              <p:nvPr/>
            </p:nvSpPr>
            <p:spPr bwMode="auto">
              <a:xfrm rot="1988943">
                <a:off x="4584375" y="1283813"/>
                <a:ext cx="124435" cy="2983308"/>
              </a:xfrm>
              <a:custGeom>
                <a:avLst/>
                <a:gdLst>
                  <a:gd name="connsiteX0" fmla="*/ 0 w 124435"/>
                  <a:gd name="connsiteY0" fmla="*/ 0 h 2983308"/>
                  <a:gd name="connsiteX1" fmla="*/ 123825 w 124435"/>
                  <a:gd name="connsiteY1" fmla="*/ 0 h 2983308"/>
                  <a:gd name="connsiteX2" fmla="*/ 123825 w 124435"/>
                  <a:gd name="connsiteY2" fmla="*/ 1959190 h 2983308"/>
                  <a:gd name="connsiteX3" fmla="*/ 124435 w 124435"/>
                  <a:gd name="connsiteY3" fmla="*/ 1959190 h 2983308"/>
                  <a:gd name="connsiteX4" fmla="*/ 124435 w 124435"/>
                  <a:gd name="connsiteY4" fmla="*/ 2940990 h 2983308"/>
                  <a:gd name="connsiteX5" fmla="*/ 610 w 124435"/>
                  <a:gd name="connsiteY5" fmla="*/ 2940990 h 2983308"/>
                  <a:gd name="connsiteX6" fmla="*/ 610 w 124435"/>
                  <a:gd name="connsiteY6" fmla="*/ 2312367 h 2983308"/>
                  <a:gd name="connsiteX7" fmla="*/ 0 w 124435"/>
                  <a:gd name="connsiteY7" fmla="*/ 2312367 h 2983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4435" h="2983308">
                    <a:moveTo>
                      <a:pt x="0" y="0"/>
                    </a:moveTo>
                    <a:lnTo>
                      <a:pt x="123825" y="0"/>
                    </a:lnTo>
                    <a:lnTo>
                      <a:pt x="123825" y="1959190"/>
                    </a:lnTo>
                    <a:lnTo>
                      <a:pt x="124435" y="1959190"/>
                    </a:lnTo>
                    <a:cubicBezTo>
                      <a:pt x="124435" y="1959190"/>
                      <a:pt x="124435" y="1959190"/>
                      <a:pt x="124435" y="2940990"/>
                    </a:cubicBezTo>
                    <a:cubicBezTo>
                      <a:pt x="101921" y="2997415"/>
                      <a:pt x="23124" y="2997415"/>
                      <a:pt x="610" y="2940990"/>
                    </a:cubicBezTo>
                    <a:lnTo>
                      <a:pt x="610" y="2312367"/>
                    </a:lnTo>
                    <a:lnTo>
                      <a:pt x="0" y="2312367"/>
                    </a:lnTo>
                    <a:close/>
                  </a:path>
                </a:pathLst>
              </a:custGeom>
              <a:solidFill>
                <a:schemeClr val="bg1">
                  <a:lumMod val="90000"/>
                  <a:lumOff val="1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2410647"/>
                <a:endParaRPr lang="en-US" sz="6400">
                  <a:solidFill>
                    <a:srgbClr val="FFFFFF"/>
                  </a:solidFill>
                  <a:latin typeface="Open Sans Light"/>
                </a:endParaRPr>
              </a:p>
            </p:txBody>
          </p:sp>
        </p:grpSp>
        <p:sp>
          <p:nvSpPr>
            <p:cNvPr id="52" name="Freeform 51"/>
            <p:cNvSpPr>
              <a:spLocks/>
            </p:cNvSpPr>
            <p:nvPr/>
          </p:nvSpPr>
          <p:spPr bwMode="auto">
            <a:xfrm rot="1988943">
              <a:off x="5364387" y="769034"/>
              <a:ext cx="495300" cy="373063"/>
            </a:xfrm>
            <a:custGeom>
              <a:avLst/>
              <a:gdLst>
                <a:gd name="T0" fmla="*/ 32 w 44"/>
                <a:gd name="T1" fmla="*/ 0 h 33"/>
                <a:gd name="T2" fmla="*/ 12 w 44"/>
                <a:gd name="T3" fmla="*/ 0 h 33"/>
                <a:gd name="T4" fmla="*/ 0 w 44"/>
                <a:gd name="T5" fmla="*/ 12 h 33"/>
                <a:gd name="T6" fmla="*/ 0 w 44"/>
                <a:gd name="T7" fmla="*/ 33 h 33"/>
                <a:gd name="T8" fmla="*/ 44 w 44"/>
                <a:gd name="T9" fmla="*/ 33 h 33"/>
                <a:gd name="T10" fmla="*/ 44 w 44"/>
                <a:gd name="T11" fmla="*/ 12 h 33"/>
                <a:gd name="T12" fmla="*/ 32 w 44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33">
                  <a:moveTo>
                    <a:pt x="3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6"/>
                    <a:pt x="38" y="0"/>
                    <a:pt x="32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FBBC7">
                    <a:shade val="67500"/>
                    <a:satMod val="115000"/>
                  </a:srgbClr>
                </a:gs>
                <a:gs pos="100000">
                  <a:srgbClr val="EFBBC7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53" name="Rectangle 52"/>
            <p:cNvSpPr>
              <a:spLocks noChangeArrowheads="1"/>
            </p:cNvSpPr>
            <p:nvPr/>
          </p:nvSpPr>
          <p:spPr bwMode="auto">
            <a:xfrm rot="1988943">
              <a:off x="5160823" y="1081511"/>
              <a:ext cx="495300" cy="371475"/>
            </a:xfrm>
            <a:prstGeom prst="rect">
              <a:avLst/>
            </a:prstGeom>
            <a:gradFill flip="none" rotWithShape="1">
              <a:gsLst>
                <a:gs pos="0">
                  <a:srgbClr val="828282">
                    <a:shade val="30000"/>
                    <a:satMod val="115000"/>
                  </a:srgbClr>
                </a:gs>
                <a:gs pos="50000">
                  <a:srgbClr val="828282">
                    <a:shade val="67500"/>
                    <a:satMod val="115000"/>
                  </a:srgbClr>
                </a:gs>
                <a:gs pos="100000">
                  <a:srgbClr val="828282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11512344" y="7701116"/>
            <a:ext cx="1171271" cy="3313848"/>
            <a:chOff x="3722777" y="2887918"/>
            <a:chExt cx="439340" cy="124269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 rot="1988943">
              <a:off x="4038292" y="3092386"/>
              <a:ext cx="123825" cy="1038225"/>
            </a:xfrm>
            <a:custGeom>
              <a:avLst/>
              <a:gdLst>
                <a:gd name="T0" fmla="*/ 0 w 11"/>
                <a:gd name="T1" fmla="*/ 87 h 92"/>
                <a:gd name="T2" fmla="*/ 11 w 11"/>
                <a:gd name="T3" fmla="*/ 87 h 92"/>
                <a:gd name="T4" fmla="*/ 11 w 11"/>
                <a:gd name="T5" fmla="*/ 0 h 92"/>
                <a:gd name="T6" fmla="*/ 0 w 11"/>
                <a:gd name="T7" fmla="*/ 0 h 92"/>
                <a:gd name="T8" fmla="*/ 0 w 11"/>
                <a:gd name="T9" fmla="*/ 8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2">
                  <a:moveTo>
                    <a:pt x="0" y="87"/>
                  </a:moveTo>
                  <a:cubicBezTo>
                    <a:pt x="2" y="92"/>
                    <a:pt x="9" y="92"/>
                    <a:pt x="11" y="87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 rot="1988943">
              <a:off x="3814794" y="2989013"/>
              <a:ext cx="247650" cy="10604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 rot="1988943">
              <a:off x="3722777" y="2887918"/>
              <a:ext cx="125413" cy="1049338"/>
            </a:xfrm>
            <a:custGeom>
              <a:avLst/>
              <a:gdLst>
                <a:gd name="T0" fmla="*/ 0 w 11"/>
                <a:gd name="T1" fmla="*/ 87 h 93"/>
                <a:gd name="T2" fmla="*/ 11 w 11"/>
                <a:gd name="T3" fmla="*/ 87 h 93"/>
                <a:gd name="T4" fmla="*/ 11 w 11"/>
                <a:gd name="T5" fmla="*/ 0 h 93"/>
                <a:gd name="T6" fmla="*/ 0 w 11"/>
                <a:gd name="T7" fmla="*/ 0 h 93"/>
                <a:gd name="T8" fmla="*/ 0 w 11"/>
                <a:gd name="T9" fmla="*/ 8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3">
                  <a:moveTo>
                    <a:pt x="0" y="87"/>
                  </a:moveTo>
                  <a:cubicBezTo>
                    <a:pt x="4" y="93"/>
                    <a:pt x="10" y="92"/>
                    <a:pt x="11" y="87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87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12992202" y="5525517"/>
            <a:ext cx="1163169" cy="3159038"/>
            <a:chOff x="4277911" y="2072067"/>
            <a:chExt cx="436302" cy="1184639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 rot="1988943">
              <a:off x="4590388" y="2275631"/>
              <a:ext cx="123825" cy="98107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 rot="1988943">
              <a:off x="4372966" y="2174066"/>
              <a:ext cx="247650" cy="9810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 rot="1988943">
              <a:off x="4277911" y="2072067"/>
              <a:ext cx="125413" cy="98107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</p:grpSp>
      <p:sp>
        <p:nvSpPr>
          <p:cNvPr id="15" name="Freeform 14"/>
          <p:cNvSpPr>
            <a:spLocks/>
          </p:cNvSpPr>
          <p:nvPr/>
        </p:nvSpPr>
        <p:spPr bwMode="auto">
          <a:xfrm rot="1988943">
            <a:off x="10453967" y="10297066"/>
            <a:ext cx="1324690" cy="1143000"/>
          </a:xfrm>
          <a:custGeom>
            <a:avLst/>
            <a:gdLst>
              <a:gd name="T0" fmla="*/ 30 w 44"/>
              <a:gd name="T1" fmla="*/ 38 h 38"/>
              <a:gd name="T2" fmla="*/ 44 w 44"/>
              <a:gd name="T3" fmla="*/ 0 h 38"/>
              <a:gd name="T4" fmla="*/ 33 w 44"/>
              <a:gd name="T5" fmla="*/ 0 h 38"/>
              <a:gd name="T6" fmla="*/ 11 w 44"/>
              <a:gd name="T7" fmla="*/ 0 h 38"/>
              <a:gd name="T8" fmla="*/ 0 w 44"/>
              <a:gd name="T9" fmla="*/ 0 h 38"/>
              <a:gd name="T10" fmla="*/ 14 w 44"/>
              <a:gd name="T11" fmla="*/ 38 h 38"/>
              <a:gd name="T12" fmla="*/ 22 w 44"/>
              <a:gd name="T13" fmla="*/ 38 h 38"/>
              <a:gd name="T14" fmla="*/ 30 w 44"/>
              <a:gd name="T15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" h="38">
                <a:moveTo>
                  <a:pt x="30" y="38"/>
                </a:moveTo>
                <a:cubicBezTo>
                  <a:pt x="44" y="0"/>
                  <a:pt x="44" y="0"/>
                  <a:pt x="44" y="0"/>
                </a:cubicBezTo>
                <a:cubicBezTo>
                  <a:pt x="42" y="2"/>
                  <a:pt x="36" y="2"/>
                  <a:pt x="33" y="0"/>
                </a:cubicBezTo>
                <a:cubicBezTo>
                  <a:pt x="27" y="4"/>
                  <a:pt x="16" y="4"/>
                  <a:pt x="11" y="0"/>
                </a:cubicBezTo>
                <a:cubicBezTo>
                  <a:pt x="7" y="2"/>
                  <a:pt x="2" y="2"/>
                  <a:pt x="0" y="0"/>
                </a:cubicBezTo>
                <a:cubicBezTo>
                  <a:pt x="14" y="38"/>
                  <a:pt x="14" y="38"/>
                  <a:pt x="14" y="38"/>
                </a:cubicBezTo>
                <a:cubicBezTo>
                  <a:pt x="17" y="38"/>
                  <a:pt x="19" y="38"/>
                  <a:pt x="22" y="38"/>
                </a:cubicBezTo>
                <a:cubicBezTo>
                  <a:pt x="25" y="38"/>
                  <a:pt x="28" y="38"/>
                  <a:pt x="30" y="38"/>
                </a:cubicBezTo>
                <a:close/>
              </a:path>
            </a:pathLst>
          </a:custGeom>
          <a:gradFill flip="none" rotWithShape="1">
            <a:gsLst>
              <a:gs pos="0">
                <a:srgbClr val="F2CCBB">
                  <a:shade val="67500"/>
                  <a:satMod val="115000"/>
                </a:srgbClr>
              </a:gs>
              <a:gs pos="100000">
                <a:srgbClr val="F2CCB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square" lIns="241095" tIns="120541" rIns="241095" bIns="120541" numCol="1" anchor="t" anchorCtr="0" compatLnSpc="1">
            <a:prstTxWarp prst="textNoShape">
              <a:avLst/>
            </a:prstTxWarp>
          </a:bodyPr>
          <a:lstStyle/>
          <a:p>
            <a:pPr defTabSz="2410647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 rot="1988943">
            <a:off x="10408449" y="11300659"/>
            <a:ext cx="478243" cy="571502"/>
          </a:xfrm>
          <a:custGeom>
            <a:avLst/>
            <a:gdLst>
              <a:gd name="T0" fmla="*/ 7 w 16"/>
              <a:gd name="T1" fmla="*/ 18 h 19"/>
              <a:gd name="T2" fmla="*/ 9 w 16"/>
              <a:gd name="T3" fmla="*/ 18 h 19"/>
              <a:gd name="T4" fmla="*/ 10 w 16"/>
              <a:gd name="T5" fmla="*/ 17 h 19"/>
              <a:gd name="T6" fmla="*/ 16 w 16"/>
              <a:gd name="T7" fmla="*/ 0 h 19"/>
              <a:gd name="T8" fmla="*/ 8 w 16"/>
              <a:gd name="T9" fmla="*/ 0 h 19"/>
              <a:gd name="T10" fmla="*/ 0 w 16"/>
              <a:gd name="T11" fmla="*/ 0 h 19"/>
              <a:gd name="T12" fmla="*/ 6 w 16"/>
              <a:gd name="T13" fmla="*/ 17 h 19"/>
              <a:gd name="T14" fmla="*/ 7 w 16"/>
              <a:gd name="T1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" h="19">
                <a:moveTo>
                  <a:pt x="7" y="18"/>
                </a:moveTo>
                <a:cubicBezTo>
                  <a:pt x="8" y="19"/>
                  <a:pt x="8" y="19"/>
                  <a:pt x="9" y="18"/>
                </a:cubicBezTo>
                <a:cubicBezTo>
                  <a:pt x="10" y="18"/>
                  <a:pt x="10" y="18"/>
                  <a:pt x="10" y="17"/>
                </a:cubicBezTo>
                <a:cubicBezTo>
                  <a:pt x="16" y="0"/>
                  <a:pt x="16" y="0"/>
                  <a:pt x="16" y="0"/>
                </a:cubicBezTo>
                <a:cubicBezTo>
                  <a:pt x="14" y="0"/>
                  <a:pt x="11" y="0"/>
                  <a:pt x="8" y="0"/>
                </a:cubicBezTo>
                <a:cubicBezTo>
                  <a:pt x="5" y="0"/>
                  <a:pt x="3" y="0"/>
                  <a:pt x="0" y="0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8"/>
                  <a:pt x="7" y="18"/>
                  <a:pt x="7" y="18"/>
                </a:cubicBezTo>
                <a:close/>
              </a:path>
            </a:pathLst>
          </a:custGeom>
          <a:solidFill>
            <a:schemeClr val="bg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241095" tIns="120541" rIns="241095" bIns="120541" numCol="1" anchor="t" anchorCtr="0" compatLnSpc="1">
            <a:prstTxWarp prst="textNoShape">
              <a:avLst/>
            </a:prstTxWarp>
          </a:bodyPr>
          <a:lstStyle/>
          <a:p>
            <a:pPr defTabSz="2410647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37" name="Teardrop 36"/>
          <p:cNvSpPr>
            <a:spLocks noChangeAspect="1"/>
          </p:cNvSpPr>
          <p:nvPr/>
        </p:nvSpPr>
        <p:spPr>
          <a:xfrm rot="5400000">
            <a:off x="11106923" y="6651257"/>
            <a:ext cx="1188602" cy="1188293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20" tIns="90411" rIns="180820" bIns="90411" rtlCol="0" anchor="ctr"/>
          <a:lstStyle/>
          <a:p>
            <a:pPr algn="ctr" defTabSz="2410647"/>
            <a:endParaRPr lang="en-US" sz="6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11164817" y="6708946"/>
            <a:ext cx="1072617" cy="107289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20" tIns="90411" rIns="180820" bIns="90411" rtlCol="0" anchor="ctr"/>
          <a:lstStyle/>
          <a:p>
            <a:pPr algn="ctr" defTabSz="2410647"/>
            <a:endParaRPr lang="en-US" sz="6400">
              <a:solidFill>
                <a:srgbClr val="2B2B2D"/>
              </a:solidFill>
              <a:latin typeface="Open Sans Light"/>
            </a:endParaRPr>
          </a:p>
        </p:txBody>
      </p:sp>
      <p:grpSp>
        <p:nvGrpSpPr>
          <p:cNvPr id="60" name="Group 59"/>
          <p:cNvGrpSpPr>
            <a:grpSpLocks noChangeAspect="1"/>
          </p:cNvGrpSpPr>
          <p:nvPr/>
        </p:nvGrpSpPr>
        <p:grpSpPr>
          <a:xfrm>
            <a:off x="11423494" y="6958714"/>
            <a:ext cx="555482" cy="573360"/>
            <a:chOff x="4224785" y="1773473"/>
            <a:chExt cx="381476" cy="393651"/>
          </a:xfrm>
        </p:grpSpPr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4333778" y="1773473"/>
              <a:ext cx="158852" cy="38264"/>
            </a:xfrm>
            <a:prstGeom prst="rect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4224785" y="1811737"/>
              <a:ext cx="381476" cy="355387"/>
            </a:xfrm>
            <a:custGeom>
              <a:avLst/>
              <a:gdLst>
                <a:gd name="T0" fmla="*/ 525 w 557"/>
                <a:gd name="T1" fmla="*/ 399 h 519"/>
                <a:gd name="T2" fmla="*/ 362 w 557"/>
                <a:gd name="T3" fmla="*/ 67 h 519"/>
                <a:gd name="T4" fmla="*/ 362 w 557"/>
                <a:gd name="T5" fmla="*/ 0 h 519"/>
                <a:gd name="T6" fmla="*/ 194 w 557"/>
                <a:gd name="T7" fmla="*/ 0 h 519"/>
                <a:gd name="T8" fmla="*/ 194 w 557"/>
                <a:gd name="T9" fmla="*/ 67 h 519"/>
                <a:gd name="T10" fmla="*/ 32 w 557"/>
                <a:gd name="T11" fmla="*/ 399 h 519"/>
                <a:gd name="T12" fmla="*/ 71 w 557"/>
                <a:gd name="T13" fmla="*/ 519 h 519"/>
                <a:gd name="T14" fmla="*/ 485 w 557"/>
                <a:gd name="T15" fmla="*/ 519 h 519"/>
                <a:gd name="T16" fmla="*/ 525 w 557"/>
                <a:gd name="T17" fmla="*/ 39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7" h="519">
                  <a:moveTo>
                    <a:pt x="525" y="399"/>
                  </a:moveTo>
                  <a:cubicBezTo>
                    <a:pt x="362" y="67"/>
                    <a:pt x="362" y="67"/>
                    <a:pt x="362" y="67"/>
                  </a:cubicBezTo>
                  <a:cubicBezTo>
                    <a:pt x="362" y="0"/>
                    <a:pt x="362" y="0"/>
                    <a:pt x="362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32" y="399"/>
                    <a:pt x="32" y="399"/>
                    <a:pt x="32" y="399"/>
                  </a:cubicBezTo>
                  <a:cubicBezTo>
                    <a:pt x="6" y="460"/>
                    <a:pt x="0" y="519"/>
                    <a:pt x="71" y="519"/>
                  </a:cubicBezTo>
                  <a:cubicBezTo>
                    <a:pt x="485" y="519"/>
                    <a:pt x="485" y="519"/>
                    <a:pt x="485" y="519"/>
                  </a:cubicBezTo>
                  <a:cubicBezTo>
                    <a:pt x="557" y="519"/>
                    <a:pt x="551" y="460"/>
                    <a:pt x="525" y="399"/>
                  </a:cubicBezTo>
                  <a:close/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4316676" y="1996677"/>
              <a:ext cx="197115" cy="128705"/>
            </a:xfrm>
            <a:custGeom>
              <a:avLst/>
              <a:gdLst>
                <a:gd name="T0" fmla="*/ 281 w 288"/>
                <a:gd name="T1" fmla="*/ 1 h 188"/>
                <a:gd name="T2" fmla="*/ 288 w 288"/>
                <a:gd name="T3" fmla="*/ 44 h 188"/>
                <a:gd name="T4" fmla="*/ 144 w 288"/>
                <a:gd name="T5" fmla="*/ 188 h 188"/>
                <a:gd name="T6" fmla="*/ 0 w 288"/>
                <a:gd name="T7" fmla="*/ 44 h 188"/>
                <a:gd name="T8" fmla="*/ 7 w 288"/>
                <a:gd name="T9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188">
                  <a:moveTo>
                    <a:pt x="281" y="1"/>
                  </a:moveTo>
                  <a:cubicBezTo>
                    <a:pt x="286" y="15"/>
                    <a:pt x="288" y="29"/>
                    <a:pt x="288" y="44"/>
                  </a:cubicBezTo>
                  <a:cubicBezTo>
                    <a:pt x="288" y="124"/>
                    <a:pt x="223" y="188"/>
                    <a:pt x="144" y="188"/>
                  </a:cubicBezTo>
                  <a:cubicBezTo>
                    <a:pt x="65" y="188"/>
                    <a:pt x="0" y="124"/>
                    <a:pt x="0" y="44"/>
                  </a:cubicBezTo>
                  <a:cubicBezTo>
                    <a:pt x="0" y="29"/>
                    <a:pt x="3" y="14"/>
                    <a:pt x="7" y="0"/>
                  </a:cubicBez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64" name="Freeform 52"/>
            <p:cNvSpPr>
              <a:spLocks/>
            </p:cNvSpPr>
            <p:nvPr/>
          </p:nvSpPr>
          <p:spPr bwMode="auto">
            <a:xfrm>
              <a:off x="4321314" y="1997257"/>
              <a:ext cx="95949" cy="57685"/>
            </a:xfrm>
            <a:custGeom>
              <a:avLst/>
              <a:gdLst>
                <a:gd name="T0" fmla="*/ 140 w 140"/>
                <a:gd name="T1" fmla="*/ 84 h 84"/>
                <a:gd name="T2" fmla="*/ 0 w 140"/>
                <a:gd name="T3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84">
                  <a:moveTo>
                    <a:pt x="140" y="84"/>
                  </a:moveTo>
                  <a:cubicBezTo>
                    <a:pt x="111" y="35"/>
                    <a:pt x="59" y="3"/>
                    <a:pt x="0" y="0"/>
                  </a:cubicBez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65" name="Freeform 53"/>
            <p:cNvSpPr>
              <a:spLocks/>
            </p:cNvSpPr>
            <p:nvPr/>
          </p:nvSpPr>
          <p:spPr bwMode="auto">
            <a:xfrm>
              <a:off x="4400739" y="1997257"/>
              <a:ext cx="108413" cy="127545"/>
            </a:xfrm>
            <a:custGeom>
              <a:avLst/>
              <a:gdLst>
                <a:gd name="T0" fmla="*/ 158 w 158"/>
                <a:gd name="T1" fmla="*/ 0 h 186"/>
                <a:gd name="T2" fmla="*/ 0 w 158"/>
                <a:gd name="T3" fmla="*/ 172 h 186"/>
                <a:gd name="T4" fmla="*/ 0 w 158"/>
                <a:gd name="T5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186">
                  <a:moveTo>
                    <a:pt x="158" y="0"/>
                  </a:moveTo>
                  <a:cubicBezTo>
                    <a:pt x="70" y="8"/>
                    <a:pt x="0" y="82"/>
                    <a:pt x="0" y="172"/>
                  </a:cubicBezTo>
                  <a:cubicBezTo>
                    <a:pt x="0" y="177"/>
                    <a:pt x="0" y="181"/>
                    <a:pt x="0" y="186"/>
                  </a:cubicBez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66" name="Freeform 54"/>
            <p:cNvSpPr>
              <a:spLocks/>
            </p:cNvSpPr>
            <p:nvPr/>
          </p:nvSpPr>
          <p:spPr bwMode="auto">
            <a:xfrm>
              <a:off x="4369433" y="1928267"/>
              <a:ext cx="91021" cy="84064"/>
            </a:xfrm>
            <a:custGeom>
              <a:avLst/>
              <a:gdLst>
                <a:gd name="T0" fmla="*/ 0 w 133"/>
                <a:gd name="T1" fmla="*/ 119 h 123"/>
                <a:gd name="T2" fmla="*/ 67 w 133"/>
                <a:gd name="T3" fmla="*/ 0 h 123"/>
                <a:gd name="T4" fmla="*/ 133 w 133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123">
                  <a:moveTo>
                    <a:pt x="0" y="119"/>
                  </a:moveTo>
                  <a:cubicBezTo>
                    <a:pt x="7" y="47"/>
                    <a:pt x="56" y="0"/>
                    <a:pt x="67" y="0"/>
                  </a:cubicBezTo>
                  <a:cubicBezTo>
                    <a:pt x="78" y="0"/>
                    <a:pt x="120" y="51"/>
                    <a:pt x="133" y="123"/>
                  </a:cubicBez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</p:grpSp>
      <p:sp>
        <p:nvSpPr>
          <p:cNvPr id="38" name="Teardrop 37"/>
          <p:cNvSpPr>
            <a:spLocks noChangeAspect="1"/>
          </p:cNvSpPr>
          <p:nvPr/>
        </p:nvSpPr>
        <p:spPr>
          <a:xfrm rot="16200000">
            <a:off x="14843464" y="6371681"/>
            <a:ext cx="1188602" cy="1188293"/>
          </a:xfrm>
          <a:prstGeom prst="teardrop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20" tIns="90411" rIns="180820" bIns="90411" rtlCol="0" anchor="ctr"/>
          <a:lstStyle/>
          <a:p>
            <a:pPr algn="ctr" defTabSz="2410647"/>
            <a:endParaRPr lang="en-US" sz="6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14901457" y="6429378"/>
            <a:ext cx="1072617" cy="107289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20" tIns="90411" rIns="180820" bIns="90411" rtlCol="0" anchor="ctr"/>
          <a:lstStyle/>
          <a:p>
            <a:pPr algn="ctr" defTabSz="2410647"/>
            <a:endParaRPr lang="en-US" sz="6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7661754" y="6708032"/>
            <a:ext cx="9100611" cy="7335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50000"/>
              </a:lnSpc>
              <a:spcAft>
                <a:spcPts val="1950"/>
              </a:spcAft>
              <a:defRPr/>
            </a:pPr>
            <a:r>
              <a:rPr lang="sv-SE" sz="2900" b="1" dirty="0">
                <a:solidFill>
                  <a:srgbClr val="FFFFFF"/>
                </a:solidFill>
                <a:latin typeface="Arial"/>
                <a:cs typeface="Arial"/>
              </a:rPr>
              <a:t>PP NOMOR 18 TAHUN 2016: </a:t>
            </a:r>
          </a:p>
          <a:p>
            <a:pPr>
              <a:lnSpc>
                <a:spcPct val="50000"/>
              </a:lnSpc>
              <a:spcAft>
                <a:spcPts val="1950"/>
              </a:spcAft>
              <a:defRPr/>
            </a:pPr>
            <a:r>
              <a:rPr lang="sv-SE" sz="2900" b="1" dirty="0">
                <a:solidFill>
                  <a:srgbClr val="FFFFFF"/>
                </a:solidFill>
                <a:latin typeface="Arial"/>
                <a:cs typeface="Arial"/>
              </a:rPr>
              <a:t>PERANGKAT DAERAH</a:t>
            </a:r>
          </a:p>
        </p:txBody>
      </p:sp>
      <p:grpSp>
        <p:nvGrpSpPr>
          <p:cNvPr id="55" name="Group 54"/>
          <p:cNvGrpSpPr>
            <a:grpSpLocks noChangeAspect="1"/>
          </p:cNvGrpSpPr>
          <p:nvPr/>
        </p:nvGrpSpPr>
        <p:grpSpPr>
          <a:xfrm>
            <a:off x="15216354" y="6634271"/>
            <a:ext cx="443042" cy="663114"/>
            <a:chOff x="1068574" y="2664703"/>
            <a:chExt cx="461594" cy="690703"/>
          </a:xfrm>
        </p:grpSpPr>
        <p:sp>
          <p:nvSpPr>
            <p:cNvPr id="56" name="Freeform 65"/>
            <p:cNvSpPr>
              <a:spLocks/>
            </p:cNvSpPr>
            <p:nvPr/>
          </p:nvSpPr>
          <p:spPr bwMode="auto">
            <a:xfrm>
              <a:off x="1100219" y="2741495"/>
              <a:ext cx="422776" cy="467501"/>
            </a:xfrm>
            <a:custGeom>
              <a:avLst/>
              <a:gdLst>
                <a:gd name="T0" fmla="*/ 49 w 424"/>
                <a:gd name="T1" fmla="*/ 469 h 469"/>
                <a:gd name="T2" fmla="*/ 0 w 424"/>
                <a:gd name="T3" fmla="*/ 202 h 469"/>
                <a:gd name="T4" fmla="*/ 226 w 424"/>
                <a:gd name="T5" fmla="*/ 0 h 469"/>
                <a:gd name="T6" fmla="*/ 306 w 424"/>
                <a:gd name="T7" fmla="*/ 55 h 469"/>
                <a:gd name="T8" fmla="*/ 424 w 424"/>
                <a:gd name="T9" fmla="*/ 173 h 469"/>
                <a:gd name="T10" fmla="*/ 388 w 424"/>
                <a:gd name="T11" fmla="*/ 193 h 469"/>
                <a:gd name="T12" fmla="*/ 354 w 424"/>
                <a:gd name="T13" fmla="*/ 222 h 469"/>
                <a:gd name="T14" fmla="*/ 298 w 424"/>
                <a:gd name="T15" fmla="*/ 199 h 469"/>
                <a:gd name="T16" fmla="*/ 245 w 424"/>
                <a:gd name="T17" fmla="*/ 210 h 469"/>
                <a:gd name="T18" fmla="*/ 214 w 424"/>
                <a:gd name="T19" fmla="*/ 212 h 469"/>
                <a:gd name="T20" fmla="*/ 356 w 424"/>
                <a:gd name="T21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4" h="469">
                  <a:moveTo>
                    <a:pt x="49" y="469"/>
                  </a:moveTo>
                  <a:cubicBezTo>
                    <a:pt x="88" y="369"/>
                    <a:pt x="0" y="313"/>
                    <a:pt x="0" y="202"/>
                  </a:cubicBezTo>
                  <a:cubicBezTo>
                    <a:pt x="0" y="91"/>
                    <a:pt x="110" y="0"/>
                    <a:pt x="226" y="0"/>
                  </a:cubicBezTo>
                  <a:cubicBezTo>
                    <a:pt x="270" y="0"/>
                    <a:pt x="312" y="26"/>
                    <a:pt x="306" y="55"/>
                  </a:cubicBezTo>
                  <a:cubicBezTo>
                    <a:pt x="329" y="68"/>
                    <a:pt x="403" y="119"/>
                    <a:pt x="424" y="173"/>
                  </a:cubicBezTo>
                  <a:cubicBezTo>
                    <a:pt x="388" y="193"/>
                    <a:pt x="388" y="193"/>
                    <a:pt x="388" y="193"/>
                  </a:cubicBezTo>
                  <a:cubicBezTo>
                    <a:pt x="388" y="193"/>
                    <a:pt x="364" y="227"/>
                    <a:pt x="354" y="222"/>
                  </a:cubicBezTo>
                  <a:cubicBezTo>
                    <a:pt x="344" y="218"/>
                    <a:pt x="312" y="199"/>
                    <a:pt x="298" y="199"/>
                  </a:cubicBezTo>
                  <a:cubicBezTo>
                    <a:pt x="283" y="199"/>
                    <a:pt x="278" y="210"/>
                    <a:pt x="245" y="210"/>
                  </a:cubicBezTo>
                  <a:cubicBezTo>
                    <a:pt x="235" y="210"/>
                    <a:pt x="214" y="212"/>
                    <a:pt x="214" y="212"/>
                  </a:cubicBezTo>
                  <a:cubicBezTo>
                    <a:pt x="214" y="212"/>
                    <a:pt x="356" y="376"/>
                    <a:pt x="356" y="469"/>
                  </a:cubicBezTo>
                </a:path>
              </a:pathLst>
            </a:custGeom>
            <a:noFill/>
            <a:ln w="9525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57" name="Freeform 66"/>
            <p:cNvSpPr>
              <a:spLocks/>
            </p:cNvSpPr>
            <p:nvPr/>
          </p:nvSpPr>
          <p:spPr bwMode="auto">
            <a:xfrm>
              <a:off x="1228909" y="2664703"/>
              <a:ext cx="94935" cy="98732"/>
            </a:xfrm>
            <a:custGeom>
              <a:avLst/>
              <a:gdLst>
                <a:gd name="T0" fmla="*/ 0 w 95"/>
                <a:gd name="T1" fmla="*/ 99 h 99"/>
                <a:gd name="T2" fmla="*/ 92 w 95"/>
                <a:gd name="T3" fmla="*/ 0 h 99"/>
                <a:gd name="T4" fmla="*/ 92 w 95"/>
                <a:gd name="T5" fmla="*/ 7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99">
                  <a:moveTo>
                    <a:pt x="0" y="99"/>
                  </a:moveTo>
                  <a:cubicBezTo>
                    <a:pt x="0" y="99"/>
                    <a:pt x="18" y="5"/>
                    <a:pt x="92" y="0"/>
                  </a:cubicBezTo>
                  <a:cubicBezTo>
                    <a:pt x="95" y="28"/>
                    <a:pt x="92" y="77"/>
                    <a:pt x="92" y="77"/>
                  </a:cubicBezTo>
                </a:path>
              </a:pathLst>
            </a:custGeom>
            <a:noFill/>
            <a:ln w="9525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58" name="Freeform 67"/>
            <p:cNvSpPr>
              <a:spLocks/>
            </p:cNvSpPr>
            <p:nvPr/>
          </p:nvSpPr>
          <p:spPr bwMode="auto">
            <a:xfrm>
              <a:off x="1091359" y="3208996"/>
              <a:ext cx="415603" cy="69619"/>
            </a:xfrm>
            <a:custGeom>
              <a:avLst/>
              <a:gdLst>
                <a:gd name="T0" fmla="*/ 35 w 417"/>
                <a:gd name="T1" fmla="*/ 70 h 70"/>
                <a:gd name="T2" fmla="*/ 0 w 417"/>
                <a:gd name="T3" fmla="*/ 35 h 70"/>
                <a:gd name="T4" fmla="*/ 35 w 417"/>
                <a:gd name="T5" fmla="*/ 0 h 70"/>
                <a:gd name="T6" fmla="*/ 381 w 417"/>
                <a:gd name="T7" fmla="*/ 0 h 70"/>
                <a:gd name="T8" fmla="*/ 417 w 417"/>
                <a:gd name="T9" fmla="*/ 35 h 70"/>
                <a:gd name="T10" fmla="*/ 381 w 417"/>
                <a:gd name="T11" fmla="*/ 70 h 70"/>
                <a:gd name="T12" fmla="*/ 35 w 417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7" h="70">
                  <a:moveTo>
                    <a:pt x="35" y="70"/>
                  </a:moveTo>
                  <a:cubicBezTo>
                    <a:pt x="16" y="70"/>
                    <a:pt x="0" y="55"/>
                    <a:pt x="0" y="35"/>
                  </a:cubicBezTo>
                  <a:cubicBezTo>
                    <a:pt x="0" y="15"/>
                    <a:pt x="16" y="0"/>
                    <a:pt x="35" y="0"/>
                  </a:cubicBezTo>
                  <a:cubicBezTo>
                    <a:pt x="381" y="0"/>
                    <a:pt x="381" y="0"/>
                    <a:pt x="381" y="0"/>
                  </a:cubicBezTo>
                  <a:cubicBezTo>
                    <a:pt x="401" y="0"/>
                    <a:pt x="417" y="15"/>
                    <a:pt x="417" y="35"/>
                  </a:cubicBezTo>
                  <a:cubicBezTo>
                    <a:pt x="417" y="55"/>
                    <a:pt x="401" y="70"/>
                    <a:pt x="381" y="70"/>
                  </a:cubicBezTo>
                  <a:lnTo>
                    <a:pt x="35" y="70"/>
                  </a:lnTo>
                  <a:close/>
                </a:path>
              </a:pathLst>
            </a:custGeom>
            <a:noFill/>
            <a:ln w="9525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59" name="Freeform 68"/>
            <p:cNvSpPr>
              <a:spLocks/>
            </p:cNvSpPr>
            <p:nvPr/>
          </p:nvSpPr>
          <p:spPr bwMode="auto">
            <a:xfrm>
              <a:off x="1068574" y="3278614"/>
              <a:ext cx="461594" cy="76792"/>
            </a:xfrm>
            <a:custGeom>
              <a:avLst/>
              <a:gdLst>
                <a:gd name="T0" fmla="*/ 38 w 463"/>
                <a:gd name="T1" fmla="*/ 77 h 77"/>
                <a:gd name="T2" fmla="*/ 0 w 463"/>
                <a:gd name="T3" fmla="*/ 39 h 77"/>
                <a:gd name="T4" fmla="*/ 38 w 463"/>
                <a:gd name="T5" fmla="*/ 0 h 77"/>
                <a:gd name="T6" fmla="*/ 425 w 463"/>
                <a:gd name="T7" fmla="*/ 0 h 77"/>
                <a:gd name="T8" fmla="*/ 463 w 463"/>
                <a:gd name="T9" fmla="*/ 39 h 77"/>
                <a:gd name="T10" fmla="*/ 425 w 463"/>
                <a:gd name="T11" fmla="*/ 77 h 77"/>
                <a:gd name="T12" fmla="*/ 38 w 463"/>
                <a:gd name="T13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3" h="77">
                  <a:moveTo>
                    <a:pt x="38" y="77"/>
                  </a:moveTo>
                  <a:cubicBezTo>
                    <a:pt x="17" y="77"/>
                    <a:pt x="0" y="60"/>
                    <a:pt x="0" y="39"/>
                  </a:cubicBezTo>
                  <a:cubicBezTo>
                    <a:pt x="0" y="18"/>
                    <a:pt x="17" y="0"/>
                    <a:pt x="38" y="0"/>
                  </a:cubicBezTo>
                  <a:cubicBezTo>
                    <a:pt x="425" y="0"/>
                    <a:pt x="425" y="0"/>
                    <a:pt x="425" y="0"/>
                  </a:cubicBezTo>
                  <a:cubicBezTo>
                    <a:pt x="446" y="0"/>
                    <a:pt x="463" y="18"/>
                    <a:pt x="463" y="39"/>
                  </a:cubicBezTo>
                  <a:cubicBezTo>
                    <a:pt x="463" y="60"/>
                    <a:pt x="446" y="77"/>
                    <a:pt x="425" y="77"/>
                  </a:cubicBezTo>
                  <a:lnTo>
                    <a:pt x="38" y="77"/>
                  </a:lnTo>
                  <a:close/>
                </a:path>
              </a:pathLst>
            </a:custGeom>
            <a:noFill/>
            <a:ln w="9525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</p:grpSp>
      <p:sp>
        <p:nvSpPr>
          <p:cNvPr id="74" name="Rectangle 73"/>
          <p:cNvSpPr/>
          <p:nvPr/>
        </p:nvSpPr>
        <p:spPr>
          <a:xfrm>
            <a:off x="16241937" y="6428947"/>
            <a:ext cx="1226723" cy="120212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defTabSz="2410647">
              <a:lnSpc>
                <a:spcPct val="89000"/>
              </a:lnSpc>
            </a:pPr>
            <a:r>
              <a:rPr lang="en-US" sz="8600" dirty="0">
                <a:solidFill>
                  <a:srgbClr val="FFFFFF"/>
                </a:solidFill>
                <a:latin typeface="Open Sans Light"/>
              </a:rPr>
              <a:t>02</a:t>
            </a:r>
          </a:p>
        </p:txBody>
      </p:sp>
      <p:sp>
        <p:nvSpPr>
          <p:cNvPr id="77" name="Rectangle 76"/>
          <p:cNvSpPr/>
          <p:nvPr/>
        </p:nvSpPr>
        <p:spPr>
          <a:xfrm>
            <a:off x="-2308964" y="6959457"/>
            <a:ext cx="11807810" cy="23827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50000"/>
              </a:lnSpc>
              <a:spcAft>
                <a:spcPts val="1950"/>
              </a:spcAft>
              <a:defRPr/>
            </a:pPr>
            <a:r>
              <a:rPr lang="sv-SE" sz="2900" b="1" dirty="0">
                <a:solidFill>
                  <a:srgbClr val="FFFFFF"/>
                </a:solidFill>
                <a:latin typeface="Arial"/>
                <a:cs typeface="Arial"/>
              </a:rPr>
              <a:t>PERMENPAN&amp;RB NOMOR 4 TAHUN 2014</a:t>
            </a:r>
          </a:p>
          <a:p>
            <a:pPr algn="r">
              <a:lnSpc>
                <a:spcPct val="50000"/>
              </a:lnSpc>
              <a:spcAft>
                <a:spcPts val="1950"/>
              </a:spcAft>
              <a:defRPr/>
            </a:pPr>
            <a:r>
              <a:rPr lang="en-US" sz="2900" b="1" dirty="0">
                <a:solidFill>
                  <a:srgbClr val="FFFFFF"/>
                </a:solidFill>
                <a:latin typeface="Arial"/>
                <a:cs typeface="Arial"/>
              </a:rPr>
              <a:t>J.F. POLISI PAMONG PRAJA DAN ANGKA KREDITNYA</a:t>
            </a:r>
          </a:p>
          <a:p>
            <a:pPr>
              <a:lnSpc>
                <a:spcPct val="150000"/>
              </a:lnSpc>
              <a:spcAft>
                <a:spcPts val="1950"/>
              </a:spcAft>
              <a:defRPr/>
            </a:pPr>
            <a:endParaRPr lang="sv-SE" sz="2400" b="1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lnSpc>
                <a:spcPct val="150000"/>
              </a:lnSpc>
              <a:spcAft>
                <a:spcPts val="1950"/>
              </a:spcAft>
              <a:defRPr/>
            </a:pPr>
            <a:endParaRPr lang="sv-SE" sz="29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9640641" y="6671007"/>
            <a:ext cx="1226723" cy="120212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 defTabSz="2410647">
              <a:lnSpc>
                <a:spcPct val="89000"/>
              </a:lnSpc>
            </a:pPr>
            <a:r>
              <a:rPr lang="en-US" sz="8600" dirty="0">
                <a:solidFill>
                  <a:srgbClr val="FFFFFF"/>
                </a:solidFill>
                <a:latin typeface="Open Sans Light"/>
              </a:rPr>
              <a:t>03</a:t>
            </a:r>
          </a:p>
        </p:txBody>
      </p:sp>
      <p:sp>
        <p:nvSpPr>
          <p:cNvPr id="36" name="Teardrop 35"/>
          <p:cNvSpPr>
            <a:spLocks noChangeAspect="1"/>
          </p:cNvSpPr>
          <p:nvPr/>
        </p:nvSpPr>
        <p:spPr>
          <a:xfrm rot="5400000">
            <a:off x="13973024" y="2252646"/>
            <a:ext cx="1188602" cy="1188293"/>
          </a:xfrm>
          <a:prstGeom prst="teardrop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20" tIns="90411" rIns="180820" bIns="90411" rtlCol="0" anchor="ctr"/>
          <a:lstStyle/>
          <a:p>
            <a:pPr algn="ctr" defTabSz="2410647"/>
            <a:endParaRPr lang="en-US" sz="6400">
              <a:solidFill>
                <a:srgbClr val="2B2B2D"/>
              </a:solidFill>
              <a:latin typeface="Open Sans Light"/>
            </a:endParaRPr>
          </a:p>
        </p:txBody>
      </p:sp>
      <p:sp>
        <p:nvSpPr>
          <p:cNvPr id="42" name="Oval 41"/>
          <p:cNvSpPr>
            <a:spLocks noChangeAspect="1"/>
          </p:cNvSpPr>
          <p:nvPr/>
        </p:nvSpPr>
        <p:spPr>
          <a:xfrm>
            <a:off x="14030918" y="2310232"/>
            <a:ext cx="1072617" cy="107289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80820" tIns="90411" rIns="180820" bIns="90411" rtlCol="0" anchor="ctr"/>
          <a:lstStyle/>
          <a:p>
            <a:pPr algn="ctr" defTabSz="2410647"/>
            <a:endParaRPr lang="en-US" sz="6400">
              <a:solidFill>
                <a:srgbClr val="2B2B2D"/>
              </a:solidFill>
              <a:latin typeface="Open Sans Light"/>
            </a:endParaRPr>
          </a:p>
        </p:txBody>
      </p:sp>
      <p:grpSp>
        <p:nvGrpSpPr>
          <p:cNvPr id="67" name="Group 66"/>
          <p:cNvGrpSpPr>
            <a:grpSpLocks noChangeAspect="1"/>
          </p:cNvGrpSpPr>
          <p:nvPr/>
        </p:nvGrpSpPr>
        <p:grpSpPr>
          <a:xfrm>
            <a:off x="14186062" y="2487492"/>
            <a:ext cx="762527" cy="718384"/>
            <a:chOff x="3898919" y="1776431"/>
            <a:chExt cx="610600" cy="575104"/>
          </a:xfrm>
        </p:grpSpPr>
        <p:sp>
          <p:nvSpPr>
            <p:cNvPr id="68" name="Freeform 272"/>
            <p:cNvSpPr>
              <a:spLocks/>
            </p:cNvSpPr>
            <p:nvPr/>
          </p:nvSpPr>
          <p:spPr bwMode="auto">
            <a:xfrm>
              <a:off x="3898919" y="1980442"/>
              <a:ext cx="610600" cy="166723"/>
            </a:xfrm>
            <a:custGeom>
              <a:avLst/>
              <a:gdLst>
                <a:gd name="T0" fmla="*/ 624 w 721"/>
                <a:gd name="T1" fmla="*/ 166 h 197"/>
                <a:gd name="T2" fmla="*/ 360 w 721"/>
                <a:gd name="T3" fmla="*/ 197 h 197"/>
                <a:gd name="T4" fmla="*/ 0 w 721"/>
                <a:gd name="T5" fmla="*/ 99 h 197"/>
                <a:gd name="T6" fmla="*/ 360 w 721"/>
                <a:gd name="T7" fmla="*/ 0 h 197"/>
                <a:gd name="T8" fmla="*/ 721 w 721"/>
                <a:gd name="T9" fmla="*/ 99 h 197"/>
                <a:gd name="T10" fmla="*/ 669 w 721"/>
                <a:gd name="T11" fmla="*/ 14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1" h="197">
                  <a:moveTo>
                    <a:pt x="624" y="166"/>
                  </a:moveTo>
                  <a:cubicBezTo>
                    <a:pt x="558" y="185"/>
                    <a:pt x="465" y="197"/>
                    <a:pt x="360" y="197"/>
                  </a:cubicBezTo>
                  <a:cubicBezTo>
                    <a:pt x="161" y="197"/>
                    <a:pt x="0" y="153"/>
                    <a:pt x="0" y="99"/>
                  </a:cubicBezTo>
                  <a:cubicBezTo>
                    <a:pt x="0" y="44"/>
                    <a:pt x="161" y="0"/>
                    <a:pt x="360" y="0"/>
                  </a:cubicBezTo>
                  <a:cubicBezTo>
                    <a:pt x="559" y="0"/>
                    <a:pt x="721" y="44"/>
                    <a:pt x="721" y="99"/>
                  </a:cubicBezTo>
                  <a:cubicBezTo>
                    <a:pt x="721" y="117"/>
                    <a:pt x="702" y="135"/>
                    <a:pt x="669" y="149"/>
                  </a:cubicBez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69" name="Freeform 273"/>
            <p:cNvSpPr>
              <a:spLocks/>
            </p:cNvSpPr>
            <p:nvPr/>
          </p:nvSpPr>
          <p:spPr bwMode="auto">
            <a:xfrm>
              <a:off x="4031222" y="1776431"/>
              <a:ext cx="365715" cy="575104"/>
            </a:xfrm>
            <a:custGeom>
              <a:avLst/>
              <a:gdLst>
                <a:gd name="T0" fmla="*/ 26 w 432"/>
                <a:gd name="T1" fmla="*/ 494 h 679"/>
                <a:gd name="T2" fmla="*/ 119 w 432"/>
                <a:gd name="T3" fmla="*/ 290 h 679"/>
                <a:gd name="T4" fmla="*/ 385 w 432"/>
                <a:gd name="T5" fmla="*/ 28 h 679"/>
                <a:gd name="T6" fmla="*/ 290 w 432"/>
                <a:gd name="T7" fmla="*/ 389 h 679"/>
                <a:gd name="T8" fmla="*/ 24 w 432"/>
                <a:gd name="T9" fmla="*/ 652 h 679"/>
                <a:gd name="T10" fmla="*/ 13 w 432"/>
                <a:gd name="T11" fmla="*/ 540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2" h="679">
                  <a:moveTo>
                    <a:pt x="26" y="494"/>
                  </a:moveTo>
                  <a:cubicBezTo>
                    <a:pt x="45" y="434"/>
                    <a:pt x="77" y="363"/>
                    <a:pt x="119" y="290"/>
                  </a:cubicBezTo>
                  <a:cubicBezTo>
                    <a:pt x="219" y="118"/>
                    <a:pt x="338" y="0"/>
                    <a:pt x="385" y="28"/>
                  </a:cubicBezTo>
                  <a:cubicBezTo>
                    <a:pt x="432" y="55"/>
                    <a:pt x="389" y="217"/>
                    <a:pt x="290" y="389"/>
                  </a:cubicBezTo>
                  <a:cubicBezTo>
                    <a:pt x="190" y="561"/>
                    <a:pt x="71" y="679"/>
                    <a:pt x="24" y="652"/>
                  </a:cubicBezTo>
                  <a:cubicBezTo>
                    <a:pt x="2" y="639"/>
                    <a:pt x="0" y="598"/>
                    <a:pt x="13" y="540"/>
                  </a:cubicBez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70" name="Freeform 274"/>
            <p:cNvSpPr>
              <a:spLocks/>
            </p:cNvSpPr>
            <p:nvPr/>
          </p:nvSpPr>
          <p:spPr bwMode="auto">
            <a:xfrm>
              <a:off x="4011502" y="1790055"/>
              <a:ext cx="385434" cy="561480"/>
            </a:xfrm>
            <a:custGeom>
              <a:avLst/>
              <a:gdLst>
                <a:gd name="T0" fmla="*/ 173 w 455"/>
                <a:gd name="T1" fmla="*/ 81 h 663"/>
                <a:gd name="T2" fmla="*/ 313 w 455"/>
                <a:gd name="T3" fmla="*/ 274 h 663"/>
                <a:gd name="T4" fmla="*/ 408 w 455"/>
                <a:gd name="T5" fmla="*/ 636 h 663"/>
                <a:gd name="T6" fmla="*/ 142 w 455"/>
                <a:gd name="T7" fmla="*/ 373 h 663"/>
                <a:gd name="T8" fmla="*/ 47 w 455"/>
                <a:gd name="T9" fmla="*/ 12 h 663"/>
                <a:gd name="T10" fmla="*/ 138 w 455"/>
                <a:gd name="T11" fmla="*/ 48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5" h="663">
                  <a:moveTo>
                    <a:pt x="173" y="81"/>
                  </a:moveTo>
                  <a:cubicBezTo>
                    <a:pt x="218" y="128"/>
                    <a:pt x="267" y="196"/>
                    <a:pt x="313" y="274"/>
                  </a:cubicBezTo>
                  <a:cubicBezTo>
                    <a:pt x="412" y="447"/>
                    <a:pt x="455" y="609"/>
                    <a:pt x="408" y="636"/>
                  </a:cubicBezTo>
                  <a:cubicBezTo>
                    <a:pt x="361" y="663"/>
                    <a:pt x="242" y="545"/>
                    <a:pt x="142" y="373"/>
                  </a:cubicBezTo>
                  <a:cubicBezTo>
                    <a:pt x="43" y="201"/>
                    <a:pt x="0" y="39"/>
                    <a:pt x="47" y="12"/>
                  </a:cubicBezTo>
                  <a:cubicBezTo>
                    <a:pt x="67" y="0"/>
                    <a:pt x="100" y="14"/>
                    <a:pt x="138" y="48"/>
                  </a:cubicBez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71" name="Oval 275"/>
            <p:cNvSpPr>
              <a:spLocks noChangeArrowheads="1"/>
            </p:cNvSpPr>
            <p:nvPr/>
          </p:nvSpPr>
          <p:spPr bwMode="auto">
            <a:xfrm>
              <a:off x="4426696" y="2094100"/>
              <a:ext cx="40516" cy="40516"/>
            </a:xfrm>
            <a:prstGeom prst="ellipse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72" name="Oval 276"/>
            <p:cNvSpPr>
              <a:spLocks noChangeArrowheads="1"/>
            </p:cNvSpPr>
            <p:nvPr/>
          </p:nvSpPr>
          <p:spPr bwMode="auto">
            <a:xfrm>
              <a:off x="4026920" y="2193776"/>
              <a:ext cx="40516" cy="40874"/>
            </a:xfrm>
            <a:prstGeom prst="ellipse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73" name="Freeform 277"/>
            <p:cNvSpPr>
              <a:spLocks/>
            </p:cNvSpPr>
            <p:nvPr/>
          </p:nvSpPr>
          <p:spPr bwMode="auto">
            <a:xfrm>
              <a:off x="4123367" y="1823758"/>
              <a:ext cx="40516" cy="40516"/>
            </a:xfrm>
            <a:custGeom>
              <a:avLst/>
              <a:gdLst>
                <a:gd name="T0" fmla="*/ 48 w 48"/>
                <a:gd name="T1" fmla="*/ 24 h 48"/>
                <a:gd name="T2" fmla="*/ 40 w 48"/>
                <a:gd name="T3" fmla="*/ 42 h 48"/>
                <a:gd name="T4" fmla="*/ 24 w 48"/>
                <a:gd name="T5" fmla="*/ 48 h 48"/>
                <a:gd name="T6" fmla="*/ 0 w 48"/>
                <a:gd name="T7" fmla="*/ 24 h 48"/>
                <a:gd name="T8" fmla="*/ 24 w 48"/>
                <a:gd name="T9" fmla="*/ 0 h 48"/>
                <a:gd name="T10" fmla="*/ 48 w 48"/>
                <a:gd name="T1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48">
                  <a:moveTo>
                    <a:pt x="48" y="24"/>
                  </a:moveTo>
                  <a:cubicBezTo>
                    <a:pt x="48" y="31"/>
                    <a:pt x="45" y="37"/>
                    <a:pt x="40" y="42"/>
                  </a:cubicBezTo>
                  <a:cubicBezTo>
                    <a:pt x="36" y="46"/>
                    <a:pt x="30" y="48"/>
                    <a:pt x="24" y="48"/>
                  </a:cubicBezTo>
                  <a:cubicBezTo>
                    <a:pt x="11" y="48"/>
                    <a:pt x="0" y="37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7" y="0"/>
                    <a:pt x="48" y="11"/>
                    <a:pt x="48" y="24"/>
                  </a:cubicBezTo>
                  <a:close/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</p:grpSp>
      <p:sp>
        <p:nvSpPr>
          <p:cNvPr id="79" name="Rectangle 78"/>
          <p:cNvSpPr/>
          <p:nvPr/>
        </p:nvSpPr>
        <p:spPr>
          <a:xfrm>
            <a:off x="3643580" y="2537378"/>
            <a:ext cx="8737167" cy="7335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50000"/>
              </a:lnSpc>
              <a:spcAft>
                <a:spcPts val="1950"/>
              </a:spcAft>
              <a:defRPr/>
            </a:pPr>
            <a:r>
              <a:rPr lang="sv-SE" sz="2900" b="1" dirty="0">
                <a:solidFill>
                  <a:srgbClr val="FFFFFF"/>
                </a:solidFill>
                <a:latin typeface="Arial"/>
                <a:cs typeface="Arial"/>
              </a:rPr>
              <a:t>UU NOMOR 23 TAHUN 2015: </a:t>
            </a:r>
          </a:p>
          <a:p>
            <a:pPr algn="r">
              <a:lnSpc>
                <a:spcPct val="50000"/>
              </a:lnSpc>
              <a:spcAft>
                <a:spcPts val="1950"/>
              </a:spcAft>
              <a:defRPr/>
            </a:pPr>
            <a:r>
              <a:rPr lang="sv-SE" sz="2900" b="1" dirty="0">
                <a:solidFill>
                  <a:srgbClr val="FFFFFF"/>
                </a:solidFill>
                <a:latin typeface="Arial"/>
                <a:cs typeface="Arial"/>
              </a:rPr>
              <a:t>PEMERINTAH DAERAH</a:t>
            </a:r>
            <a:endParaRPr lang="en-US" sz="29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2606306" y="2271595"/>
            <a:ext cx="1226723" cy="120212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 defTabSz="2410647">
              <a:lnSpc>
                <a:spcPct val="89000"/>
              </a:lnSpc>
            </a:pPr>
            <a:r>
              <a:rPr lang="en-US" sz="8600" dirty="0">
                <a:solidFill>
                  <a:srgbClr val="FFFFFF"/>
                </a:solidFill>
                <a:latin typeface="Open Sans Light"/>
              </a:rPr>
              <a:t>01</a:t>
            </a:r>
          </a:p>
        </p:txBody>
      </p:sp>
      <p:grpSp>
        <p:nvGrpSpPr>
          <p:cNvPr id="107" name="Group 106"/>
          <p:cNvGrpSpPr/>
          <p:nvPr/>
        </p:nvGrpSpPr>
        <p:grpSpPr>
          <a:xfrm>
            <a:off x="14430518" y="3307987"/>
            <a:ext cx="1163169" cy="3188670"/>
            <a:chOff x="4817419" y="1240454"/>
            <a:chExt cx="436302" cy="1195751"/>
          </a:xfrm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 rot="1988943">
              <a:off x="5129896" y="1444017"/>
              <a:ext cx="123825" cy="99218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 rot="1988943">
              <a:off x="4912474" y="1342453"/>
              <a:ext cx="247650" cy="99218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 rot="1988943">
              <a:off x="4817419" y="1240454"/>
              <a:ext cx="125413" cy="99218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2410647"/>
              <a:endParaRPr lang="en-US" sz="6400">
                <a:solidFill>
                  <a:srgbClr val="FFFFFF"/>
                </a:solidFill>
                <a:latin typeface="Open Sans Light"/>
              </a:endParaRPr>
            </a:p>
          </p:txBody>
        </p:sp>
      </p:grpSp>
      <p:sp>
        <p:nvSpPr>
          <p:cNvPr id="54" name="Freeform 53"/>
          <p:cNvSpPr>
            <a:spLocks/>
          </p:cNvSpPr>
          <p:nvPr/>
        </p:nvSpPr>
        <p:spPr bwMode="auto">
          <a:xfrm rot="1988943">
            <a:off x="15888717" y="2050869"/>
            <a:ext cx="1320456" cy="994834"/>
          </a:xfrm>
          <a:custGeom>
            <a:avLst/>
            <a:gdLst>
              <a:gd name="T0" fmla="*/ 32 w 44"/>
              <a:gd name="T1" fmla="*/ 0 h 33"/>
              <a:gd name="T2" fmla="*/ 12 w 44"/>
              <a:gd name="T3" fmla="*/ 0 h 33"/>
              <a:gd name="T4" fmla="*/ 0 w 44"/>
              <a:gd name="T5" fmla="*/ 12 h 33"/>
              <a:gd name="T6" fmla="*/ 0 w 44"/>
              <a:gd name="T7" fmla="*/ 33 h 33"/>
              <a:gd name="T8" fmla="*/ 44 w 44"/>
              <a:gd name="T9" fmla="*/ 33 h 33"/>
              <a:gd name="T10" fmla="*/ 44 w 44"/>
              <a:gd name="T11" fmla="*/ 12 h 33"/>
              <a:gd name="T12" fmla="*/ 32 w 44"/>
              <a:gd name="T13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" h="33">
                <a:moveTo>
                  <a:pt x="32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6"/>
                  <a:pt x="0" y="12"/>
                </a:cubicBezTo>
                <a:cubicBezTo>
                  <a:pt x="0" y="33"/>
                  <a:pt x="0" y="33"/>
                  <a:pt x="0" y="3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6"/>
                  <a:pt x="38" y="0"/>
                  <a:pt x="32" y="0"/>
                </a:cubicBezTo>
                <a:close/>
              </a:path>
            </a:pathLst>
          </a:custGeom>
          <a:gradFill flip="none" rotWithShape="1">
            <a:gsLst>
              <a:gs pos="0">
                <a:srgbClr val="EFBBC7">
                  <a:shade val="67500"/>
                  <a:satMod val="115000"/>
                </a:srgbClr>
              </a:gs>
              <a:gs pos="100000">
                <a:srgbClr val="EFBBC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square" lIns="241095" tIns="120541" rIns="241095" bIns="120541" numCol="1" anchor="t" anchorCtr="0" compatLnSpc="1">
            <a:prstTxWarp prst="textNoShape">
              <a:avLst/>
            </a:prstTxWarp>
          </a:bodyPr>
          <a:lstStyle/>
          <a:p>
            <a:pPr defTabSz="2410647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75" name="Rectangle 74"/>
          <p:cNvSpPr>
            <a:spLocks noChangeArrowheads="1"/>
          </p:cNvSpPr>
          <p:nvPr/>
        </p:nvSpPr>
        <p:spPr bwMode="auto">
          <a:xfrm rot="1988943">
            <a:off x="15346019" y="2884030"/>
            <a:ext cx="1320456" cy="990600"/>
          </a:xfrm>
          <a:prstGeom prst="rect">
            <a:avLst/>
          </a:prstGeom>
          <a:gradFill flip="none" rotWithShape="1">
            <a:gsLst>
              <a:gs pos="0">
                <a:srgbClr val="828282">
                  <a:shade val="30000"/>
                  <a:satMod val="115000"/>
                </a:srgbClr>
              </a:gs>
              <a:gs pos="50000">
                <a:srgbClr val="828282">
                  <a:shade val="67500"/>
                  <a:satMod val="115000"/>
                </a:srgbClr>
              </a:gs>
              <a:gs pos="100000">
                <a:srgbClr val="82828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square" lIns="241095" tIns="120541" rIns="241095" bIns="120541" numCol="1" anchor="t" anchorCtr="0" compatLnSpc="1">
            <a:prstTxWarp prst="textNoShape">
              <a:avLst/>
            </a:prstTxWarp>
          </a:bodyPr>
          <a:lstStyle/>
          <a:p>
            <a:pPr defTabSz="2410647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933770" y="3383130"/>
            <a:ext cx="11733949" cy="2263868"/>
          </a:xfrm>
          <a:prstGeom prst="roundRect">
            <a:avLst/>
          </a:prstGeom>
          <a:solidFill>
            <a:srgbClr val="37896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28" tIns="45660" rIns="91328" bIns="45660" spcCol="0" rtlCol="0" anchor="ctr"/>
          <a:lstStyle/>
          <a:p>
            <a:pPr algn="ctr"/>
            <a:r>
              <a:rPr lang="tr-TR" dirty="0" err="1"/>
              <a:t>ketenteraman</a:t>
            </a:r>
            <a:r>
              <a:rPr lang="tr-TR" dirty="0"/>
              <a:t>, </a:t>
            </a:r>
            <a:r>
              <a:rPr lang="tr-TR" dirty="0" err="1"/>
              <a:t>ketertiban</a:t>
            </a:r>
            <a:r>
              <a:rPr lang="tr-TR" dirty="0"/>
              <a:t> umum, dan </a:t>
            </a:r>
            <a:r>
              <a:rPr lang="tr-TR" dirty="0" err="1"/>
              <a:t>pelindungan</a:t>
            </a:r>
            <a:endParaRPr lang="tr-TR" dirty="0"/>
          </a:p>
          <a:p>
            <a:pPr algn="ctr"/>
            <a:r>
              <a:rPr lang="tr-TR" dirty="0" err="1" smtClean="0"/>
              <a:t>masyarakat</a:t>
            </a:r>
            <a:r>
              <a:rPr lang="tr-TR" dirty="0" smtClean="0"/>
              <a:t> </a:t>
            </a:r>
            <a:r>
              <a:rPr lang="tr-TR" dirty="0" err="1" smtClean="0"/>
              <a:t>merupakan</a:t>
            </a:r>
            <a:r>
              <a:rPr lang="tr-TR" dirty="0" smtClean="0"/>
              <a:t> 1 </a:t>
            </a:r>
            <a:r>
              <a:rPr lang="tr-TR" dirty="0" err="1" smtClean="0"/>
              <a:t>dari</a:t>
            </a:r>
            <a:r>
              <a:rPr lang="tr-TR" dirty="0" smtClean="0"/>
              <a:t> </a:t>
            </a:r>
            <a:r>
              <a:rPr lang="tr-TR" dirty="0" smtClean="0">
                <a:solidFill>
                  <a:schemeClr val="bg1"/>
                </a:solidFill>
              </a:rPr>
              <a:t>6 </a:t>
            </a:r>
            <a:r>
              <a:rPr lang="tr-TR" dirty="0" err="1" smtClean="0">
                <a:solidFill>
                  <a:srgbClr val="FFFF00"/>
                </a:solidFill>
              </a:rPr>
              <a:t>urusan</a:t>
            </a:r>
            <a:r>
              <a:rPr lang="tr-TR" dirty="0" smtClean="0">
                <a:solidFill>
                  <a:srgbClr val="FFFF00"/>
                </a:solidFill>
              </a:rPr>
              <a:t> </a:t>
            </a:r>
            <a:r>
              <a:rPr lang="tr-TR" dirty="0" err="1" smtClean="0">
                <a:solidFill>
                  <a:srgbClr val="FFFF00"/>
                </a:solidFill>
              </a:rPr>
              <a:t>wajib</a:t>
            </a:r>
            <a:r>
              <a:rPr lang="tr-TR" dirty="0" smtClean="0">
                <a:solidFill>
                  <a:srgbClr val="FFFF00"/>
                </a:solidFill>
              </a:rPr>
              <a:t> </a:t>
            </a:r>
            <a:r>
              <a:rPr lang="tr-TR" dirty="0" err="1" smtClean="0">
                <a:solidFill>
                  <a:srgbClr val="FFFF00"/>
                </a:solidFill>
              </a:rPr>
              <a:t>pelayanan</a:t>
            </a:r>
            <a:r>
              <a:rPr lang="tr-TR" dirty="0" smtClean="0">
                <a:solidFill>
                  <a:srgbClr val="FFFF00"/>
                </a:solidFill>
              </a:rPr>
              <a:t> </a:t>
            </a:r>
            <a:r>
              <a:rPr lang="tr-TR" dirty="0" err="1" smtClean="0">
                <a:solidFill>
                  <a:srgbClr val="FFFF00"/>
                </a:solidFill>
              </a:rPr>
              <a:t>dasar</a:t>
            </a:r>
            <a:r>
              <a:rPr lang="tr-TR" dirty="0" smtClean="0">
                <a:solidFill>
                  <a:srgbClr val="FFFF00"/>
                </a:solidFill>
              </a:rPr>
              <a:t>. </a:t>
            </a:r>
            <a:r>
              <a:rPr lang="tr-TR" dirty="0" smtClean="0">
                <a:solidFill>
                  <a:srgbClr val="FFFF00"/>
                </a:solidFill>
                <a:hlinkClick r:id="" action="ppaction://hlinkshowjump?jump=nextslide"/>
              </a:rPr>
              <a:t>====</a:t>
            </a:r>
            <a:r>
              <a:rPr lang="en-US" dirty="0">
                <a:solidFill>
                  <a:srgbClr val="FFFF00"/>
                </a:solidFill>
                <a:sym typeface="Wingdings"/>
                <a:hlinkClick r:id="" action="ppaction://hlinkshowjump?jump=nextslide"/>
              </a:rPr>
              <a:t> </a:t>
            </a:r>
            <a:r>
              <a:rPr lang="en-US" dirty="0" smtClean="0">
                <a:solidFill>
                  <a:srgbClr val="FFFF00"/>
                </a:solidFill>
                <a:sym typeface="Wingdings"/>
                <a:hlinkClick r:id="" action="ppaction://hlinkshowjump?jump=nextslide"/>
              </a:rPr>
              <a:t>&gt;&gt;</a:t>
            </a:r>
            <a:endParaRPr lang="en-US" dirty="0">
              <a:solidFill>
                <a:srgbClr val="FFFF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3667718" y="4572002"/>
            <a:ext cx="1280880" cy="0"/>
          </a:xfrm>
          <a:prstGeom prst="line">
            <a:avLst/>
          </a:prstGeom>
          <a:ln>
            <a:solidFill>
              <a:srgbClr val="FF66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Rounded Rectangle 88"/>
          <p:cNvSpPr/>
          <p:nvPr/>
        </p:nvSpPr>
        <p:spPr>
          <a:xfrm>
            <a:off x="14265535" y="7695412"/>
            <a:ext cx="9776600" cy="2332484"/>
          </a:xfrm>
          <a:prstGeom prst="roundRect">
            <a:avLst/>
          </a:prstGeom>
          <a:solidFill>
            <a:srgbClr val="76933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28" tIns="45660" rIns="91328" bIns="45660" spcCol="0" rtlCol="0" anchor="ctr"/>
          <a:lstStyle/>
          <a:p>
            <a:pPr algn="ctr"/>
            <a:r>
              <a:rPr lang="en-US" dirty="0" smtClean="0"/>
              <a:t>S</a:t>
            </a:r>
            <a:r>
              <a:rPr lang="tr-TR" dirty="0" err="1" smtClean="0"/>
              <a:t>ub</a:t>
            </a:r>
            <a:r>
              <a:rPr lang="tr-TR" dirty="0" smtClean="0"/>
              <a:t> </a:t>
            </a:r>
            <a:r>
              <a:rPr lang="tr-TR" dirty="0" err="1" smtClean="0"/>
              <a:t>urusan</a:t>
            </a:r>
            <a:r>
              <a:rPr lang="tr-TR" dirty="0" smtClean="0"/>
              <a:t> </a:t>
            </a:r>
            <a:r>
              <a:rPr lang="tr-TR" dirty="0" err="1" smtClean="0"/>
              <a:t>ketenteraman</a:t>
            </a:r>
            <a:r>
              <a:rPr lang="tr-TR" dirty="0" smtClean="0"/>
              <a:t> dan </a:t>
            </a:r>
            <a:r>
              <a:rPr lang="tr-TR" dirty="0" err="1"/>
              <a:t>ketertiban</a:t>
            </a:r>
            <a:r>
              <a:rPr lang="tr-TR" dirty="0"/>
              <a:t> </a:t>
            </a:r>
            <a:r>
              <a:rPr lang="tr-TR" dirty="0" smtClean="0"/>
              <a:t>umum </a:t>
            </a:r>
            <a:r>
              <a:rPr lang="tr-TR" dirty="0" err="1" smtClean="0"/>
              <a:t>dilaksanakan</a:t>
            </a:r>
            <a:r>
              <a:rPr lang="tr-TR" dirty="0" smtClean="0"/>
              <a:t> </a:t>
            </a:r>
            <a:r>
              <a:rPr lang="tr-TR" dirty="0" err="1" smtClean="0"/>
              <a:t>oleh</a:t>
            </a:r>
            <a:r>
              <a:rPr lang="tr-TR" dirty="0" smtClean="0"/>
              <a:t> </a:t>
            </a:r>
            <a:r>
              <a:rPr lang="tr-TR" b="1" dirty="0" err="1" smtClean="0">
                <a:solidFill>
                  <a:schemeClr val="accent5">
                    <a:lumMod val="50000"/>
                  </a:schemeClr>
                </a:solidFill>
              </a:rPr>
              <a:t>dinas</a:t>
            </a:r>
            <a:r>
              <a:rPr lang="tr-TR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accent5">
                    <a:lumMod val="50000"/>
                  </a:schemeClr>
                </a:solidFill>
              </a:rPr>
              <a:t>daerah</a:t>
            </a:r>
            <a:r>
              <a:rPr lang="tr-TR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accent5">
                    <a:lumMod val="50000"/>
                  </a:schemeClr>
                </a:solidFill>
              </a:rPr>
              <a:t>yg</a:t>
            </a:r>
            <a:r>
              <a:rPr lang="tr-TR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accent5">
                    <a:lumMod val="50000"/>
                  </a:schemeClr>
                </a:solidFill>
              </a:rPr>
              <a:t>disebut</a:t>
            </a:r>
            <a:r>
              <a:rPr lang="tr-TR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accent5">
                    <a:lumMod val="50000"/>
                  </a:schemeClr>
                </a:solidFill>
              </a:rPr>
              <a:t>Satuan</a:t>
            </a:r>
            <a:r>
              <a:rPr lang="tr-TR" b="1" dirty="0" smtClean="0">
                <a:solidFill>
                  <a:schemeClr val="accent5">
                    <a:lumMod val="50000"/>
                  </a:schemeClr>
                </a:solidFill>
              </a:rPr>
              <a:t> Polisi </a:t>
            </a:r>
            <a:r>
              <a:rPr lang="tr-TR" b="1" dirty="0" err="1" smtClean="0">
                <a:solidFill>
                  <a:schemeClr val="accent5">
                    <a:lumMod val="50000"/>
                  </a:schemeClr>
                </a:solidFill>
              </a:rPr>
              <a:t>Pamong</a:t>
            </a:r>
            <a:r>
              <a:rPr lang="tr-TR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accent5">
                    <a:lumMod val="50000"/>
                  </a:schemeClr>
                </a:solidFill>
              </a:rPr>
              <a:t>Praja</a:t>
            </a:r>
            <a:endParaRPr lang="tr-TR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tr-TR" dirty="0">
                <a:solidFill>
                  <a:srgbClr val="FFFF00"/>
                </a:solidFill>
                <a:hlinkClick r:id="rId2" action="ppaction://hlinksldjump"/>
              </a:rPr>
              <a:t>====</a:t>
            </a:r>
            <a:r>
              <a:rPr lang="en-US" dirty="0">
                <a:solidFill>
                  <a:srgbClr val="FFFF00"/>
                </a:solidFill>
                <a:sym typeface="Wingdings"/>
                <a:hlinkClick r:id="rId2" action="ppaction://hlinksldjump"/>
              </a:rPr>
              <a:t> &gt;</a:t>
            </a:r>
            <a:r>
              <a:rPr lang="en-US" dirty="0" smtClean="0">
                <a:solidFill>
                  <a:srgbClr val="FFFF00"/>
                </a:solidFill>
                <a:sym typeface="Wingdings"/>
                <a:hlinkClick r:id="rId2" action="ppaction://hlinksldjump"/>
              </a:rPr>
              <a:t>&gt;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346359" y="7921417"/>
            <a:ext cx="10463922" cy="2441650"/>
          </a:xfrm>
          <a:prstGeom prst="roundRect">
            <a:avLst/>
          </a:prstGeom>
          <a:solidFill>
            <a:srgbClr val="99A4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28" tIns="45660" rIns="91328" bIns="45660" spcCol="0" rtlCol="0" anchor="ctr"/>
          <a:lstStyle/>
          <a:p>
            <a:pPr algn="ctr"/>
            <a:r>
              <a:rPr lang="tr-TR" dirty="0" err="1" smtClean="0"/>
              <a:t>Pasal</a:t>
            </a:r>
            <a:r>
              <a:rPr lang="tr-TR" dirty="0" smtClean="0"/>
              <a:t> 2</a:t>
            </a:r>
          </a:p>
          <a:p>
            <a:pPr algn="ctr"/>
            <a:r>
              <a:rPr lang="tr-TR" dirty="0" err="1" smtClean="0">
                <a:solidFill>
                  <a:srgbClr val="FF0000"/>
                </a:solidFill>
              </a:rPr>
              <a:t>Jabatan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Fungsional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Pol</a:t>
            </a:r>
            <a:r>
              <a:rPr lang="tr-TR" dirty="0" smtClean="0">
                <a:solidFill>
                  <a:srgbClr val="FF0000"/>
                </a:solidFill>
              </a:rPr>
              <a:t> PP </a:t>
            </a:r>
            <a:r>
              <a:rPr lang="tr-TR" dirty="0" err="1" smtClean="0">
                <a:solidFill>
                  <a:srgbClr val="FF0000"/>
                </a:solidFill>
              </a:rPr>
              <a:t>termasuk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rumpun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penyidik</a:t>
            </a:r>
            <a:r>
              <a:rPr lang="tr-TR" dirty="0" smtClean="0">
                <a:solidFill>
                  <a:srgbClr val="FF0000"/>
                </a:solidFill>
              </a:rPr>
              <a:t> dan detektif</a:t>
            </a:r>
            <a:endParaRPr lang="tr-TR" dirty="0">
              <a:solidFill>
                <a:srgbClr val="FF0000"/>
              </a:solidFill>
            </a:endParaRPr>
          </a:p>
        </p:txBody>
      </p:sp>
      <p:cxnSp>
        <p:nvCxnSpPr>
          <p:cNvPr id="92" name="Straight Connector 91"/>
          <p:cNvCxnSpPr/>
          <p:nvPr/>
        </p:nvCxnSpPr>
        <p:spPr>
          <a:xfrm flipH="1">
            <a:off x="10810697" y="9127070"/>
            <a:ext cx="1280880" cy="0"/>
          </a:xfrm>
          <a:prstGeom prst="line">
            <a:avLst/>
          </a:prstGeom>
          <a:ln>
            <a:solidFill>
              <a:srgbClr val="FF66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>
            <a:off x="13677888" y="8807550"/>
            <a:ext cx="573824" cy="0"/>
          </a:xfrm>
          <a:prstGeom prst="line">
            <a:avLst/>
          </a:prstGeom>
          <a:ln>
            <a:solidFill>
              <a:srgbClr val="FF66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13667706" y="7498663"/>
            <a:ext cx="0" cy="1337118"/>
          </a:xfrm>
          <a:prstGeom prst="line">
            <a:avLst/>
          </a:prstGeom>
          <a:ln w="28575" cmpd="sng">
            <a:solidFill>
              <a:srgbClr val="FF66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F5595B4F-C9AC-42C5-BFB7-9F06BDEAD964}"/>
              </a:ext>
            </a:extLst>
          </p:cNvPr>
          <p:cNvSpPr txBox="1"/>
          <p:nvPr/>
        </p:nvSpPr>
        <p:spPr>
          <a:xfrm>
            <a:off x="12" y="450487"/>
            <a:ext cx="9465745" cy="10761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0269" tIns="45191" rIns="90269" bIns="45191" rtlCol="0">
            <a:spAutoFit/>
          </a:bodyPr>
          <a:lstStyle/>
          <a:p>
            <a:pPr algn="r"/>
            <a:r>
              <a:rPr lang="en-US" sz="6400" b="1" dirty="0" err="1">
                <a:solidFill>
                  <a:srgbClr val="2B2B2D"/>
                </a:solidFill>
                <a:latin typeface="Lato Regular"/>
                <a:cs typeface="Lato Regular"/>
              </a:rPr>
              <a:t>Peraturan</a:t>
            </a:r>
            <a:r>
              <a:rPr lang="en-US" sz="6400" b="1" dirty="0">
                <a:solidFill>
                  <a:srgbClr val="2B2B2D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>
                <a:solidFill>
                  <a:srgbClr val="2B2B2D"/>
                </a:solidFill>
                <a:latin typeface="Lato Regular"/>
                <a:cs typeface="Lato Regular"/>
              </a:rPr>
              <a:t>terkait</a:t>
            </a:r>
            <a:r>
              <a:rPr lang="en-US" sz="6400" b="1" dirty="0">
                <a:solidFill>
                  <a:srgbClr val="2B2B2D"/>
                </a:solidFill>
                <a:latin typeface="Lato Regular"/>
                <a:cs typeface="Lato Regular"/>
              </a:rPr>
              <a:t>:</a:t>
            </a:r>
            <a:endParaRPr lang="id-ID" sz="6400" b="1" dirty="0">
              <a:solidFill>
                <a:srgbClr val="2B2B2D"/>
              </a:solidFill>
              <a:latin typeface="Lato Regular"/>
              <a:cs typeface="Lato Regular"/>
            </a:endParaRPr>
          </a:p>
        </p:txBody>
      </p:sp>
      <p:sp>
        <p:nvSpPr>
          <p:cNvPr id="4" name="Oval 3"/>
          <p:cNvSpPr/>
          <p:nvPr/>
        </p:nvSpPr>
        <p:spPr>
          <a:xfrm>
            <a:off x="14948589" y="4456564"/>
            <a:ext cx="225616" cy="2286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42" tIns="45668" rIns="91342" bIns="45668" spcCol="0" rtlCol="0" anchor="ctr"/>
          <a:lstStyle/>
          <a:p>
            <a:pPr algn="ctr"/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13542443" y="7293038"/>
            <a:ext cx="225616" cy="2286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42" tIns="45668" rIns="91342" bIns="45668" spcCol="0" rtlCol="0" anchor="ctr"/>
          <a:lstStyle/>
          <a:p>
            <a:pPr algn="ctr"/>
            <a:endParaRPr lang="en-US"/>
          </a:p>
        </p:txBody>
      </p:sp>
      <p:sp>
        <p:nvSpPr>
          <p:cNvPr id="94" name="Oval 93"/>
          <p:cNvSpPr/>
          <p:nvPr/>
        </p:nvSpPr>
        <p:spPr>
          <a:xfrm>
            <a:off x="11905397" y="8992152"/>
            <a:ext cx="225616" cy="2286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42" tIns="45668" rIns="91342" bIns="45668" spcCol="0" rtlCol="0" anchor="ctr"/>
          <a:lstStyle/>
          <a:p>
            <a:pPr algn="ctr"/>
            <a:endParaRPr lang="en-US"/>
          </a:p>
        </p:txBody>
      </p:sp>
      <p:sp>
        <p:nvSpPr>
          <p:cNvPr id="85" name="Rectangle 84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6" name="Picture 85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8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4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1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4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9" grpId="0" animBg="1"/>
      <p:bldP spid="38" grpId="0" animBg="1"/>
      <p:bldP spid="40" grpId="0" animBg="1"/>
      <p:bldP spid="43" grpId="0"/>
      <p:bldP spid="74" grpId="0"/>
      <p:bldP spid="77" grpId="0"/>
      <p:bldP spid="78" grpId="0"/>
      <p:bldP spid="36" grpId="0" animBg="1"/>
      <p:bldP spid="42" grpId="0" animBg="1"/>
      <p:bldP spid="79" grpId="0"/>
      <p:bldP spid="80" grpId="0"/>
      <p:bldP spid="2" grpId="0" animBg="1"/>
      <p:bldP spid="89" grpId="0" animBg="1"/>
      <p:bldP spid="91" grpId="0" animBg="1"/>
      <p:bldP spid="4" grpId="0" animBg="1"/>
      <p:bldP spid="90" grpId="0" animBg="1"/>
      <p:bldP spid="9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8-08-24 at 1.48.3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156" y="392997"/>
            <a:ext cx="11806509" cy="11983930"/>
          </a:xfrm>
          <a:prstGeom prst="rect">
            <a:avLst/>
          </a:prstGeom>
        </p:spPr>
      </p:pic>
      <p:pic>
        <p:nvPicPr>
          <p:cNvPr id="7" name="Picture 6" descr="Screen Shot 2018-08-24 at 2.01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073" y="7103937"/>
            <a:ext cx="14281877" cy="673122"/>
          </a:xfrm>
          <a:prstGeom prst="rect">
            <a:avLst/>
          </a:prstGeom>
          <a:ln>
            <a:noFill/>
          </a:ln>
        </p:spPr>
      </p:pic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214414" y="11697714"/>
            <a:ext cx="1641263" cy="528556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2900" dirty="0">
                <a:hlinkClick r:id="rId4" action="ppaction://hlinksldjump"/>
              </a:rPr>
              <a:t>back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9" descr="logo-satpolpp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375261"/>
      </p:ext>
    </p:extLst>
  </p:cSld>
  <p:clrMapOvr>
    <a:masterClrMapping/>
  </p:clrMapOvr>
  <p:transition xmlns:p14="http://schemas.microsoft.com/office/powerpoint/2010/main" spd="slow" advClick="0" advTm="3000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818274" y="3962172"/>
            <a:ext cx="2893425" cy="7420724"/>
            <a:chOff x="6979016" y="4168925"/>
            <a:chExt cx="2893425" cy="7420723"/>
          </a:xfrm>
        </p:grpSpPr>
        <p:sp>
          <p:nvSpPr>
            <p:cNvPr id="237" name="Freeform 17"/>
            <p:cNvSpPr>
              <a:spLocks noChangeArrowheads="1"/>
            </p:cNvSpPr>
            <p:nvPr/>
          </p:nvSpPr>
          <p:spPr bwMode="auto">
            <a:xfrm>
              <a:off x="6979017" y="10985755"/>
              <a:ext cx="2893424" cy="603893"/>
            </a:xfrm>
            <a:custGeom>
              <a:avLst/>
              <a:gdLst>
                <a:gd name="T0" fmla="*/ 1128 w 2248"/>
                <a:gd name="T1" fmla="*/ 0 h 526"/>
                <a:gd name="T2" fmla="*/ 1128 w 2248"/>
                <a:gd name="T3" fmla="*/ 0 h 526"/>
                <a:gd name="T4" fmla="*/ 0 w 2248"/>
                <a:gd name="T5" fmla="*/ 263 h 526"/>
                <a:gd name="T6" fmla="*/ 1128 w 2248"/>
                <a:gd name="T7" fmla="*/ 525 h 526"/>
                <a:gd name="T8" fmla="*/ 2247 w 2248"/>
                <a:gd name="T9" fmla="*/ 263 h 526"/>
                <a:gd name="T10" fmla="*/ 1733 w 2248"/>
                <a:gd name="T11" fmla="*/ 40 h 526"/>
                <a:gd name="T12" fmla="*/ 1733 w 2248"/>
                <a:gd name="T13" fmla="*/ 60 h 526"/>
                <a:gd name="T14" fmla="*/ 1733 w 2248"/>
                <a:gd name="T15" fmla="*/ 60 h 526"/>
                <a:gd name="T16" fmla="*/ 1472 w 2248"/>
                <a:gd name="T17" fmla="*/ 292 h 526"/>
                <a:gd name="T18" fmla="*/ 1220 w 2248"/>
                <a:gd name="T19" fmla="*/ 60 h 526"/>
                <a:gd name="T20" fmla="*/ 1220 w 2248"/>
                <a:gd name="T21" fmla="*/ 0 h 526"/>
                <a:gd name="T22" fmla="*/ 1128 w 2248"/>
                <a:gd name="T23" fmla="*/ 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48" h="526">
                  <a:moveTo>
                    <a:pt x="1128" y="0"/>
                  </a:moveTo>
                  <a:lnTo>
                    <a:pt x="1128" y="0"/>
                  </a:lnTo>
                  <a:cubicBezTo>
                    <a:pt x="503" y="0"/>
                    <a:pt x="0" y="121"/>
                    <a:pt x="0" y="263"/>
                  </a:cubicBezTo>
                  <a:cubicBezTo>
                    <a:pt x="0" y="404"/>
                    <a:pt x="503" y="525"/>
                    <a:pt x="1128" y="525"/>
                  </a:cubicBezTo>
                  <a:cubicBezTo>
                    <a:pt x="1744" y="525"/>
                    <a:pt x="2247" y="404"/>
                    <a:pt x="2247" y="263"/>
                  </a:cubicBezTo>
                  <a:cubicBezTo>
                    <a:pt x="2247" y="172"/>
                    <a:pt x="2035" y="91"/>
                    <a:pt x="1733" y="40"/>
                  </a:cubicBezTo>
                  <a:cubicBezTo>
                    <a:pt x="1733" y="60"/>
                    <a:pt x="1733" y="60"/>
                    <a:pt x="1733" y="60"/>
                  </a:cubicBezTo>
                  <a:lnTo>
                    <a:pt x="1733" y="60"/>
                  </a:lnTo>
                  <a:cubicBezTo>
                    <a:pt x="1733" y="192"/>
                    <a:pt x="1613" y="292"/>
                    <a:pt x="1472" y="292"/>
                  </a:cubicBezTo>
                  <a:cubicBezTo>
                    <a:pt x="1329" y="292"/>
                    <a:pt x="1220" y="192"/>
                    <a:pt x="1220" y="60"/>
                  </a:cubicBezTo>
                  <a:cubicBezTo>
                    <a:pt x="1220" y="0"/>
                    <a:pt x="1220" y="0"/>
                    <a:pt x="1220" y="0"/>
                  </a:cubicBezTo>
                  <a:cubicBezTo>
                    <a:pt x="1189" y="0"/>
                    <a:pt x="1159" y="0"/>
                    <a:pt x="1128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38" name="Freeform 18"/>
            <p:cNvSpPr>
              <a:spLocks noChangeArrowheads="1"/>
            </p:cNvSpPr>
            <p:nvPr/>
          </p:nvSpPr>
          <p:spPr bwMode="auto">
            <a:xfrm>
              <a:off x="7837380" y="4168925"/>
              <a:ext cx="1193750" cy="1069606"/>
            </a:xfrm>
            <a:custGeom>
              <a:avLst/>
              <a:gdLst>
                <a:gd name="T0" fmla="*/ 463 w 929"/>
                <a:gd name="T1" fmla="*/ 927 h 928"/>
                <a:gd name="T2" fmla="*/ 463 w 929"/>
                <a:gd name="T3" fmla="*/ 927 h 928"/>
                <a:gd name="T4" fmla="*/ 928 w 929"/>
                <a:gd name="T5" fmla="*/ 465 h 928"/>
                <a:gd name="T6" fmla="*/ 463 w 929"/>
                <a:gd name="T7" fmla="*/ 0 h 928"/>
                <a:gd name="T8" fmla="*/ 0 w 929"/>
                <a:gd name="T9" fmla="*/ 465 h 928"/>
                <a:gd name="T10" fmla="*/ 463 w 929"/>
                <a:gd name="T11" fmla="*/ 927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9" h="928">
                  <a:moveTo>
                    <a:pt x="463" y="927"/>
                  </a:moveTo>
                  <a:lnTo>
                    <a:pt x="463" y="927"/>
                  </a:lnTo>
                  <a:cubicBezTo>
                    <a:pt x="725" y="927"/>
                    <a:pt x="928" y="715"/>
                    <a:pt x="928" y="465"/>
                  </a:cubicBezTo>
                  <a:cubicBezTo>
                    <a:pt x="928" y="201"/>
                    <a:pt x="725" y="0"/>
                    <a:pt x="463" y="0"/>
                  </a:cubicBezTo>
                  <a:cubicBezTo>
                    <a:pt x="211" y="0"/>
                    <a:pt x="0" y="201"/>
                    <a:pt x="0" y="465"/>
                  </a:cubicBezTo>
                  <a:cubicBezTo>
                    <a:pt x="0" y="715"/>
                    <a:pt x="211" y="927"/>
                    <a:pt x="463" y="92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39" name="Freeform 19"/>
            <p:cNvSpPr>
              <a:spLocks noChangeArrowheads="1"/>
            </p:cNvSpPr>
            <p:nvPr/>
          </p:nvSpPr>
          <p:spPr bwMode="auto">
            <a:xfrm>
              <a:off x="9321041" y="6517971"/>
              <a:ext cx="540033" cy="1494380"/>
            </a:xfrm>
            <a:custGeom>
              <a:avLst/>
              <a:gdLst>
                <a:gd name="T0" fmla="*/ 424 w 425"/>
                <a:gd name="T1" fmla="*/ 1292 h 1293"/>
                <a:gd name="T2" fmla="*/ 424 w 425"/>
                <a:gd name="T3" fmla="*/ 0 h 1293"/>
                <a:gd name="T4" fmla="*/ 0 w 425"/>
                <a:gd name="T5" fmla="*/ 0 h 1293"/>
                <a:gd name="T6" fmla="*/ 0 w 425"/>
                <a:gd name="T7" fmla="*/ 1292 h 1293"/>
                <a:gd name="T8" fmla="*/ 424 w 425"/>
                <a:gd name="T9" fmla="*/ 1292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1293">
                  <a:moveTo>
                    <a:pt x="424" y="1292"/>
                  </a:moveTo>
                  <a:lnTo>
                    <a:pt x="424" y="0"/>
                  </a:lnTo>
                  <a:lnTo>
                    <a:pt x="0" y="0"/>
                  </a:lnTo>
                  <a:lnTo>
                    <a:pt x="0" y="1292"/>
                  </a:lnTo>
                  <a:lnTo>
                    <a:pt x="424" y="1292"/>
                  </a:lnTo>
                </a:path>
              </a:pathLst>
            </a:custGeom>
            <a:solidFill>
              <a:srgbClr val="119DA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0" name="Freeform 20"/>
            <p:cNvSpPr>
              <a:spLocks noChangeArrowheads="1"/>
            </p:cNvSpPr>
            <p:nvPr/>
          </p:nvSpPr>
          <p:spPr bwMode="auto">
            <a:xfrm>
              <a:off x="9321041" y="6517971"/>
              <a:ext cx="540033" cy="1494380"/>
            </a:xfrm>
            <a:custGeom>
              <a:avLst/>
              <a:gdLst>
                <a:gd name="T0" fmla="*/ 424 w 425"/>
                <a:gd name="T1" fmla="*/ 1292 h 1293"/>
                <a:gd name="T2" fmla="*/ 424 w 425"/>
                <a:gd name="T3" fmla="*/ 0 h 1293"/>
                <a:gd name="T4" fmla="*/ 0 w 425"/>
                <a:gd name="T5" fmla="*/ 0 h 1293"/>
                <a:gd name="T6" fmla="*/ 0 w 425"/>
                <a:gd name="T7" fmla="*/ 1292 h 1293"/>
                <a:gd name="T8" fmla="*/ 424 w 425"/>
                <a:gd name="T9" fmla="*/ 1292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1293">
                  <a:moveTo>
                    <a:pt x="424" y="1292"/>
                  </a:moveTo>
                  <a:lnTo>
                    <a:pt x="424" y="0"/>
                  </a:lnTo>
                  <a:lnTo>
                    <a:pt x="0" y="0"/>
                  </a:lnTo>
                  <a:lnTo>
                    <a:pt x="0" y="1292"/>
                  </a:lnTo>
                  <a:lnTo>
                    <a:pt x="424" y="1292"/>
                  </a:lnTo>
                </a:path>
              </a:pathLst>
            </a:custGeom>
            <a:solidFill>
              <a:srgbClr val="119DA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1" name="Freeform 21"/>
            <p:cNvSpPr>
              <a:spLocks noChangeArrowheads="1"/>
            </p:cNvSpPr>
            <p:nvPr/>
          </p:nvSpPr>
          <p:spPr bwMode="auto">
            <a:xfrm>
              <a:off x="9321041" y="8135174"/>
              <a:ext cx="540033" cy="312180"/>
            </a:xfrm>
            <a:custGeom>
              <a:avLst/>
              <a:gdLst>
                <a:gd name="T0" fmla="*/ 0 w 425"/>
                <a:gd name="T1" fmla="*/ 0 h 274"/>
                <a:gd name="T2" fmla="*/ 0 w 425"/>
                <a:gd name="T3" fmla="*/ 0 h 274"/>
                <a:gd name="T4" fmla="*/ 212 w 425"/>
                <a:gd name="T5" fmla="*/ 273 h 274"/>
                <a:gd name="T6" fmla="*/ 424 w 425"/>
                <a:gd name="T7" fmla="*/ 0 h 274"/>
                <a:gd name="T8" fmla="*/ 0 w 425"/>
                <a:gd name="T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274">
                  <a:moveTo>
                    <a:pt x="0" y="0"/>
                  </a:moveTo>
                  <a:lnTo>
                    <a:pt x="0" y="0"/>
                  </a:lnTo>
                  <a:cubicBezTo>
                    <a:pt x="20" y="181"/>
                    <a:pt x="101" y="273"/>
                    <a:pt x="212" y="273"/>
                  </a:cubicBezTo>
                  <a:cubicBezTo>
                    <a:pt x="322" y="273"/>
                    <a:pt x="413" y="181"/>
                    <a:pt x="424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119DA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2" name="Freeform 22"/>
            <p:cNvSpPr>
              <a:spLocks noChangeArrowheads="1"/>
            </p:cNvSpPr>
            <p:nvPr/>
          </p:nvSpPr>
          <p:spPr bwMode="auto">
            <a:xfrm>
              <a:off x="6979016" y="5407419"/>
              <a:ext cx="2882055" cy="1003076"/>
            </a:xfrm>
            <a:custGeom>
              <a:avLst/>
              <a:gdLst>
                <a:gd name="T0" fmla="*/ 433 w 2239"/>
                <a:gd name="T1" fmla="*/ 869 h 870"/>
                <a:gd name="T2" fmla="*/ 433 w 2239"/>
                <a:gd name="T3" fmla="*/ 869 h 870"/>
                <a:gd name="T4" fmla="*/ 433 w 2239"/>
                <a:gd name="T5" fmla="*/ 666 h 870"/>
                <a:gd name="T6" fmla="*/ 534 w 2239"/>
                <a:gd name="T7" fmla="*/ 666 h 870"/>
                <a:gd name="T8" fmla="*/ 534 w 2239"/>
                <a:gd name="T9" fmla="*/ 869 h 870"/>
                <a:gd name="T10" fmla="*/ 1733 w 2239"/>
                <a:gd name="T11" fmla="*/ 869 h 870"/>
                <a:gd name="T12" fmla="*/ 1733 w 2239"/>
                <a:gd name="T13" fmla="*/ 666 h 870"/>
                <a:gd name="T14" fmla="*/ 1814 w 2239"/>
                <a:gd name="T15" fmla="*/ 666 h 870"/>
                <a:gd name="T16" fmla="*/ 1814 w 2239"/>
                <a:gd name="T17" fmla="*/ 869 h 870"/>
                <a:gd name="T18" fmla="*/ 2238 w 2239"/>
                <a:gd name="T19" fmla="*/ 869 h 870"/>
                <a:gd name="T20" fmla="*/ 2238 w 2239"/>
                <a:gd name="T21" fmla="*/ 293 h 870"/>
                <a:gd name="T22" fmla="*/ 2238 w 2239"/>
                <a:gd name="T23" fmla="*/ 284 h 870"/>
                <a:gd name="T24" fmla="*/ 1966 w 2239"/>
                <a:gd name="T25" fmla="*/ 0 h 870"/>
                <a:gd name="T26" fmla="*/ 270 w 2239"/>
                <a:gd name="T27" fmla="*/ 0 h 870"/>
                <a:gd name="T28" fmla="*/ 0 w 2239"/>
                <a:gd name="T29" fmla="*/ 284 h 870"/>
                <a:gd name="T30" fmla="*/ 0 w 2239"/>
                <a:gd name="T31" fmla="*/ 293 h 870"/>
                <a:gd name="T32" fmla="*/ 0 w 2239"/>
                <a:gd name="T33" fmla="*/ 869 h 870"/>
                <a:gd name="T34" fmla="*/ 433 w 2239"/>
                <a:gd name="T35" fmla="*/ 869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39" h="870">
                  <a:moveTo>
                    <a:pt x="433" y="869"/>
                  </a:moveTo>
                  <a:lnTo>
                    <a:pt x="433" y="869"/>
                  </a:lnTo>
                  <a:cubicBezTo>
                    <a:pt x="433" y="666"/>
                    <a:pt x="433" y="666"/>
                    <a:pt x="433" y="666"/>
                  </a:cubicBezTo>
                  <a:cubicBezTo>
                    <a:pt x="534" y="666"/>
                    <a:pt x="534" y="666"/>
                    <a:pt x="534" y="666"/>
                  </a:cubicBezTo>
                  <a:cubicBezTo>
                    <a:pt x="534" y="869"/>
                    <a:pt x="534" y="869"/>
                    <a:pt x="534" y="869"/>
                  </a:cubicBezTo>
                  <a:cubicBezTo>
                    <a:pt x="1733" y="869"/>
                    <a:pt x="1733" y="869"/>
                    <a:pt x="1733" y="869"/>
                  </a:cubicBezTo>
                  <a:cubicBezTo>
                    <a:pt x="1733" y="666"/>
                    <a:pt x="1733" y="666"/>
                    <a:pt x="1733" y="666"/>
                  </a:cubicBezTo>
                  <a:cubicBezTo>
                    <a:pt x="1814" y="666"/>
                    <a:pt x="1814" y="666"/>
                    <a:pt x="1814" y="666"/>
                  </a:cubicBezTo>
                  <a:cubicBezTo>
                    <a:pt x="1814" y="869"/>
                    <a:pt x="1814" y="869"/>
                    <a:pt x="1814" y="869"/>
                  </a:cubicBezTo>
                  <a:cubicBezTo>
                    <a:pt x="2238" y="869"/>
                    <a:pt x="2238" y="869"/>
                    <a:pt x="2238" y="869"/>
                  </a:cubicBezTo>
                  <a:cubicBezTo>
                    <a:pt x="2238" y="293"/>
                    <a:pt x="2238" y="293"/>
                    <a:pt x="2238" y="293"/>
                  </a:cubicBezTo>
                  <a:lnTo>
                    <a:pt x="2238" y="284"/>
                  </a:lnTo>
                  <a:cubicBezTo>
                    <a:pt x="2238" y="132"/>
                    <a:pt x="2116" y="0"/>
                    <a:pt x="1966" y="0"/>
                  </a:cubicBezTo>
                  <a:cubicBezTo>
                    <a:pt x="270" y="0"/>
                    <a:pt x="270" y="0"/>
                    <a:pt x="270" y="0"/>
                  </a:cubicBezTo>
                  <a:cubicBezTo>
                    <a:pt x="130" y="0"/>
                    <a:pt x="9" y="132"/>
                    <a:pt x="0" y="284"/>
                  </a:cubicBezTo>
                  <a:lnTo>
                    <a:pt x="0" y="293"/>
                  </a:lnTo>
                  <a:cubicBezTo>
                    <a:pt x="0" y="869"/>
                    <a:pt x="0" y="869"/>
                    <a:pt x="0" y="869"/>
                  </a:cubicBezTo>
                  <a:cubicBezTo>
                    <a:pt x="433" y="869"/>
                    <a:pt x="433" y="869"/>
                    <a:pt x="433" y="86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3" name="Freeform 23"/>
            <p:cNvSpPr>
              <a:spLocks noChangeArrowheads="1"/>
            </p:cNvSpPr>
            <p:nvPr/>
          </p:nvSpPr>
          <p:spPr bwMode="auto">
            <a:xfrm>
              <a:off x="6979020" y="6517971"/>
              <a:ext cx="551396" cy="1494380"/>
            </a:xfrm>
            <a:custGeom>
              <a:avLst/>
              <a:gdLst>
                <a:gd name="T0" fmla="*/ 433 w 434"/>
                <a:gd name="T1" fmla="*/ 1292 h 1293"/>
                <a:gd name="T2" fmla="*/ 433 w 434"/>
                <a:gd name="T3" fmla="*/ 0 h 1293"/>
                <a:gd name="T4" fmla="*/ 0 w 434"/>
                <a:gd name="T5" fmla="*/ 0 h 1293"/>
                <a:gd name="T6" fmla="*/ 0 w 434"/>
                <a:gd name="T7" fmla="*/ 1292 h 1293"/>
                <a:gd name="T8" fmla="*/ 433 w 434"/>
                <a:gd name="T9" fmla="*/ 1292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293">
                  <a:moveTo>
                    <a:pt x="433" y="1292"/>
                  </a:moveTo>
                  <a:lnTo>
                    <a:pt x="433" y="0"/>
                  </a:lnTo>
                  <a:lnTo>
                    <a:pt x="0" y="0"/>
                  </a:lnTo>
                  <a:lnTo>
                    <a:pt x="0" y="1292"/>
                  </a:lnTo>
                  <a:lnTo>
                    <a:pt x="433" y="129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4" name="Freeform 24"/>
            <p:cNvSpPr>
              <a:spLocks noChangeArrowheads="1"/>
            </p:cNvSpPr>
            <p:nvPr/>
          </p:nvSpPr>
          <p:spPr bwMode="auto">
            <a:xfrm>
              <a:off x="6979016" y="8135174"/>
              <a:ext cx="540033" cy="312180"/>
            </a:xfrm>
            <a:custGeom>
              <a:avLst/>
              <a:gdLst>
                <a:gd name="T0" fmla="*/ 0 w 423"/>
                <a:gd name="T1" fmla="*/ 0 h 274"/>
                <a:gd name="T2" fmla="*/ 0 w 423"/>
                <a:gd name="T3" fmla="*/ 0 h 274"/>
                <a:gd name="T4" fmla="*/ 210 w 423"/>
                <a:gd name="T5" fmla="*/ 273 h 274"/>
                <a:gd name="T6" fmla="*/ 422 w 423"/>
                <a:gd name="T7" fmla="*/ 0 h 274"/>
                <a:gd name="T8" fmla="*/ 0 w 423"/>
                <a:gd name="T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3" h="274">
                  <a:moveTo>
                    <a:pt x="0" y="0"/>
                  </a:moveTo>
                  <a:lnTo>
                    <a:pt x="0" y="0"/>
                  </a:lnTo>
                  <a:cubicBezTo>
                    <a:pt x="20" y="181"/>
                    <a:pt x="110" y="273"/>
                    <a:pt x="210" y="273"/>
                  </a:cubicBezTo>
                  <a:cubicBezTo>
                    <a:pt x="322" y="273"/>
                    <a:pt x="413" y="181"/>
                    <a:pt x="422" y="0"/>
                  </a:cubicBezTo>
                  <a:lnTo>
                    <a:pt x="0" y="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5" name="Freeform 25"/>
            <p:cNvSpPr>
              <a:spLocks noChangeArrowheads="1"/>
            </p:cNvSpPr>
            <p:nvPr/>
          </p:nvSpPr>
          <p:spPr bwMode="auto">
            <a:xfrm>
              <a:off x="7672528" y="6517971"/>
              <a:ext cx="1540505" cy="1494380"/>
            </a:xfrm>
            <a:custGeom>
              <a:avLst/>
              <a:gdLst>
                <a:gd name="T0" fmla="*/ 1199 w 1200"/>
                <a:gd name="T1" fmla="*/ 1292 h 1293"/>
                <a:gd name="T2" fmla="*/ 1199 w 1200"/>
                <a:gd name="T3" fmla="*/ 0 h 1293"/>
                <a:gd name="T4" fmla="*/ 0 w 1200"/>
                <a:gd name="T5" fmla="*/ 0 h 1293"/>
                <a:gd name="T6" fmla="*/ 0 w 1200"/>
                <a:gd name="T7" fmla="*/ 1292 h 1293"/>
                <a:gd name="T8" fmla="*/ 1199 w 1200"/>
                <a:gd name="T9" fmla="*/ 1292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0" h="1293">
                  <a:moveTo>
                    <a:pt x="1199" y="1292"/>
                  </a:moveTo>
                  <a:lnTo>
                    <a:pt x="1199" y="0"/>
                  </a:lnTo>
                  <a:lnTo>
                    <a:pt x="0" y="0"/>
                  </a:lnTo>
                  <a:lnTo>
                    <a:pt x="0" y="1292"/>
                  </a:lnTo>
                  <a:lnTo>
                    <a:pt x="1199" y="1292"/>
                  </a:lnTo>
                </a:path>
              </a:pathLst>
            </a:custGeom>
            <a:solidFill>
              <a:srgbClr val="119DA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6" name="Freeform 26"/>
            <p:cNvSpPr>
              <a:spLocks noChangeArrowheads="1"/>
            </p:cNvSpPr>
            <p:nvPr/>
          </p:nvSpPr>
          <p:spPr bwMode="auto">
            <a:xfrm>
              <a:off x="7672528" y="6517971"/>
              <a:ext cx="1540505" cy="1494380"/>
            </a:xfrm>
            <a:custGeom>
              <a:avLst/>
              <a:gdLst>
                <a:gd name="T0" fmla="*/ 1199 w 1200"/>
                <a:gd name="T1" fmla="*/ 1292 h 1293"/>
                <a:gd name="T2" fmla="*/ 1199 w 1200"/>
                <a:gd name="T3" fmla="*/ 0 h 1293"/>
                <a:gd name="T4" fmla="*/ 0 w 1200"/>
                <a:gd name="T5" fmla="*/ 0 h 1293"/>
                <a:gd name="T6" fmla="*/ 0 w 1200"/>
                <a:gd name="T7" fmla="*/ 1292 h 1293"/>
                <a:gd name="T8" fmla="*/ 1199 w 1200"/>
                <a:gd name="T9" fmla="*/ 1292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0" h="1293">
                  <a:moveTo>
                    <a:pt x="1199" y="1292"/>
                  </a:moveTo>
                  <a:lnTo>
                    <a:pt x="1199" y="0"/>
                  </a:lnTo>
                  <a:lnTo>
                    <a:pt x="0" y="0"/>
                  </a:lnTo>
                  <a:lnTo>
                    <a:pt x="0" y="1292"/>
                  </a:lnTo>
                  <a:lnTo>
                    <a:pt x="1199" y="129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7" name="Freeform 27"/>
            <p:cNvSpPr>
              <a:spLocks noChangeArrowheads="1"/>
            </p:cNvSpPr>
            <p:nvPr/>
          </p:nvSpPr>
          <p:spPr bwMode="auto">
            <a:xfrm>
              <a:off x="7672528" y="8135178"/>
              <a:ext cx="1540505" cy="1949857"/>
            </a:xfrm>
            <a:custGeom>
              <a:avLst/>
              <a:gdLst>
                <a:gd name="T0" fmla="*/ 0 w 1200"/>
                <a:gd name="T1" fmla="*/ 1684 h 1685"/>
                <a:gd name="T2" fmla="*/ 0 w 1200"/>
                <a:gd name="T3" fmla="*/ 1684 h 1685"/>
                <a:gd name="T4" fmla="*/ 514 w 1200"/>
                <a:gd name="T5" fmla="*/ 1684 h 1685"/>
                <a:gd name="T6" fmla="*/ 514 w 1200"/>
                <a:gd name="T7" fmla="*/ 445 h 1685"/>
                <a:gd name="T8" fmla="*/ 686 w 1200"/>
                <a:gd name="T9" fmla="*/ 445 h 1685"/>
                <a:gd name="T10" fmla="*/ 686 w 1200"/>
                <a:gd name="T11" fmla="*/ 1684 h 1685"/>
                <a:gd name="T12" fmla="*/ 1199 w 1200"/>
                <a:gd name="T13" fmla="*/ 1684 h 1685"/>
                <a:gd name="T14" fmla="*/ 1199 w 1200"/>
                <a:gd name="T15" fmla="*/ 81 h 1685"/>
                <a:gd name="T16" fmla="*/ 1199 w 1200"/>
                <a:gd name="T17" fmla="*/ 81 h 1685"/>
                <a:gd name="T18" fmla="*/ 1199 w 1200"/>
                <a:gd name="T19" fmla="*/ 72 h 1685"/>
                <a:gd name="T20" fmla="*/ 1199 w 1200"/>
                <a:gd name="T21" fmla="*/ 0 h 1685"/>
                <a:gd name="T22" fmla="*/ 0 w 1200"/>
                <a:gd name="T23" fmla="*/ 0 h 1685"/>
                <a:gd name="T24" fmla="*/ 0 w 1200"/>
                <a:gd name="T25" fmla="*/ 72 h 1685"/>
                <a:gd name="T26" fmla="*/ 0 w 1200"/>
                <a:gd name="T27" fmla="*/ 81 h 1685"/>
                <a:gd name="T28" fmla="*/ 0 w 1200"/>
                <a:gd name="T29" fmla="*/ 81 h 1685"/>
                <a:gd name="T30" fmla="*/ 0 w 1200"/>
                <a:gd name="T31" fmla="*/ 1684 h 1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00" h="1685">
                  <a:moveTo>
                    <a:pt x="0" y="1684"/>
                  </a:moveTo>
                  <a:lnTo>
                    <a:pt x="0" y="1684"/>
                  </a:lnTo>
                  <a:cubicBezTo>
                    <a:pt x="514" y="1684"/>
                    <a:pt x="514" y="1684"/>
                    <a:pt x="514" y="1684"/>
                  </a:cubicBezTo>
                  <a:cubicBezTo>
                    <a:pt x="514" y="445"/>
                    <a:pt x="514" y="445"/>
                    <a:pt x="514" y="445"/>
                  </a:cubicBezTo>
                  <a:cubicBezTo>
                    <a:pt x="686" y="445"/>
                    <a:pt x="686" y="445"/>
                    <a:pt x="686" y="445"/>
                  </a:cubicBezTo>
                  <a:cubicBezTo>
                    <a:pt x="686" y="1684"/>
                    <a:pt x="686" y="1684"/>
                    <a:pt x="686" y="1684"/>
                  </a:cubicBezTo>
                  <a:cubicBezTo>
                    <a:pt x="1199" y="1684"/>
                    <a:pt x="1199" y="1684"/>
                    <a:pt x="1199" y="1684"/>
                  </a:cubicBezTo>
                  <a:cubicBezTo>
                    <a:pt x="1199" y="81"/>
                    <a:pt x="1199" y="81"/>
                    <a:pt x="1199" y="81"/>
                  </a:cubicBezTo>
                  <a:lnTo>
                    <a:pt x="1199" y="81"/>
                  </a:lnTo>
                  <a:lnTo>
                    <a:pt x="1199" y="72"/>
                  </a:lnTo>
                  <a:cubicBezTo>
                    <a:pt x="1199" y="0"/>
                    <a:pt x="1199" y="0"/>
                    <a:pt x="119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lnTo>
                    <a:pt x="0" y="81"/>
                  </a:lnTo>
                  <a:lnTo>
                    <a:pt x="0" y="81"/>
                  </a:lnTo>
                  <a:cubicBezTo>
                    <a:pt x="0" y="1684"/>
                    <a:pt x="0" y="1684"/>
                    <a:pt x="0" y="1684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8" name="Freeform 28"/>
            <p:cNvSpPr>
              <a:spLocks noChangeArrowheads="1"/>
            </p:cNvSpPr>
            <p:nvPr/>
          </p:nvSpPr>
          <p:spPr bwMode="auto">
            <a:xfrm>
              <a:off x="8553632" y="10202742"/>
              <a:ext cx="659406" cy="1120783"/>
            </a:xfrm>
            <a:custGeom>
              <a:avLst/>
              <a:gdLst>
                <a:gd name="T0" fmla="*/ 0 w 514"/>
                <a:gd name="T1" fmla="*/ 0 h 968"/>
                <a:gd name="T2" fmla="*/ 0 w 514"/>
                <a:gd name="T3" fmla="*/ 0 h 968"/>
                <a:gd name="T4" fmla="*/ 0 w 514"/>
                <a:gd name="T5" fmla="*/ 735 h 968"/>
                <a:gd name="T6" fmla="*/ 252 w 514"/>
                <a:gd name="T7" fmla="*/ 967 h 968"/>
                <a:gd name="T8" fmla="*/ 513 w 514"/>
                <a:gd name="T9" fmla="*/ 735 h 968"/>
                <a:gd name="T10" fmla="*/ 513 w 514"/>
                <a:gd name="T11" fmla="*/ 0 h 968"/>
                <a:gd name="T12" fmla="*/ 0 w 514"/>
                <a:gd name="T13" fmla="*/ 0 h 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4" h="968">
                  <a:moveTo>
                    <a:pt x="0" y="0"/>
                  </a:moveTo>
                  <a:lnTo>
                    <a:pt x="0" y="0"/>
                  </a:lnTo>
                  <a:cubicBezTo>
                    <a:pt x="0" y="735"/>
                    <a:pt x="0" y="735"/>
                    <a:pt x="0" y="735"/>
                  </a:cubicBezTo>
                  <a:cubicBezTo>
                    <a:pt x="0" y="867"/>
                    <a:pt x="109" y="967"/>
                    <a:pt x="252" y="967"/>
                  </a:cubicBezTo>
                  <a:cubicBezTo>
                    <a:pt x="393" y="967"/>
                    <a:pt x="513" y="867"/>
                    <a:pt x="513" y="735"/>
                  </a:cubicBezTo>
                  <a:cubicBezTo>
                    <a:pt x="513" y="0"/>
                    <a:pt x="513" y="0"/>
                    <a:pt x="513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F454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49" name="Freeform 29"/>
            <p:cNvSpPr>
              <a:spLocks noChangeArrowheads="1"/>
            </p:cNvSpPr>
            <p:nvPr/>
          </p:nvSpPr>
          <p:spPr bwMode="auto">
            <a:xfrm>
              <a:off x="7672527" y="10202742"/>
              <a:ext cx="659406" cy="1120783"/>
            </a:xfrm>
            <a:custGeom>
              <a:avLst/>
              <a:gdLst>
                <a:gd name="T0" fmla="*/ 0 w 515"/>
                <a:gd name="T1" fmla="*/ 0 h 968"/>
                <a:gd name="T2" fmla="*/ 0 w 515"/>
                <a:gd name="T3" fmla="*/ 0 h 968"/>
                <a:gd name="T4" fmla="*/ 0 w 515"/>
                <a:gd name="T5" fmla="*/ 735 h 968"/>
                <a:gd name="T6" fmla="*/ 252 w 515"/>
                <a:gd name="T7" fmla="*/ 967 h 968"/>
                <a:gd name="T8" fmla="*/ 514 w 515"/>
                <a:gd name="T9" fmla="*/ 735 h 968"/>
                <a:gd name="T10" fmla="*/ 514 w 515"/>
                <a:gd name="T11" fmla="*/ 0 h 968"/>
                <a:gd name="T12" fmla="*/ 0 w 515"/>
                <a:gd name="T13" fmla="*/ 0 h 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5" h="968">
                  <a:moveTo>
                    <a:pt x="0" y="0"/>
                  </a:moveTo>
                  <a:lnTo>
                    <a:pt x="0" y="0"/>
                  </a:lnTo>
                  <a:cubicBezTo>
                    <a:pt x="0" y="735"/>
                    <a:pt x="0" y="735"/>
                    <a:pt x="0" y="735"/>
                  </a:cubicBezTo>
                  <a:cubicBezTo>
                    <a:pt x="0" y="867"/>
                    <a:pt x="110" y="967"/>
                    <a:pt x="252" y="967"/>
                  </a:cubicBezTo>
                  <a:cubicBezTo>
                    <a:pt x="393" y="967"/>
                    <a:pt x="514" y="867"/>
                    <a:pt x="514" y="735"/>
                  </a:cubicBezTo>
                  <a:cubicBezTo>
                    <a:pt x="514" y="0"/>
                    <a:pt x="514" y="0"/>
                    <a:pt x="514" y="0"/>
                  </a:cubicBezTo>
                  <a:lnTo>
                    <a:pt x="0" y="0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0" name="Freeform 30"/>
            <p:cNvSpPr>
              <a:spLocks noChangeArrowheads="1"/>
            </p:cNvSpPr>
            <p:nvPr/>
          </p:nvSpPr>
          <p:spPr bwMode="auto">
            <a:xfrm>
              <a:off x="9036813" y="4680699"/>
              <a:ext cx="0" cy="51178"/>
            </a:xfrm>
            <a:custGeom>
              <a:avLst/>
              <a:gdLst>
                <a:gd name="T0" fmla="*/ 0 w 1"/>
                <a:gd name="T1" fmla="*/ 49 h 50"/>
                <a:gd name="T2" fmla="*/ 0 w 1"/>
                <a:gd name="T3" fmla="*/ 49 h 50"/>
                <a:gd name="T4" fmla="*/ 0 w 1"/>
                <a:gd name="T5" fmla="*/ 49 h 50"/>
                <a:gd name="T6" fmla="*/ 0 w 1"/>
                <a:gd name="T7" fmla="*/ 49 h 50"/>
                <a:gd name="T8" fmla="*/ 0 w 1"/>
                <a:gd name="T9" fmla="*/ 40 h 50"/>
                <a:gd name="T10" fmla="*/ 0 w 1"/>
                <a:gd name="T11" fmla="*/ 40 h 50"/>
                <a:gd name="T12" fmla="*/ 0 w 1"/>
                <a:gd name="T13" fmla="*/ 40 h 50"/>
                <a:gd name="T14" fmla="*/ 0 w 1"/>
                <a:gd name="T15" fmla="*/ 40 h 50"/>
                <a:gd name="T16" fmla="*/ 0 w 1"/>
                <a:gd name="T17" fmla="*/ 40 h 50"/>
                <a:gd name="T18" fmla="*/ 0 w 1"/>
                <a:gd name="T19" fmla="*/ 40 h 50"/>
                <a:gd name="T20" fmla="*/ 0 w 1"/>
                <a:gd name="T21" fmla="*/ 40 h 50"/>
                <a:gd name="T22" fmla="*/ 0 w 1"/>
                <a:gd name="T23" fmla="*/ 40 h 50"/>
                <a:gd name="T24" fmla="*/ 0 w 1"/>
                <a:gd name="T25" fmla="*/ 40 h 50"/>
                <a:gd name="T26" fmla="*/ 0 w 1"/>
                <a:gd name="T27" fmla="*/ 29 h 50"/>
                <a:gd name="T28" fmla="*/ 0 w 1"/>
                <a:gd name="T29" fmla="*/ 29 h 50"/>
                <a:gd name="T30" fmla="*/ 0 w 1"/>
                <a:gd name="T31" fmla="*/ 29 h 50"/>
                <a:gd name="T32" fmla="*/ 0 w 1"/>
                <a:gd name="T33" fmla="*/ 29 h 50"/>
                <a:gd name="T34" fmla="*/ 0 w 1"/>
                <a:gd name="T35" fmla="*/ 29 h 50"/>
                <a:gd name="T36" fmla="*/ 0 w 1"/>
                <a:gd name="T37" fmla="*/ 29 h 50"/>
                <a:gd name="T38" fmla="*/ 0 w 1"/>
                <a:gd name="T39" fmla="*/ 29 h 50"/>
                <a:gd name="T40" fmla="*/ 0 w 1"/>
                <a:gd name="T41" fmla="*/ 29 h 50"/>
                <a:gd name="T42" fmla="*/ 0 w 1"/>
                <a:gd name="T43" fmla="*/ 20 h 50"/>
                <a:gd name="T44" fmla="*/ 0 w 1"/>
                <a:gd name="T45" fmla="*/ 20 h 50"/>
                <a:gd name="T46" fmla="*/ 0 w 1"/>
                <a:gd name="T47" fmla="*/ 20 h 50"/>
                <a:gd name="T48" fmla="*/ 0 w 1"/>
                <a:gd name="T49" fmla="*/ 20 h 50"/>
                <a:gd name="T50" fmla="*/ 0 w 1"/>
                <a:gd name="T51" fmla="*/ 20 h 50"/>
                <a:gd name="T52" fmla="*/ 0 w 1"/>
                <a:gd name="T53" fmla="*/ 20 h 50"/>
                <a:gd name="T54" fmla="*/ 0 w 1"/>
                <a:gd name="T55" fmla="*/ 20 h 50"/>
                <a:gd name="T56" fmla="*/ 0 w 1"/>
                <a:gd name="T57" fmla="*/ 20 h 50"/>
                <a:gd name="T58" fmla="*/ 0 w 1"/>
                <a:gd name="T59" fmla="*/ 20 h 50"/>
                <a:gd name="T60" fmla="*/ 0 w 1"/>
                <a:gd name="T61" fmla="*/ 20 h 50"/>
                <a:gd name="T62" fmla="*/ 0 w 1"/>
                <a:gd name="T63" fmla="*/ 9 h 50"/>
                <a:gd name="T64" fmla="*/ 0 w 1"/>
                <a:gd name="T65" fmla="*/ 9 h 50"/>
                <a:gd name="T66" fmla="*/ 0 w 1"/>
                <a:gd name="T67" fmla="*/ 9 h 50"/>
                <a:gd name="T68" fmla="*/ 0 w 1"/>
                <a:gd name="T69" fmla="*/ 9 h 50"/>
                <a:gd name="T70" fmla="*/ 0 w 1"/>
                <a:gd name="T71" fmla="*/ 9 h 50"/>
                <a:gd name="T72" fmla="*/ 0 w 1"/>
                <a:gd name="T73" fmla="*/ 9 h 50"/>
                <a:gd name="T74" fmla="*/ 0 w 1"/>
                <a:gd name="T75" fmla="*/ 9 h 50"/>
                <a:gd name="T76" fmla="*/ 0 w 1"/>
                <a:gd name="T77" fmla="*/ 9 h 50"/>
                <a:gd name="T78" fmla="*/ 0 w 1"/>
                <a:gd name="T79" fmla="*/ 9 h 50"/>
                <a:gd name="T80" fmla="*/ 0 w 1"/>
                <a:gd name="T81" fmla="*/ 0 h 50"/>
                <a:gd name="T82" fmla="*/ 0 w 1"/>
                <a:gd name="T83" fmla="*/ 0 h 50"/>
                <a:gd name="T84" fmla="*/ 0 w 1"/>
                <a:gd name="T85" fmla="*/ 0 h 50"/>
                <a:gd name="T86" fmla="*/ 0 w 1"/>
                <a:gd name="T87" fmla="*/ 0 h 50"/>
                <a:gd name="T88" fmla="*/ 0 w 1"/>
                <a:gd name="T89" fmla="*/ 0 h 50"/>
                <a:gd name="T90" fmla="*/ 0 w 1"/>
                <a:gd name="T91" fmla="*/ 0 h 50"/>
                <a:gd name="T92" fmla="*/ 0 w 1"/>
                <a:gd name="T9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" h="50">
                  <a:moveTo>
                    <a:pt x="0" y="49"/>
                  </a:move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0"/>
                  </a:cubicBez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9"/>
                  </a:lnTo>
                </a:path>
              </a:pathLst>
            </a:custGeom>
            <a:solidFill>
              <a:srgbClr val="D4D2D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1" name="Freeform 31"/>
            <p:cNvSpPr>
              <a:spLocks noChangeArrowheads="1"/>
            </p:cNvSpPr>
            <p:nvPr/>
          </p:nvSpPr>
          <p:spPr bwMode="auto">
            <a:xfrm>
              <a:off x="8451310" y="4168925"/>
              <a:ext cx="579820" cy="1069606"/>
            </a:xfrm>
            <a:custGeom>
              <a:avLst/>
              <a:gdLst>
                <a:gd name="T0" fmla="*/ 0 w 455"/>
                <a:gd name="T1" fmla="*/ 0 h 928"/>
                <a:gd name="T2" fmla="*/ 454 w 455"/>
                <a:gd name="T3" fmla="*/ 494 h 928"/>
                <a:gd name="T4" fmla="*/ 454 w 455"/>
                <a:gd name="T5" fmla="*/ 494 h 928"/>
                <a:gd name="T6" fmla="*/ 454 w 455"/>
                <a:gd name="T7" fmla="*/ 494 h 928"/>
                <a:gd name="T8" fmla="*/ 454 w 455"/>
                <a:gd name="T9" fmla="*/ 485 h 928"/>
                <a:gd name="T10" fmla="*/ 454 w 455"/>
                <a:gd name="T11" fmla="*/ 485 h 928"/>
                <a:gd name="T12" fmla="*/ 454 w 455"/>
                <a:gd name="T13" fmla="*/ 485 h 928"/>
                <a:gd name="T14" fmla="*/ 454 w 455"/>
                <a:gd name="T15" fmla="*/ 485 h 928"/>
                <a:gd name="T16" fmla="*/ 454 w 455"/>
                <a:gd name="T17" fmla="*/ 485 h 928"/>
                <a:gd name="T18" fmla="*/ 454 w 455"/>
                <a:gd name="T19" fmla="*/ 485 h 928"/>
                <a:gd name="T20" fmla="*/ 454 w 455"/>
                <a:gd name="T21" fmla="*/ 485 h 928"/>
                <a:gd name="T22" fmla="*/ 454 w 455"/>
                <a:gd name="T23" fmla="*/ 474 h 928"/>
                <a:gd name="T24" fmla="*/ 454 w 455"/>
                <a:gd name="T25" fmla="*/ 474 h 928"/>
                <a:gd name="T26" fmla="*/ 454 w 455"/>
                <a:gd name="T27" fmla="*/ 474 h 928"/>
                <a:gd name="T28" fmla="*/ 454 w 455"/>
                <a:gd name="T29" fmla="*/ 474 h 928"/>
                <a:gd name="T30" fmla="*/ 454 w 455"/>
                <a:gd name="T31" fmla="*/ 474 h 928"/>
                <a:gd name="T32" fmla="*/ 454 w 455"/>
                <a:gd name="T33" fmla="*/ 474 h 928"/>
                <a:gd name="T34" fmla="*/ 454 w 455"/>
                <a:gd name="T35" fmla="*/ 474 h 928"/>
                <a:gd name="T36" fmla="*/ 454 w 455"/>
                <a:gd name="T37" fmla="*/ 465 h 928"/>
                <a:gd name="T38" fmla="*/ 454 w 455"/>
                <a:gd name="T39" fmla="*/ 465 h 928"/>
                <a:gd name="T40" fmla="*/ 454 w 455"/>
                <a:gd name="T41" fmla="*/ 465 h 928"/>
                <a:gd name="T42" fmla="*/ 454 w 455"/>
                <a:gd name="T43" fmla="*/ 465 h 928"/>
                <a:gd name="T44" fmla="*/ 454 w 455"/>
                <a:gd name="T45" fmla="*/ 465 h 928"/>
                <a:gd name="T46" fmla="*/ 454 w 455"/>
                <a:gd name="T47" fmla="*/ 465 h 928"/>
                <a:gd name="T48" fmla="*/ 454 w 455"/>
                <a:gd name="T49" fmla="*/ 454 h 928"/>
                <a:gd name="T50" fmla="*/ 454 w 455"/>
                <a:gd name="T51" fmla="*/ 454 h 928"/>
                <a:gd name="T52" fmla="*/ 454 w 455"/>
                <a:gd name="T53" fmla="*/ 454 h 928"/>
                <a:gd name="T54" fmla="*/ 454 w 455"/>
                <a:gd name="T55" fmla="*/ 454 h 928"/>
                <a:gd name="T56" fmla="*/ 454 w 455"/>
                <a:gd name="T57" fmla="*/ 454 h 928"/>
                <a:gd name="T58" fmla="*/ 454 w 455"/>
                <a:gd name="T59" fmla="*/ 454 h 928"/>
                <a:gd name="T60" fmla="*/ 454 w 455"/>
                <a:gd name="T61" fmla="*/ 454 h 928"/>
                <a:gd name="T62" fmla="*/ 454 w 455"/>
                <a:gd name="T63" fmla="*/ 445 h 928"/>
                <a:gd name="T64" fmla="*/ 454 w 455"/>
                <a:gd name="T65" fmla="*/ 445 h 928"/>
                <a:gd name="T66" fmla="*/ 454 w 455"/>
                <a:gd name="T67" fmla="*/ 445 h 928"/>
                <a:gd name="T68" fmla="*/ 454 w 455"/>
                <a:gd name="T69" fmla="*/ 445 h 928"/>
                <a:gd name="T70" fmla="*/ 454 w 455"/>
                <a:gd name="T71" fmla="*/ 445 h 928"/>
                <a:gd name="T72" fmla="*/ 0 w 455"/>
                <a:gd name="T73" fmla="*/ 0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5" h="928">
                  <a:moveTo>
                    <a:pt x="0" y="0"/>
                  </a:moveTo>
                  <a:lnTo>
                    <a:pt x="0" y="0"/>
                  </a:lnTo>
                  <a:cubicBezTo>
                    <a:pt x="0" y="927"/>
                    <a:pt x="0" y="927"/>
                    <a:pt x="0" y="927"/>
                  </a:cubicBezTo>
                  <a:cubicBezTo>
                    <a:pt x="242" y="927"/>
                    <a:pt x="443" y="735"/>
                    <a:pt x="454" y="494"/>
                  </a:cubicBezTo>
                  <a:lnTo>
                    <a:pt x="454" y="494"/>
                  </a:lnTo>
                  <a:lnTo>
                    <a:pt x="454" y="494"/>
                  </a:lnTo>
                  <a:lnTo>
                    <a:pt x="454" y="494"/>
                  </a:lnTo>
                  <a:lnTo>
                    <a:pt x="454" y="494"/>
                  </a:lnTo>
                  <a:lnTo>
                    <a:pt x="454" y="494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85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74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65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lnTo>
                    <a:pt x="454" y="454"/>
                  </a:lnTo>
                  <a:cubicBezTo>
                    <a:pt x="454" y="454"/>
                    <a:pt x="454" y="454"/>
                    <a:pt x="454" y="445"/>
                  </a:cubicBez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lnTo>
                    <a:pt x="454" y="445"/>
                  </a:lnTo>
                  <a:cubicBezTo>
                    <a:pt x="443" y="201"/>
                    <a:pt x="251" y="0"/>
                    <a:pt x="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2" name="Freeform 32"/>
            <p:cNvSpPr>
              <a:spLocks noChangeArrowheads="1"/>
            </p:cNvSpPr>
            <p:nvPr/>
          </p:nvSpPr>
          <p:spPr bwMode="auto">
            <a:xfrm>
              <a:off x="8451310" y="5407419"/>
              <a:ext cx="1409761" cy="1003076"/>
            </a:xfrm>
            <a:custGeom>
              <a:avLst/>
              <a:gdLst>
                <a:gd name="T0" fmla="*/ 827 w 1100"/>
                <a:gd name="T1" fmla="*/ 0 h 870"/>
                <a:gd name="T2" fmla="*/ 827 w 1100"/>
                <a:gd name="T3" fmla="*/ 0 h 870"/>
                <a:gd name="T4" fmla="*/ 0 w 1100"/>
                <a:gd name="T5" fmla="*/ 0 h 870"/>
                <a:gd name="T6" fmla="*/ 0 w 1100"/>
                <a:gd name="T7" fmla="*/ 869 h 870"/>
                <a:gd name="T8" fmla="*/ 594 w 1100"/>
                <a:gd name="T9" fmla="*/ 869 h 870"/>
                <a:gd name="T10" fmla="*/ 594 w 1100"/>
                <a:gd name="T11" fmla="*/ 666 h 870"/>
                <a:gd name="T12" fmla="*/ 675 w 1100"/>
                <a:gd name="T13" fmla="*/ 666 h 870"/>
                <a:gd name="T14" fmla="*/ 675 w 1100"/>
                <a:gd name="T15" fmla="*/ 869 h 870"/>
                <a:gd name="T16" fmla="*/ 1099 w 1100"/>
                <a:gd name="T17" fmla="*/ 869 h 870"/>
                <a:gd name="T18" fmla="*/ 1099 w 1100"/>
                <a:gd name="T19" fmla="*/ 293 h 870"/>
                <a:gd name="T20" fmla="*/ 1099 w 1100"/>
                <a:gd name="T21" fmla="*/ 284 h 870"/>
                <a:gd name="T22" fmla="*/ 827 w 1100"/>
                <a:gd name="T23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00" h="870">
                  <a:moveTo>
                    <a:pt x="827" y="0"/>
                  </a:moveTo>
                  <a:lnTo>
                    <a:pt x="827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869"/>
                    <a:pt x="0" y="869"/>
                    <a:pt x="0" y="869"/>
                  </a:cubicBezTo>
                  <a:cubicBezTo>
                    <a:pt x="594" y="869"/>
                    <a:pt x="594" y="869"/>
                    <a:pt x="594" y="869"/>
                  </a:cubicBezTo>
                  <a:cubicBezTo>
                    <a:pt x="594" y="666"/>
                    <a:pt x="594" y="666"/>
                    <a:pt x="594" y="666"/>
                  </a:cubicBezTo>
                  <a:cubicBezTo>
                    <a:pt x="675" y="666"/>
                    <a:pt x="675" y="666"/>
                    <a:pt x="675" y="666"/>
                  </a:cubicBezTo>
                  <a:cubicBezTo>
                    <a:pt x="675" y="869"/>
                    <a:pt x="675" y="869"/>
                    <a:pt x="675" y="869"/>
                  </a:cubicBezTo>
                  <a:cubicBezTo>
                    <a:pt x="1099" y="869"/>
                    <a:pt x="1099" y="869"/>
                    <a:pt x="1099" y="869"/>
                  </a:cubicBezTo>
                  <a:cubicBezTo>
                    <a:pt x="1099" y="293"/>
                    <a:pt x="1099" y="293"/>
                    <a:pt x="1099" y="293"/>
                  </a:cubicBezTo>
                  <a:lnTo>
                    <a:pt x="1099" y="284"/>
                  </a:lnTo>
                  <a:cubicBezTo>
                    <a:pt x="1099" y="132"/>
                    <a:pt x="977" y="0"/>
                    <a:pt x="827" y="0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3" name="Freeform 33"/>
            <p:cNvSpPr>
              <a:spLocks noChangeArrowheads="1"/>
            </p:cNvSpPr>
            <p:nvPr/>
          </p:nvSpPr>
          <p:spPr bwMode="auto">
            <a:xfrm>
              <a:off x="9321041" y="6517971"/>
              <a:ext cx="540033" cy="1494380"/>
            </a:xfrm>
            <a:custGeom>
              <a:avLst/>
              <a:gdLst>
                <a:gd name="T0" fmla="*/ 424 w 425"/>
                <a:gd name="T1" fmla="*/ 0 h 1293"/>
                <a:gd name="T2" fmla="*/ 0 w 425"/>
                <a:gd name="T3" fmla="*/ 0 h 1293"/>
                <a:gd name="T4" fmla="*/ 0 w 425"/>
                <a:gd name="T5" fmla="*/ 1292 h 1293"/>
                <a:gd name="T6" fmla="*/ 424 w 425"/>
                <a:gd name="T7" fmla="*/ 1292 h 1293"/>
                <a:gd name="T8" fmla="*/ 424 w 425"/>
                <a:gd name="T9" fmla="*/ 0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1293">
                  <a:moveTo>
                    <a:pt x="424" y="0"/>
                  </a:moveTo>
                  <a:lnTo>
                    <a:pt x="0" y="0"/>
                  </a:lnTo>
                  <a:lnTo>
                    <a:pt x="0" y="1292"/>
                  </a:lnTo>
                  <a:lnTo>
                    <a:pt x="424" y="1292"/>
                  </a:lnTo>
                  <a:lnTo>
                    <a:pt x="424" y="0"/>
                  </a:lnTo>
                </a:path>
              </a:pathLst>
            </a:custGeom>
            <a:solidFill>
              <a:srgbClr val="268B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4" name="Freeform 34"/>
            <p:cNvSpPr>
              <a:spLocks noChangeArrowheads="1"/>
            </p:cNvSpPr>
            <p:nvPr/>
          </p:nvSpPr>
          <p:spPr bwMode="auto">
            <a:xfrm>
              <a:off x="9321041" y="6517971"/>
              <a:ext cx="540033" cy="1494380"/>
            </a:xfrm>
            <a:custGeom>
              <a:avLst/>
              <a:gdLst>
                <a:gd name="T0" fmla="*/ 424 w 425"/>
                <a:gd name="T1" fmla="*/ 0 h 1293"/>
                <a:gd name="T2" fmla="*/ 0 w 425"/>
                <a:gd name="T3" fmla="*/ 0 h 1293"/>
                <a:gd name="T4" fmla="*/ 0 w 425"/>
                <a:gd name="T5" fmla="*/ 1292 h 1293"/>
                <a:gd name="T6" fmla="*/ 424 w 425"/>
                <a:gd name="T7" fmla="*/ 1292 h 1293"/>
                <a:gd name="T8" fmla="*/ 424 w 425"/>
                <a:gd name="T9" fmla="*/ 0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1293">
                  <a:moveTo>
                    <a:pt x="424" y="0"/>
                  </a:moveTo>
                  <a:lnTo>
                    <a:pt x="0" y="0"/>
                  </a:lnTo>
                  <a:lnTo>
                    <a:pt x="0" y="1292"/>
                  </a:lnTo>
                  <a:lnTo>
                    <a:pt x="424" y="1292"/>
                  </a:lnTo>
                  <a:lnTo>
                    <a:pt x="424" y="0"/>
                  </a:ln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5" name="Freeform 35"/>
            <p:cNvSpPr>
              <a:spLocks noChangeArrowheads="1"/>
            </p:cNvSpPr>
            <p:nvPr/>
          </p:nvSpPr>
          <p:spPr bwMode="auto">
            <a:xfrm>
              <a:off x="9321041" y="8135174"/>
              <a:ext cx="540033" cy="312180"/>
            </a:xfrm>
            <a:custGeom>
              <a:avLst/>
              <a:gdLst>
                <a:gd name="T0" fmla="*/ 424 w 425"/>
                <a:gd name="T1" fmla="*/ 0 h 274"/>
                <a:gd name="T2" fmla="*/ 424 w 425"/>
                <a:gd name="T3" fmla="*/ 0 h 274"/>
                <a:gd name="T4" fmla="*/ 0 w 425"/>
                <a:gd name="T5" fmla="*/ 0 h 274"/>
                <a:gd name="T6" fmla="*/ 212 w 425"/>
                <a:gd name="T7" fmla="*/ 273 h 274"/>
                <a:gd name="T8" fmla="*/ 424 w 425"/>
                <a:gd name="T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274">
                  <a:moveTo>
                    <a:pt x="424" y="0"/>
                  </a:moveTo>
                  <a:lnTo>
                    <a:pt x="424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20" y="181"/>
                    <a:pt x="101" y="273"/>
                    <a:pt x="212" y="273"/>
                  </a:cubicBezTo>
                  <a:cubicBezTo>
                    <a:pt x="322" y="273"/>
                    <a:pt x="413" y="181"/>
                    <a:pt x="424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6" name="Freeform 36"/>
            <p:cNvSpPr>
              <a:spLocks noChangeArrowheads="1"/>
            </p:cNvSpPr>
            <p:nvPr/>
          </p:nvSpPr>
          <p:spPr bwMode="auto">
            <a:xfrm>
              <a:off x="8451312" y="6517971"/>
              <a:ext cx="761726" cy="1494380"/>
            </a:xfrm>
            <a:custGeom>
              <a:avLst/>
              <a:gdLst>
                <a:gd name="T0" fmla="*/ 594 w 595"/>
                <a:gd name="T1" fmla="*/ 0 h 1293"/>
                <a:gd name="T2" fmla="*/ 0 w 595"/>
                <a:gd name="T3" fmla="*/ 0 h 1293"/>
                <a:gd name="T4" fmla="*/ 0 w 595"/>
                <a:gd name="T5" fmla="*/ 1292 h 1293"/>
                <a:gd name="T6" fmla="*/ 594 w 595"/>
                <a:gd name="T7" fmla="*/ 1292 h 1293"/>
                <a:gd name="T8" fmla="*/ 594 w 595"/>
                <a:gd name="T9" fmla="*/ 0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1293">
                  <a:moveTo>
                    <a:pt x="594" y="0"/>
                  </a:moveTo>
                  <a:lnTo>
                    <a:pt x="0" y="0"/>
                  </a:lnTo>
                  <a:lnTo>
                    <a:pt x="0" y="1292"/>
                  </a:lnTo>
                  <a:lnTo>
                    <a:pt x="594" y="1292"/>
                  </a:lnTo>
                  <a:lnTo>
                    <a:pt x="594" y="0"/>
                  </a:lnTo>
                </a:path>
              </a:pathLst>
            </a:custGeom>
            <a:solidFill>
              <a:srgbClr val="268B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7" name="Freeform 37"/>
            <p:cNvSpPr>
              <a:spLocks noChangeArrowheads="1"/>
            </p:cNvSpPr>
            <p:nvPr/>
          </p:nvSpPr>
          <p:spPr bwMode="auto">
            <a:xfrm>
              <a:off x="8451312" y="6517971"/>
              <a:ext cx="761726" cy="1494380"/>
            </a:xfrm>
            <a:custGeom>
              <a:avLst/>
              <a:gdLst>
                <a:gd name="T0" fmla="*/ 594 w 595"/>
                <a:gd name="T1" fmla="*/ 0 h 1293"/>
                <a:gd name="T2" fmla="*/ 0 w 595"/>
                <a:gd name="T3" fmla="*/ 0 h 1293"/>
                <a:gd name="T4" fmla="*/ 0 w 595"/>
                <a:gd name="T5" fmla="*/ 1292 h 1293"/>
                <a:gd name="T6" fmla="*/ 594 w 595"/>
                <a:gd name="T7" fmla="*/ 1292 h 1293"/>
                <a:gd name="T8" fmla="*/ 594 w 595"/>
                <a:gd name="T9" fmla="*/ 0 h 1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5" h="1293">
                  <a:moveTo>
                    <a:pt x="594" y="0"/>
                  </a:moveTo>
                  <a:lnTo>
                    <a:pt x="0" y="0"/>
                  </a:lnTo>
                  <a:lnTo>
                    <a:pt x="0" y="1292"/>
                  </a:lnTo>
                  <a:lnTo>
                    <a:pt x="594" y="1292"/>
                  </a:lnTo>
                  <a:lnTo>
                    <a:pt x="594" y="0"/>
                  </a:ln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8" name="Freeform 38"/>
            <p:cNvSpPr>
              <a:spLocks noChangeArrowheads="1"/>
            </p:cNvSpPr>
            <p:nvPr/>
          </p:nvSpPr>
          <p:spPr bwMode="auto">
            <a:xfrm>
              <a:off x="8451312" y="8135178"/>
              <a:ext cx="761726" cy="1949857"/>
            </a:xfrm>
            <a:custGeom>
              <a:avLst/>
              <a:gdLst>
                <a:gd name="T0" fmla="*/ 594 w 595"/>
                <a:gd name="T1" fmla="*/ 0 h 1685"/>
                <a:gd name="T2" fmla="*/ 594 w 595"/>
                <a:gd name="T3" fmla="*/ 0 h 1685"/>
                <a:gd name="T4" fmla="*/ 0 w 595"/>
                <a:gd name="T5" fmla="*/ 0 h 1685"/>
                <a:gd name="T6" fmla="*/ 0 w 595"/>
                <a:gd name="T7" fmla="*/ 445 h 1685"/>
                <a:gd name="T8" fmla="*/ 81 w 595"/>
                <a:gd name="T9" fmla="*/ 445 h 1685"/>
                <a:gd name="T10" fmla="*/ 81 w 595"/>
                <a:gd name="T11" fmla="*/ 1684 h 1685"/>
                <a:gd name="T12" fmla="*/ 594 w 595"/>
                <a:gd name="T13" fmla="*/ 1684 h 1685"/>
                <a:gd name="T14" fmla="*/ 594 w 595"/>
                <a:gd name="T15" fmla="*/ 81 h 1685"/>
                <a:gd name="T16" fmla="*/ 594 w 595"/>
                <a:gd name="T17" fmla="*/ 81 h 1685"/>
                <a:gd name="T18" fmla="*/ 594 w 595"/>
                <a:gd name="T19" fmla="*/ 81 h 1685"/>
                <a:gd name="T20" fmla="*/ 594 w 595"/>
                <a:gd name="T21" fmla="*/ 81 h 1685"/>
                <a:gd name="T22" fmla="*/ 594 w 595"/>
                <a:gd name="T23" fmla="*/ 72 h 1685"/>
                <a:gd name="T24" fmla="*/ 594 w 595"/>
                <a:gd name="T25" fmla="*/ 0 h 1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5" h="1685">
                  <a:moveTo>
                    <a:pt x="594" y="0"/>
                  </a:moveTo>
                  <a:lnTo>
                    <a:pt x="594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445"/>
                    <a:pt x="0" y="445"/>
                    <a:pt x="0" y="445"/>
                  </a:cubicBezTo>
                  <a:cubicBezTo>
                    <a:pt x="81" y="445"/>
                    <a:pt x="81" y="445"/>
                    <a:pt x="81" y="445"/>
                  </a:cubicBezTo>
                  <a:cubicBezTo>
                    <a:pt x="81" y="1684"/>
                    <a:pt x="81" y="1684"/>
                    <a:pt x="81" y="1684"/>
                  </a:cubicBezTo>
                  <a:cubicBezTo>
                    <a:pt x="594" y="1684"/>
                    <a:pt x="594" y="1684"/>
                    <a:pt x="594" y="1684"/>
                  </a:cubicBezTo>
                  <a:cubicBezTo>
                    <a:pt x="594" y="81"/>
                    <a:pt x="594" y="81"/>
                    <a:pt x="594" y="81"/>
                  </a:cubicBezTo>
                  <a:lnTo>
                    <a:pt x="594" y="81"/>
                  </a:lnTo>
                  <a:lnTo>
                    <a:pt x="594" y="81"/>
                  </a:lnTo>
                  <a:lnTo>
                    <a:pt x="594" y="81"/>
                  </a:lnTo>
                  <a:lnTo>
                    <a:pt x="594" y="72"/>
                  </a:lnTo>
                  <a:cubicBezTo>
                    <a:pt x="594" y="0"/>
                    <a:pt x="594" y="0"/>
                    <a:pt x="594" y="0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  <p:sp>
          <p:nvSpPr>
            <p:cNvPr id="259" name="Freeform 39"/>
            <p:cNvSpPr>
              <a:spLocks noChangeArrowheads="1"/>
            </p:cNvSpPr>
            <p:nvPr/>
          </p:nvSpPr>
          <p:spPr bwMode="auto">
            <a:xfrm>
              <a:off x="8553632" y="10202742"/>
              <a:ext cx="659406" cy="1120783"/>
            </a:xfrm>
            <a:custGeom>
              <a:avLst/>
              <a:gdLst>
                <a:gd name="T0" fmla="*/ 513 w 514"/>
                <a:gd name="T1" fmla="*/ 0 h 968"/>
                <a:gd name="T2" fmla="*/ 513 w 514"/>
                <a:gd name="T3" fmla="*/ 0 h 968"/>
                <a:gd name="T4" fmla="*/ 0 w 514"/>
                <a:gd name="T5" fmla="*/ 0 h 968"/>
                <a:gd name="T6" fmla="*/ 0 w 514"/>
                <a:gd name="T7" fmla="*/ 735 h 968"/>
                <a:gd name="T8" fmla="*/ 252 w 514"/>
                <a:gd name="T9" fmla="*/ 967 h 968"/>
                <a:gd name="T10" fmla="*/ 513 w 514"/>
                <a:gd name="T11" fmla="*/ 735 h 968"/>
                <a:gd name="T12" fmla="*/ 513 w 514"/>
                <a:gd name="T13" fmla="*/ 0 h 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4" h="968">
                  <a:moveTo>
                    <a:pt x="513" y="0"/>
                  </a:moveTo>
                  <a:lnTo>
                    <a:pt x="513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867"/>
                    <a:pt x="109" y="967"/>
                    <a:pt x="252" y="967"/>
                  </a:cubicBezTo>
                  <a:cubicBezTo>
                    <a:pt x="393" y="967"/>
                    <a:pt x="513" y="867"/>
                    <a:pt x="513" y="735"/>
                  </a:cubicBezTo>
                  <a:cubicBezTo>
                    <a:pt x="513" y="0"/>
                    <a:pt x="513" y="0"/>
                    <a:pt x="51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lIns="117183" tIns="58592" rIns="117183" bIns="58592" anchor="ctr"/>
            <a:lstStyle/>
            <a:p>
              <a:endParaRPr lang="en-US" sz="112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4223724" y="437861"/>
            <a:ext cx="15835112" cy="2046122"/>
            <a:chOff x="4250702" y="483017"/>
            <a:chExt cx="15835110" cy="2272878"/>
          </a:xfrm>
        </p:grpSpPr>
        <p:sp>
          <p:nvSpPr>
            <p:cNvPr id="64" name="TextBox 63"/>
            <p:cNvSpPr txBox="1"/>
            <p:nvPr/>
          </p:nvSpPr>
          <p:spPr>
            <a:xfrm>
              <a:off x="4250702" y="483017"/>
              <a:ext cx="15835110" cy="1547034"/>
            </a:xfrm>
            <a:prstGeom prst="rect">
              <a:avLst/>
            </a:prstGeom>
            <a:noFill/>
          </p:spPr>
          <p:txBody>
            <a:bodyPr wrap="none" lIns="68584" tIns="34292" rIns="68584" bIns="34292" rtlCol="0">
              <a:spAutoFit/>
            </a:bodyPr>
            <a:lstStyle/>
            <a:p>
              <a:pPr algn="ctr"/>
              <a:r>
                <a:rPr lang="en-US" sz="8600" b="1" dirty="0" err="1">
                  <a:latin typeface="Lato Regular"/>
                  <a:cs typeface="Lato Regular"/>
                </a:rPr>
                <a:t>urusan</a:t>
              </a:r>
              <a:r>
                <a:rPr lang="en-US" sz="8600" b="1" dirty="0">
                  <a:latin typeface="Lato Regular"/>
                  <a:cs typeface="Lato Regular"/>
                </a:rPr>
                <a:t> </a:t>
              </a:r>
              <a:r>
                <a:rPr lang="en-US" sz="8600" b="1" dirty="0" err="1">
                  <a:latin typeface="Lato Regular"/>
                  <a:cs typeface="Lato Regular"/>
                </a:rPr>
                <a:t>wajib</a:t>
              </a:r>
              <a:r>
                <a:rPr lang="en-US" sz="8600" b="1" dirty="0">
                  <a:latin typeface="Lato Regular"/>
                  <a:cs typeface="Lato Regular"/>
                </a:rPr>
                <a:t> </a:t>
              </a:r>
              <a:r>
                <a:rPr lang="en-US" sz="8600" b="1" dirty="0" err="1">
                  <a:latin typeface="Lato Regular"/>
                  <a:cs typeface="Lato Regular"/>
                </a:rPr>
                <a:t>pelayanan</a:t>
              </a:r>
              <a:r>
                <a:rPr lang="en-US" sz="8600" b="1" dirty="0">
                  <a:latin typeface="Lato Regular"/>
                  <a:cs typeface="Lato Regular"/>
                </a:rPr>
                <a:t> </a:t>
              </a:r>
              <a:r>
                <a:rPr lang="en-US" sz="8600" b="1" dirty="0" err="1">
                  <a:latin typeface="Lato Regular"/>
                  <a:cs typeface="Lato Regular"/>
                </a:rPr>
                <a:t>dasar</a:t>
              </a:r>
              <a:endParaRPr lang="id-ID" sz="8600" b="1" dirty="0">
                <a:latin typeface="Lato Regular"/>
                <a:cs typeface="Lato Regular"/>
              </a:endParaRPr>
            </a:p>
          </p:txBody>
        </p:sp>
        <p:sp>
          <p:nvSpPr>
            <p:cNvPr id="66" name="Subtitle 2"/>
            <p:cNvSpPr txBox="1">
              <a:spLocks/>
            </p:cNvSpPr>
            <p:nvPr/>
          </p:nvSpPr>
          <p:spPr>
            <a:xfrm>
              <a:off x="6332374" y="1916779"/>
              <a:ext cx="11655185" cy="839116"/>
            </a:xfrm>
            <a:prstGeom prst="rect">
              <a:avLst/>
            </a:prstGeom>
          </p:spPr>
          <p:txBody>
            <a:bodyPr vert="horz" lIns="163160" tIns="81580" rIns="163160" bIns="81580" rtlCol="0">
              <a:norm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900" dirty="0">
                  <a:solidFill>
                    <a:schemeClr val="accent1"/>
                  </a:solidFill>
                  <a:latin typeface="Lato Light"/>
                  <a:cs typeface="Lato Light"/>
                </a:rPr>
                <a:t>Yang </a:t>
              </a:r>
              <a:r>
                <a:rPr lang="en-US" sz="2900" dirty="0" err="1">
                  <a:solidFill>
                    <a:schemeClr val="accent1"/>
                  </a:solidFill>
                  <a:latin typeface="Lato Light"/>
                  <a:cs typeface="Lato Light"/>
                </a:rPr>
                <a:t>telah</a:t>
              </a:r>
              <a:r>
                <a:rPr lang="en-US" sz="2900" dirty="0">
                  <a:solidFill>
                    <a:schemeClr val="accent1"/>
                  </a:solidFill>
                  <a:latin typeface="Lato Light"/>
                  <a:cs typeface="Lato Light"/>
                </a:rPr>
                <a:t> </a:t>
              </a:r>
              <a:r>
                <a:rPr lang="en-US" sz="2900" dirty="0" err="1">
                  <a:solidFill>
                    <a:schemeClr val="accent1"/>
                  </a:solidFill>
                  <a:latin typeface="Lato Light"/>
                  <a:cs typeface="Lato Light"/>
                </a:rPr>
                <a:t>memiliki</a:t>
              </a:r>
              <a:r>
                <a:rPr lang="en-US" sz="2900" dirty="0">
                  <a:solidFill>
                    <a:schemeClr val="accent1"/>
                  </a:solidFill>
                  <a:latin typeface="Lato Light"/>
                  <a:cs typeface="Lato Light"/>
                </a:rPr>
                <a:t> </a:t>
              </a:r>
              <a:r>
                <a:rPr lang="en-US" sz="2900" dirty="0" err="1">
                  <a:solidFill>
                    <a:schemeClr val="accent1"/>
                  </a:solidFill>
                  <a:latin typeface="Lato Light"/>
                  <a:cs typeface="Lato Light"/>
                </a:rPr>
                <a:t>jabatan</a:t>
              </a:r>
              <a:r>
                <a:rPr lang="en-US" sz="2900" dirty="0">
                  <a:solidFill>
                    <a:schemeClr val="accent1"/>
                  </a:solidFill>
                  <a:latin typeface="Lato Light"/>
                  <a:cs typeface="Lato Light"/>
                </a:rPr>
                <a:t> </a:t>
              </a:r>
              <a:r>
                <a:rPr lang="en-US" sz="2900" dirty="0" err="1">
                  <a:solidFill>
                    <a:schemeClr val="accent1"/>
                  </a:solidFill>
                  <a:latin typeface="Lato Light"/>
                  <a:cs typeface="Lato Light"/>
                </a:rPr>
                <a:t>fungsional</a:t>
              </a:r>
              <a:endParaRPr lang="en-US" sz="2900" dirty="0">
                <a:solidFill>
                  <a:schemeClr val="accent1"/>
                </a:solidFill>
                <a:latin typeface="Lato Light"/>
                <a:cs typeface="Lato Ligh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457888" y="5938050"/>
            <a:ext cx="7258112" cy="1052832"/>
            <a:chOff x="589099" y="6144802"/>
            <a:chExt cx="7258113" cy="1052831"/>
          </a:xfrm>
        </p:grpSpPr>
        <p:sp>
          <p:nvSpPr>
            <p:cNvPr id="281" name="Freeform 6703"/>
            <p:cNvSpPr>
              <a:spLocks noChangeArrowheads="1"/>
            </p:cNvSpPr>
            <p:nvPr/>
          </p:nvSpPr>
          <p:spPr bwMode="auto">
            <a:xfrm>
              <a:off x="3866507" y="6575265"/>
              <a:ext cx="3980705" cy="622368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solidFill>
              <a:srgbClr val="649E4A"/>
            </a:solidFill>
            <a:ln w="9525" cap="flat">
              <a:solidFill>
                <a:srgbClr val="808080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2600"/>
            </a:p>
          </p:txBody>
        </p:sp>
        <p:sp>
          <p:nvSpPr>
            <p:cNvPr id="59" name="Rectangle 1"/>
            <p:cNvSpPr>
              <a:spLocks/>
            </p:cNvSpPr>
            <p:nvPr/>
          </p:nvSpPr>
          <p:spPr bwMode="auto">
            <a:xfrm>
              <a:off x="589099" y="6144802"/>
              <a:ext cx="3304394" cy="800453"/>
            </a:xfrm>
            <a:prstGeom prst="rect">
              <a:avLst/>
            </a:prstGeom>
            <a:solidFill>
              <a:schemeClr val="accent4"/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/>
              <a:endParaRPr lang="en-US" sz="1400" dirty="0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1861084" y="5983517"/>
            <a:ext cx="2365364" cy="654421"/>
          </a:xfrm>
          <a:prstGeom prst="rect">
            <a:avLst/>
          </a:prstGeom>
          <a:noFill/>
        </p:spPr>
        <p:txBody>
          <a:bodyPr wrap="none" lIns="175652" tIns="87826" rIns="175652" bIns="87826" rtlCol="0">
            <a:spAutoFit/>
          </a:bodyPr>
          <a:lstStyle/>
          <a:p>
            <a:pPr algn="r"/>
            <a:r>
              <a:rPr lang="en-US" sz="3100" b="1" dirty="0" err="1">
                <a:latin typeface="Lato Regular"/>
              </a:rPr>
              <a:t>Kesehatan</a:t>
            </a:r>
            <a:endParaRPr lang="id-ID" sz="3100" b="1" dirty="0">
              <a:latin typeface="Lato Regular"/>
            </a:endParaRPr>
          </a:p>
        </p:txBody>
      </p:sp>
      <p:sp>
        <p:nvSpPr>
          <p:cNvPr id="264" name="Freeform 6703"/>
          <p:cNvSpPr>
            <a:spLocks noChangeArrowheads="1"/>
          </p:cNvSpPr>
          <p:nvPr/>
        </p:nvSpPr>
        <p:spPr bwMode="auto">
          <a:xfrm flipH="1">
            <a:off x="9999955" y="9878284"/>
            <a:ext cx="7490476" cy="542072"/>
          </a:xfrm>
          <a:custGeom>
            <a:avLst/>
            <a:gdLst>
              <a:gd name="T0" fmla="*/ 3057 w 3058"/>
              <a:gd name="T1" fmla="*/ 538 h 539"/>
              <a:gd name="T2" fmla="*/ 895 w 3058"/>
              <a:gd name="T3" fmla="*/ 538 h 539"/>
              <a:gd name="T4" fmla="*/ 0 w 3058"/>
              <a:gd name="T5" fmla="*/ 38 h 539"/>
              <a:gd name="T6" fmla="*/ 24 w 3058"/>
              <a:gd name="T7" fmla="*/ 0 h 539"/>
              <a:gd name="T8" fmla="*/ 910 w 3058"/>
              <a:gd name="T9" fmla="*/ 495 h 539"/>
              <a:gd name="T10" fmla="*/ 3057 w 3058"/>
              <a:gd name="T11" fmla="*/ 495 h 539"/>
              <a:gd name="T12" fmla="*/ 3057 w 3058"/>
              <a:gd name="T13" fmla="*/ 538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58" h="539">
                <a:moveTo>
                  <a:pt x="3057" y="538"/>
                </a:moveTo>
                <a:lnTo>
                  <a:pt x="895" y="538"/>
                </a:lnTo>
                <a:lnTo>
                  <a:pt x="0" y="38"/>
                </a:lnTo>
                <a:lnTo>
                  <a:pt x="24" y="0"/>
                </a:lnTo>
                <a:lnTo>
                  <a:pt x="910" y="495"/>
                </a:lnTo>
                <a:lnTo>
                  <a:pt x="3057" y="495"/>
                </a:lnTo>
                <a:lnTo>
                  <a:pt x="3057" y="538"/>
                </a:lnTo>
              </a:path>
            </a:pathLst>
          </a:custGeom>
          <a:solidFill>
            <a:schemeClr val="accent5"/>
          </a:solidFill>
          <a:ln w="38100" cap="flat" cmpd="sng">
            <a:solidFill>
              <a:srgbClr val="349265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endParaRPr lang="en-US" sz="2600"/>
          </a:p>
        </p:txBody>
      </p:sp>
      <p:sp>
        <p:nvSpPr>
          <p:cNvPr id="62" name="TextBox 61"/>
          <p:cNvSpPr txBox="1"/>
          <p:nvPr/>
        </p:nvSpPr>
        <p:spPr>
          <a:xfrm>
            <a:off x="12966619" y="9258903"/>
            <a:ext cx="8774413" cy="654421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lIns="175652" tIns="87826" rIns="175652" bIns="87826" rtlCol="0">
            <a:spAutoFit/>
          </a:bodyPr>
          <a:lstStyle/>
          <a:p>
            <a:pPr algn="ctr"/>
            <a:r>
              <a:rPr lang="en-US" sz="3100" dirty="0">
                <a:solidFill>
                  <a:srgbClr val="FFFFFF"/>
                </a:solidFill>
              </a:rPr>
              <a:t>S</a:t>
            </a:r>
            <a:r>
              <a:rPr lang="tr-TR" sz="3100" dirty="0" err="1">
                <a:solidFill>
                  <a:srgbClr val="FFFFFF"/>
                </a:solidFill>
              </a:rPr>
              <a:t>ub</a:t>
            </a:r>
            <a:r>
              <a:rPr lang="tr-TR" sz="3100" dirty="0">
                <a:solidFill>
                  <a:srgbClr val="FFFFFF"/>
                </a:solidFill>
              </a:rPr>
              <a:t> </a:t>
            </a:r>
            <a:r>
              <a:rPr lang="tr-TR" sz="3100" dirty="0" err="1">
                <a:solidFill>
                  <a:srgbClr val="FFFFFF"/>
                </a:solidFill>
              </a:rPr>
              <a:t>urusan</a:t>
            </a:r>
            <a:r>
              <a:rPr lang="tr-TR" sz="3100" dirty="0">
                <a:solidFill>
                  <a:srgbClr val="FFFFFF"/>
                </a:solidFill>
              </a:rPr>
              <a:t> </a:t>
            </a:r>
            <a:r>
              <a:rPr lang="tr-TR" sz="3100" dirty="0" err="1">
                <a:solidFill>
                  <a:srgbClr val="FFFFFF"/>
                </a:solidFill>
              </a:rPr>
              <a:t>ketenteraman</a:t>
            </a:r>
            <a:r>
              <a:rPr lang="tr-TR" sz="3100" dirty="0">
                <a:solidFill>
                  <a:srgbClr val="FFFFFF"/>
                </a:solidFill>
              </a:rPr>
              <a:t> dan </a:t>
            </a:r>
            <a:r>
              <a:rPr lang="tr-TR" sz="3100" dirty="0" err="1">
                <a:solidFill>
                  <a:srgbClr val="FFFFFF"/>
                </a:solidFill>
              </a:rPr>
              <a:t>ketertiban</a:t>
            </a:r>
            <a:r>
              <a:rPr lang="tr-TR" sz="3100" dirty="0">
                <a:solidFill>
                  <a:srgbClr val="FFFFFF"/>
                </a:solidFill>
              </a:rPr>
              <a:t> umum </a:t>
            </a:r>
            <a:endParaRPr lang="id-ID" sz="3100" b="1" dirty="0">
              <a:solidFill>
                <a:srgbClr val="FFFFFF"/>
              </a:solidFill>
              <a:latin typeface="Lato Regular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457884" y="3409144"/>
            <a:ext cx="7258112" cy="1052832"/>
            <a:chOff x="589099" y="3615895"/>
            <a:chExt cx="7258113" cy="1052831"/>
          </a:xfrm>
        </p:grpSpPr>
        <p:sp>
          <p:nvSpPr>
            <p:cNvPr id="67" name="Freeform 6703"/>
            <p:cNvSpPr>
              <a:spLocks noChangeArrowheads="1"/>
            </p:cNvSpPr>
            <p:nvPr/>
          </p:nvSpPr>
          <p:spPr bwMode="auto">
            <a:xfrm>
              <a:off x="3866507" y="4046358"/>
              <a:ext cx="3980705" cy="622368"/>
            </a:xfrm>
            <a:custGeom>
              <a:avLst/>
              <a:gdLst>
                <a:gd name="T0" fmla="*/ 3057 w 3058"/>
                <a:gd name="T1" fmla="*/ 538 h 539"/>
                <a:gd name="T2" fmla="*/ 895 w 3058"/>
                <a:gd name="T3" fmla="*/ 538 h 539"/>
                <a:gd name="T4" fmla="*/ 0 w 3058"/>
                <a:gd name="T5" fmla="*/ 38 h 539"/>
                <a:gd name="T6" fmla="*/ 24 w 3058"/>
                <a:gd name="T7" fmla="*/ 0 h 539"/>
                <a:gd name="T8" fmla="*/ 910 w 3058"/>
                <a:gd name="T9" fmla="*/ 495 h 539"/>
                <a:gd name="T10" fmla="*/ 3057 w 3058"/>
                <a:gd name="T11" fmla="*/ 495 h 539"/>
                <a:gd name="T12" fmla="*/ 3057 w 3058"/>
                <a:gd name="T13" fmla="*/ 5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8" h="539">
                  <a:moveTo>
                    <a:pt x="3057" y="538"/>
                  </a:moveTo>
                  <a:lnTo>
                    <a:pt x="895" y="538"/>
                  </a:lnTo>
                  <a:lnTo>
                    <a:pt x="0" y="38"/>
                  </a:lnTo>
                  <a:lnTo>
                    <a:pt x="24" y="0"/>
                  </a:lnTo>
                  <a:lnTo>
                    <a:pt x="910" y="495"/>
                  </a:lnTo>
                  <a:lnTo>
                    <a:pt x="3057" y="495"/>
                  </a:lnTo>
                  <a:lnTo>
                    <a:pt x="3057" y="538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2600"/>
            </a:p>
          </p:txBody>
        </p:sp>
        <p:sp>
          <p:nvSpPr>
            <p:cNvPr id="68" name="Rectangle 1"/>
            <p:cNvSpPr>
              <a:spLocks/>
            </p:cNvSpPr>
            <p:nvPr/>
          </p:nvSpPr>
          <p:spPr bwMode="auto">
            <a:xfrm>
              <a:off x="589099" y="3615895"/>
              <a:ext cx="3304394" cy="800453"/>
            </a:xfrm>
            <a:prstGeom prst="rect">
              <a:avLst/>
            </a:prstGeom>
            <a:solidFill>
              <a:schemeClr val="accent3"/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/>
              <a:endParaRPr lang="en-US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881964" y="3661359"/>
              <a:ext cx="2475697" cy="654555"/>
            </a:xfrm>
            <a:prstGeom prst="rect">
              <a:avLst/>
            </a:prstGeom>
            <a:noFill/>
          </p:spPr>
          <p:txBody>
            <a:bodyPr wrap="none" lIns="175786" tIns="87893" rIns="175786" bIns="87893" rtlCol="0">
              <a:spAutoFit/>
            </a:bodyPr>
            <a:lstStyle/>
            <a:p>
              <a:pPr algn="r"/>
              <a:r>
                <a:rPr lang="en-US" sz="3100" b="1" dirty="0" err="1">
                  <a:latin typeface="Lato Regular"/>
                </a:rPr>
                <a:t>Pendidikan</a:t>
              </a:r>
              <a:endParaRPr lang="id-ID" sz="3100" b="1" dirty="0">
                <a:latin typeface="Lato Regular"/>
              </a:endParaRPr>
            </a:p>
          </p:txBody>
        </p:sp>
      </p:grpSp>
      <p:sp>
        <p:nvSpPr>
          <p:cNvPr id="76" name="Freeform 6703"/>
          <p:cNvSpPr>
            <a:spLocks noChangeArrowheads="1"/>
          </p:cNvSpPr>
          <p:nvPr/>
        </p:nvSpPr>
        <p:spPr bwMode="auto">
          <a:xfrm flipH="1">
            <a:off x="10700318" y="5200668"/>
            <a:ext cx="4279112" cy="430936"/>
          </a:xfrm>
          <a:custGeom>
            <a:avLst/>
            <a:gdLst>
              <a:gd name="T0" fmla="*/ 3057 w 3058"/>
              <a:gd name="T1" fmla="*/ 538 h 539"/>
              <a:gd name="T2" fmla="*/ 895 w 3058"/>
              <a:gd name="T3" fmla="*/ 538 h 539"/>
              <a:gd name="T4" fmla="*/ 0 w 3058"/>
              <a:gd name="T5" fmla="*/ 38 h 539"/>
              <a:gd name="T6" fmla="*/ 24 w 3058"/>
              <a:gd name="T7" fmla="*/ 0 h 539"/>
              <a:gd name="T8" fmla="*/ 910 w 3058"/>
              <a:gd name="T9" fmla="*/ 495 h 539"/>
              <a:gd name="T10" fmla="*/ 3057 w 3058"/>
              <a:gd name="T11" fmla="*/ 495 h 539"/>
              <a:gd name="T12" fmla="*/ 3057 w 3058"/>
              <a:gd name="T13" fmla="*/ 538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58" h="539">
                <a:moveTo>
                  <a:pt x="3057" y="538"/>
                </a:moveTo>
                <a:lnTo>
                  <a:pt x="895" y="538"/>
                </a:lnTo>
                <a:lnTo>
                  <a:pt x="0" y="38"/>
                </a:lnTo>
                <a:lnTo>
                  <a:pt x="24" y="0"/>
                </a:lnTo>
                <a:lnTo>
                  <a:pt x="910" y="495"/>
                </a:lnTo>
                <a:lnTo>
                  <a:pt x="3057" y="495"/>
                </a:lnTo>
                <a:lnTo>
                  <a:pt x="3057" y="538"/>
                </a:lnTo>
              </a:path>
            </a:pathLst>
          </a:custGeom>
          <a:solidFill>
            <a:schemeClr val="accent5"/>
          </a:solidFill>
          <a:ln w="38100" cap="flat" cmpd="sng">
            <a:solidFill>
              <a:srgbClr val="637C2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1373" tIns="45682" rIns="91373" bIns="45682" anchor="ctr"/>
          <a:lstStyle/>
          <a:p>
            <a:endParaRPr lang="en-US" sz="2600"/>
          </a:p>
        </p:txBody>
      </p:sp>
      <p:sp>
        <p:nvSpPr>
          <p:cNvPr id="77" name="TextBox 76"/>
          <p:cNvSpPr txBox="1"/>
          <p:nvPr/>
        </p:nvSpPr>
        <p:spPr>
          <a:xfrm>
            <a:off x="11414760" y="4556733"/>
            <a:ext cx="7029332" cy="654421"/>
          </a:xfrm>
          <a:prstGeom prst="rect">
            <a:avLst/>
          </a:prstGeom>
          <a:solidFill>
            <a:srgbClr val="637C2D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lIns="175652" tIns="87826" rIns="175652" bIns="87826" rtlCol="0">
            <a:spAutoFit/>
          </a:bodyPr>
          <a:lstStyle/>
          <a:p>
            <a:pPr algn="ctr"/>
            <a:r>
              <a:rPr lang="en-US" sz="3100" dirty="0" err="1">
                <a:solidFill>
                  <a:srgbClr val="FFFFFF"/>
                </a:solidFill>
              </a:rPr>
              <a:t>Pekerjaan</a:t>
            </a:r>
            <a:r>
              <a:rPr lang="en-US" sz="3100" dirty="0">
                <a:solidFill>
                  <a:srgbClr val="FFFFFF"/>
                </a:solidFill>
              </a:rPr>
              <a:t> </a:t>
            </a:r>
            <a:r>
              <a:rPr lang="en-US" sz="3100" dirty="0" err="1">
                <a:solidFill>
                  <a:srgbClr val="FFFFFF"/>
                </a:solidFill>
              </a:rPr>
              <a:t>umum</a:t>
            </a:r>
            <a:r>
              <a:rPr lang="en-US" sz="3100" dirty="0">
                <a:solidFill>
                  <a:srgbClr val="FFFFFF"/>
                </a:solidFill>
              </a:rPr>
              <a:t> </a:t>
            </a:r>
            <a:r>
              <a:rPr lang="en-US" sz="3100" dirty="0" err="1">
                <a:solidFill>
                  <a:srgbClr val="FFFFFF"/>
                </a:solidFill>
              </a:rPr>
              <a:t>dan</a:t>
            </a:r>
            <a:r>
              <a:rPr lang="en-US" sz="3100" dirty="0">
                <a:solidFill>
                  <a:srgbClr val="FFFFFF"/>
                </a:solidFill>
              </a:rPr>
              <a:t> </a:t>
            </a:r>
            <a:r>
              <a:rPr lang="en-US" sz="3100" dirty="0" err="1">
                <a:solidFill>
                  <a:srgbClr val="FFFFFF"/>
                </a:solidFill>
              </a:rPr>
              <a:t>penataan</a:t>
            </a:r>
            <a:r>
              <a:rPr lang="en-US" sz="3100" dirty="0">
                <a:solidFill>
                  <a:srgbClr val="FFFFFF"/>
                </a:solidFill>
              </a:rPr>
              <a:t> </a:t>
            </a:r>
            <a:r>
              <a:rPr lang="en-US" sz="3100" dirty="0" err="1">
                <a:solidFill>
                  <a:srgbClr val="FFFFFF"/>
                </a:solidFill>
              </a:rPr>
              <a:t>ruang</a:t>
            </a:r>
            <a:endParaRPr lang="id-ID" sz="3100" b="1" dirty="0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6105050" y="5532370"/>
            <a:ext cx="7706179" cy="2296824"/>
          </a:xfrm>
          <a:prstGeom prst="roundRect">
            <a:avLst>
              <a:gd name="adj" fmla="val 10384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marL="742387" indent="-742387">
              <a:buFont typeface="+mj-lt"/>
              <a:buAutoNum type="arabicPeriod"/>
            </a:pPr>
            <a:r>
              <a:rPr lang="en-US" sz="2900" dirty="0" err="1"/>
              <a:t>Teknik</a:t>
            </a:r>
            <a:r>
              <a:rPr lang="en-US" sz="2900" dirty="0"/>
              <a:t> </a:t>
            </a:r>
            <a:r>
              <a:rPr lang="en-US" sz="2900" dirty="0" err="1"/>
              <a:t>Pengairan</a:t>
            </a:r>
            <a:endParaRPr lang="en-US" sz="2900" dirty="0"/>
          </a:p>
          <a:p>
            <a:pPr marL="742387" indent="-742387">
              <a:buFont typeface="+mj-lt"/>
              <a:buAutoNum type="arabicPeriod"/>
            </a:pPr>
            <a:r>
              <a:rPr lang="en-US" sz="2900" dirty="0" err="1"/>
              <a:t>Teknik</a:t>
            </a:r>
            <a:r>
              <a:rPr lang="en-US" sz="2900" dirty="0"/>
              <a:t> </a:t>
            </a:r>
            <a:r>
              <a:rPr lang="en-US" sz="2900" dirty="0" err="1"/>
              <a:t>Jalan</a:t>
            </a:r>
            <a:r>
              <a:rPr lang="en-US" sz="2900" dirty="0"/>
              <a:t> &amp; </a:t>
            </a:r>
            <a:r>
              <a:rPr lang="en-US" sz="2900" dirty="0" err="1"/>
              <a:t>Jembatan</a:t>
            </a:r>
            <a:endParaRPr lang="en-US" sz="2900" dirty="0"/>
          </a:p>
          <a:p>
            <a:pPr marL="742387" indent="-742387">
              <a:buFont typeface="+mj-lt"/>
              <a:buAutoNum type="arabicPeriod"/>
            </a:pPr>
            <a:r>
              <a:rPr lang="en-US" sz="2900" dirty="0" err="1"/>
              <a:t>Teknik</a:t>
            </a:r>
            <a:r>
              <a:rPr lang="en-US" sz="2900" dirty="0"/>
              <a:t> Tata </a:t>
            </a:r>
            <a:r>
              <a:rPr lang="en-US" sz="2900" dirty="0" err="1"/>
              <a:t>Bangunan</a:t>
            </a:r>
            <a:r>
              <a:rPr lang="en-US" sz="2900" dirty="0"/>
              <a:t> &amp; </a:t>
            </a:r>
            <a:r>
              <a:rPr lang="en-US" sz="2900" dirty="0" err="1"/>
              <a:t>Perumahan</a:t>
            </a:r>
            <a:endParaRPr lang="en-US" sz="2900" dirty="0"/>
          </a:p>
          <a:p>
            <a:pPr marL="742387" indent="-742387">
              <a:buFont typeface="+mj-lt"/>
              <a:buAutoNum type="arabicPeriod"/>
            </a:pPr>
            <a:r>
              <a:rPr lang="en-US" sz="2900" dirty="0" err="1"/>
              <a:t>Teknik</a:t>
            </a:r>
            <a:r>
              <a:rPr lang="en-US" sz="2900" dirty="0"/>
              <a:t> </a:t>
            </a:r>
            <a:r>
              <a:rPr lang="en-US" sz="2900" dirty="0" err="1"/>
              <a:t>Penyehatan</a:t>
            </a:r>
            <a:r>
              <a:rPr lang="en-US" sz="2900" dirty="0"/>
              <a:t> </a:t>
            </a:r>
            <a:r>
              <a:rPr lang="en-US" sz="2900" dirty="0" err="1"/>
              <a:t>Lingkungan</a:t>
            </a:r>
            <a:endParaRPr lang="en-US" sz="2900" dirty="0"/>
          </a:p>
          <a:p>
            <a:pPr marL="742387" indent="-742387">
              <a:buFont typeface="+mj-lt"/>
              <a:buAutoNum type="arabicPeriod"/>
            </a:pPr>
            <a:r>
              <a:rPr lang="en-US" sz="2900" dirty="0"/>
              <a:t>Pembina </a:t>
            </a:r>
            <a:r>
              <a:rPr lang="en-US" sz="2900" dirty="0" err="1"/>
              <a:t>Jasa</a:t>
            </a:r>
            <a:r>
              <a:rPr lang="en-US" sz="2900" dirty="0"/>
              <a:t> </a:t>
            </a:r>
            <a:r>
              <a:rPr lang="en-US" sz="2900" dirty="0" err="1"/>
              <a:t>Konstruksi</a:t>
            </a:r>
            <a:endParaRPr lang="en-US" sz="29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18551886" y="4945196"/>
            <a:ext cx="1417191" cy="0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969068" y="4945196"/>
            <a:ext cx="0" cy="558312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8" name="Picture 4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7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264" grpId="0" animBg="1"/>
      <p:bldP spid="62" grpId="0" animBg="1"/>
      <p:bldP spid="76" grpId="0" animBg="1"/>
      <p:bldP spid="77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9" name="Straight Connector 348"/>
          <p:cNvCxnSpPr/>
          <p:nvPr/>
        </p:nvCxnSpPr>
        <p:spPr>
          <a:xfrm flipH="1">
            <a:off x="17177507" y="2236429"/>
            <a:ext cx="26857" cy="3283706"/>
          </a:xfrm>
          <a:prstGeom prst="line">
            <a:avLst/>
          </a:prstGeom>
          <a:ln w="60325" cmpd="sng">
            <a:solidFill>
              <a:schemeClr val="bg1"/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7469353" y="5712264"/>
            <a:ext cx="9735011" cy="0"/>
          </a:xfrm>
          <a:prstGeom prst="line">
            <a:avLst/>
          </a:prstGeom>
          <a:ln w="60325" cmpd="sng">
            <a:solidFill>
              <a:schemeClr val="bg1"/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3518484" y="2053083"/>
            <a:ext cx="3549118" cy="5702202"/>
            <a:chOff x="2973115" y="793750"/>
            <a:chExt cx="2949865" cy="5264641"/>
          </a:xfrm>
        </p:grpSpPr>
        <p:sp>
          <p:nvSpPr>
            <p:cNvPr id="143" name="Freeform 139"/>
            <p:cNvSpPr>
              <a:spLocks noChangeArrowheads="1"/>
            </p:cNvSpPr>
            <p:nvPr/>
          </p:nvSpPr>
          <p:spPr bwMode="auto">
            <a:xfrm>
              <a:off x="2973115" y="2495025"/>
              <a:ext cx="2949865" cy="757533"/>
            </a:xfrm>
            <a:custGeom>
              <a:avLst/>
              <a:gdLst>
                <a:gd name="T0" fmla="*/ 0 w 3080"/>
                <a:gd name="T1" fmla="*/ 791 h 792"/>
                <a:gd name="T2" fmla="*/ 3079 w 3080"/>
                <a:gd name="T3" fmla="*/ 791 h 792"/>
                <a:gd name="T4" fmla="*/ 2760 w 3080"/>
                <a:gd name="T5" fmla="*/ 0 h 792"/>
                <a:gd name="T6" fmla="*/ 319 w 3080"/>
                <a:gd name="T7" fmla="*/ 0 h 792"/>
                <a:gd name="T8" fmla="*/ 0 w 3080"/>
                <a:gd name="T9" fmla="*/ 791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0" h="792">
                  <a:moveTo>
                    <a:pt x="0" y="791"/>
                  </a:moveTo>
                  <a:lnTo>
                    <a:pt x="3079" y="791"/>
                  </a:lnTo>
                  <a:lnTo>
                    <a:pt x="2760" y="0"/>
                  </a:lnTo>
                  <a:lnTo>
                    <a:pt x="319" y="0"/>
                  </a:lnTo>
                  <a:lnTo>
                    <a:pt x="0" y="791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44" name="Freeform 140"/>
            <p:cNvSpPr>
              <a:spLocks noChangeArrowheads="1"/>
            </p:cNvSpPr>
            <p:nvPr/>
          </p:nvSpPr>
          <p:spPr bwMode="auto">
            <a:xfrm>
              <a:off x="3531770" y="1034976"/>
              <a:ext cx="1574390" cy="1286536"/>
            </a:xfrm>
            <a:custGeom>
              <a:avLst/>
              <a:gdLst>
                <a:gd name="T0" fmla="*/ 1100 w 1644"/>
                <a:gd name="T1" fmla="*/ 84 h 1343"/>
                <a:gd name="T2" fmla="*/ 1100 w 1644"/>
                <a:gd name="T3" fmla="*/ 84 h 1343"/>
                <a:gd name="T4" fmla="*/ 890 w 1644"/>
                <a:gd name="T5" fmla="*/ 133 h 1343"/>
                <a:gd name="T6" fmla="*/ 627 w 1644"/>
                <a:gd name="T7" fmla="*/ 31 h 1343"/>
                <a:gd name="T8" fmla="*/ 452 w 1644"/>
                <a:gd name="T9" fmla="*/ 63 h 1343"/>
                <a:gd name="T10" fmla="*/ 326 w 1644"/>
                <a:gd name="T11" fmla="*/ 133 h 1343"/>
                <a:gd name="T12" fmla="*/ 473 w 1644"/>
                <a:gd name="T13" fmla="*/ 158 h 1343"/>
                <a:gd name="T14" fmla="*/ 557 w 1644"/>
                <a:gd name="T15" fmla="*/ 144 h 1343"/>
                <a:gd name="T16" fmla="*/ 676 w 1644"/>
                <a:gd name="T17" fmla="*/ 235 h 1343"/>
                <a:gd name="T18" fmla="*/ 336 w 1644"/>
                <a:gd name="T19" fmla="*/ 249 h 1343"/>
                <a:gd name="T20" fmla="*/ 147 w 1644"/>
                <a:gd name="T21" fmla="*/ 396 h 1343"/>
                <a:gd name="T22" fmla="*/ 0 w 1644"/>
                <a:gd name="T23" fmla="*/ 564 h 1343"/>
                <a:gd name="T24" fmla="*/ 253 w 1644"/>
                <a:gd name="T25" fmla="*/ 487 h 1343"/>
                <a:gd name="T26" fmla="*/ 393 w 1644"/>
                <a:gd name="T27" fmla="*/ 417 h 1343"/>
                <a:gd name="T28" fmla="*/ 571 w 1644"/>
                <a:gd name="T29" fmla="*/ 448 h 1343"/>
                <a:gd name="T30" fmla="*/ 571 w 1644"/>
                <a:gd name="T31" fmla="*/ 466 h 1343"/>
                <a:gd name="T32" fmla="*/ 253 w 1644"/>
                <a:gd name="T33" fmla="*/ 571 h 1343"/>
                <a:gd name="T34" fmla="*/ 46 w 1644"/>
                <a:gd name="T35" fmla="*/ 894 h 1343"/>
                <a:gd name="T36" fmla="*/ 238 w 1644"/>
                <a:gd name="T37" fmla="*/ 865 h 1343"/>
                <a:gd name="T38" fmla="*/ 326 w 1644"/>
                <a:gd name="T39" fmla="*/ 729 h 1343"/>
                <a:gd name="T40" fmla="*/ 606 w 1644"/>
                <a:gd name="T41" fmla="*/ 641 h 1343"/>
                <a:gd name="T42" fmla="*/ 613 w 1644"/>
                <a:gd name="T43" fmla="*/ 662 h 1343"/>
                <a:gd name="T44" fmla="*/ 368 w 1644"/>
                <a:gd name="T45" fmla="*/ 840 h 1343"/>
                <a:gd name="T46" fmla="*/ 280 w 1644"/>
                <a:gd name="T47" fmla="*/ 1163 h 1343"/>
                <a:gd name="T48" fmla="*/ 400 w 1644"/>
                <a:gd name="T49" fmla="*/ 1146 h 1343"/>
                <a:gd name="T50" fmla="*/ 491 w 1644"/>
                <a:gd name="T51" fmla="*/ 922 h 1343"/>
                <a:gd name="T52" fmla="*/ 778 w 1644"/>
                <a:gd name="T53" fmla="*/ 778 h 1343"/>
                <a:gd name="T54" fmla="*/ 1346 w 1644"/>
                <a:gd name="T55" fmla="*/ 967 h 1343"/>
                <a:gd name="T56" fmla="*/ 1461 w 1644"/>
                <a:gd name="T57" fmla="*/ 1198 h 1343"/>
                <a:gd name="T58" fmla="*/ 1629 w 1644"/>
                <a:gd name="T59" fmla="*/ 1279 h 1343"/>
                <a:gd name="T60" fmla="*/ 1573 w 1644"/>
                <a:gd name="T61" fmla="*/ 301 h 1343"/>
                <a:gd name="T62" fmla="*/ 1598 w 1644"/>
                <a:gd name="T63" fmla="*/ 168 h 1343"/>
                <a:gd name="T64" fmla="*/ 1160 w 1644"/>
                <a:gd name="T65" fmla="*/ 0 h 1343"/>
                <a:gd name="T66" fmla="*/ 1100 w 1644"/>
                <a:gd name="T67" fmla="*/ 84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44" h="1343">
                  <a:moveTo>
                    <a:pt x="1100" y="84"/>
                  </a:moveTo>
                  <a:lnTo>
                    <a:pt x="1100" y="84"/>
                  </a:lnTo>
                  <a:cubicBezTo>
                    <a:pt x="1034" y="123"/>
                    <a:pt x="964" y="136"/>
                    <a:pt x="890" y="133"/>
                  </a:cubicBezTo>
                  <a:cubicBezTo>
                    <a:pt x="806" y="126"/>
                    <a:pt x="718" y="91"/>
                    <a:pt x="627" y="31"/>
                  </a:cubicBezTo>
                  <a:cubicBezTo>
                    <a:pt x="588" y="17"/>
                    <a:pt x="536" y="28"/>
                    <a:pt x="452" y="63"/>
                  </a:cubicBezTo>
                  <a:cubicBezTo>
                    <a:pt x="326" y="133"/>
                    <a:pt x="326" y="133"/>
                    <a:pt x="326" y="133"/>
                  </a:cubicBezTo>
                  <a:cubicBezTo>
                    <a:pt x="333" y="158"/>
                    <a:pt x="375" y="210"/>
                    <a:pt x="473" y="158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99" y="171"/>
                    <a:pt x="634" y="206"/>
                    <a:pt x="676" y="235"/>
                  </a:cubicBezTo>
                  <a:cubicBezTo>
                    <a:pt x="336" y="249"/>
                    <a:pt x="336" y="249"/>
                    <a:pt x="336" y="249"/>
                  </a:cubicBezTo>
                  <a:cubicBezTo>
                    <a:pt x="147" y="396"/>
                    <a:pt x="147" y="396"/>
                    <a:pt x="147" y="396"/>
                  </a:cubicBezTo>
                  <a:cubicBezTo>
                    <a:pt x="0" y="564"/>
                    <a:pt x="0" y="564"/>
                    <a:pt x="0" y="564"/>
                  </a:cubicBezTo>
                  <a:cubicBezTo>
                    <a:pt x="63" y="652"/>
                    <a:pt x="154" y="595"/>
                    <a:pt x="253" y="487"/>
                  </a:cubicBezTo>
                  <a:cubicBezTo>
                    <a:pt x="393" y="417"/>
                    <a:pt x="393" y="417"/>
                    <a:pt x="393" y="417"/>
                  </a:cubicBezTo>
                  <a:cubicBezTo>
                    <a:pt x="571" y="448"/>
                    <a:pt x="571" y="448"/>
                    <a:pt x="571" y="448"/>
                  </a:cubicBezTo>
                  <a:cubicBezTo>
                    <a:pt x="571" y="466"/>
                    <a:pt x="571" y="466"/>
                    <a:pt x="571" y="466"/>
                  </a:cubicBezTo>
                  <a:cubicBezTo>
                    <a:pt x="253" y="571"/>
                    <a:pt x="253" y="571"/>
                    <a:pt x="253" y="571"/>
                  </a:cubicBezTo>
                  <a:cubicBezTo>
                    <a:pt x="46" y="894"/>
                    <a:pt x="46" y="894"/>
                    <a:pt x="46" y="894"/>
                  </a:cubicBezTo>
                  <a:cubicBezTo>
                    <a:pt x="109" y="957"/>
                    <a:pt x="165" y="939"/>
                    <a:pt x="238" y="865"/>
                  </a:cubicBezTo>
                  <a:cubicBezTo>
                    <a:pt x="326" y="729"/>
                    <a:pt x="326" y="729"/>
                    <a:pt x="326" y="729"/>
                  </a:cubicBezTo>
                  <a:cubicBezTo>
                    <a:pt x="424" y="700"/>
                    <a:pt x="515" y="680"/>
                    <a:pt x="606" y="641"/>
                  </a:cubicBezTo>
                  <a:cubicBezTo>
                    <a:pt x="613" y="662"/>
                    <a:pt x="613" y="662"/>
                    <a:pt x="613" y="662"/>
                  </a:cubicBezTo>
                  <a:cubicBezTo>
                    <a:pt x="368" y="840"/>
                    <a:pt x="368" y="840"/>
                    <a:pt x="368" y="840"/>
                  </a:cubicBezTo>
                  <a:cubicBezTo>
                    <a:pt x="351" y="894"/>
                    <a:pt x="284" y="1174"/>
                    <a:pt x="280" y="1163"/>
                  </a:cubicBezTo>
                  <a:cubicBezTo>
                    <a:pt x="270" y="1233"/>
                    <a:pt x="358" y="1198"/>
                    <a:pt x="400" y="1146"/>
                  </a:cubicBezTo>
                  <a:cubicBezTo>
                    <a:pt x="410" y="1124"/>
                    <a:pt x="487" y="925"/>
                    <a:pt x="491" y="922"/>
                  </a:cubicBezTo>
                  <a:cubicBezTo>
                    <a:pt x="543" y="858"/>
                    <a:pt x="701" y="802"/>
                    <a:pt x="778" y="778"/>
                  </a:cubicBezTo>
                  <a:cubicBezTo>
                    <a:pt x="904" y="729"/>
                    <a:pt x="1188" y="739"/>
                    <a:pt x="1346" y="967"/>
                  </a:cubicBezTo>
                  <a:cubicBezTo>
                    <a:pt x="1377" y="1009"/>
                    <a:pt x="1440" y="1139"/>
                    <a:pt x="1461" y="1198"/>
                  </a:cubicBezTo>
                  <a:cubicBezTo>
                    <a:pt x="1482" y="1286"/>
                    <a:pt x="1643" y="1342"/>
                    <a:pt x="1629" y="1279"/>
                  </a:cubicBezTo>
                  <a:cubicBezTo>
                    <a:pt x="1409" y="578"/>
                    <a:pt x="1598" y="735"/>
                    <a:pt x="1573" y="301"/>
                  </a:cubicBezTo>
                  <a:cubicBezTo>
                    <a:pt x="1598" y="168"/>
                    <a:pt x="1598" y="168"/>
                    <a:pt x="1598" y="168"/>
                  </a:cubicBezTo>
                  <a:cubicBezTo>
                    <a:pt x="1160" y="0"/>
                    <a:pt x="1160" y="0"/>
                    <a:pt x="1160" y="0"/>
                  </a:cubicBezTo>
                  <a:cubicBezTo>
                    <a:pt x="1146" y="31"/>
                    <a:pt x="1132" y="63"/>
                    <a:pt x="1100" y="84"/>
                  </a:cubicBezTo>
                </a:path>
              </a:pathLst>
            </a:custGeom>
            <a:solidFill>
              <a:srgbClr val="E0AD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45" name="Freeform 141"/>
            <p:cNvSpPr>
              <a:spLocks noChangeArrowheads="1"/>
            </p:cNvSpPr>
            <p:nvPr/>
          </p:nvSpPr>
          <p:spPr bwMode="auto">
            <a:xfrm>
              <a:off x="4615221" y="963031"/>
              <a:ext cx="486707" cy="283546"/>
            </a:xfrm>
            <a:custGeom>
              <a:avLst/>
              <a:gdLst>
                <a:gd name="T0" fmla="*/ 0 w 513"/>
                <a:gd name="T1" fmla="*/ 126 h 302"/>
                <a:gd name="T2" fmla="*/ 463 w 513"/>
                <a:gd name="T3" fmla="*/ 301 h 302"/>
                <a:gd name="T4" fmla="*/ 512 w 513"/>
                <a:gd name="T5" fmla="*/ 175 h 302"/>
                <a:gd name="T6" fmla="*/ 49 w 513"/>
                <a:gd name="T7" fmla="*/ 0 h 302"/>
                <a:gd name="T8" fmla="*/ 0 w 513"/>
                <a:gd name="T9" fmla="*/ 126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302">
                  <a:moveTo>
                    <a:pt x="0" y="126"/>
                  </a:moveTo>
                  <a:lnTo>
                    <a:pt x="463" y="301"/>
                  </a:lnTo>
                  <a:lnTo>
                    <a:pt x="512" y="175"/>
                  </a:lnTo>
                  <a:lnTo>
                    <a:pt x="49" y="0"/>
                  </a:lnTo>
                  <a:lnTo>
                    <a:pt x="0" y="126"/>
                  </a:lnTo>
                </a:path>
              </a:pathLst>
            </a:custGeom>
            <a:solidFill>
              <a:srgbClr val="B3D8D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46" name="Freeform 142"/>
            <p:cNvSpPr>
              <a:spLocks noChangeArrowheads="1"/>
            </p:cNvSpPr>
            <p:nvPr/>
          </p:nvSpPr>
          <p:spPr bwMode="auto">
            <a:xfrm>
              <a:off x="4627917" y="793750"/>
              <a:ext cx="545958" cy="393578"/>
            </a:xfrm>
            <a:custGeom>
              <a:avLst/>
              <a:gdLst>
                <a:gd name="T0" fmla="*/ 0 w 575"/>
                <a:gd name="T1" fmla="*/ 229 h 415"/>
                <a:gd name="T2" fmla="*/ 487 w 575"/>
                <a:gd name="T3" fmla="*/ 414 h 415"/>
                <a:gd name="T4" fmla="*/ 574 w 575"/>
                <a:gd name="T5" fmla="*/ 187 h 415"/>
                <a:gd name="T6" fmla="*/ 88 w 575"/>
                <a:gd name="T7" fmla="*/ 0 h 415"/>
                <a:gd name="T8" fmla="*/ 0 w 575"/>
                <a:gd name="T9" fmla="*/ 229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415">
                  <a:moveTo>
                    <a:pt x="0" y="229"/>
                  </a:moveTo>
                  <a:lnTo>
                    <a:pt x="487" y="414"/>
                  </a:lnTo>
                  <a:lnTo>
                    <a:pt x="574" y="187"/>
                  </a:lnTo>
                  <a:lnTo>
                    <a:pt x="88" y="0"/>
                  </a:lnTo>
                  <a:lnTo>
                    <a:pt x="0" y="229"/>
                  </a:lnTo>
                </a:path>
              </a:pathLst>
            </a:custGeom>
            <a:solidFill>
              <a:srgbClr val="0F648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47" name="Freeform 143"/>
            <p:cNvSpPr>
              <a:spLocks noChangeArrowheads="1"/>
            </p:cNvSpPr>
            <p:nvPr/>
          </p:nvSpPr>
          <p:spPr bwMode="auto">
            <a:xfrm>
              <a:off x="2973115" y="3256790"/>
              <a:ext cx="2949865" cy="368186"/>
            </a:xfrm>
            <a:custGeom>
              <a:avLst/>
              <a:gdLst>
                <a:gd name="T0" fmla="*/ 0 w 3080"/>
                <a:gd name="T1" fmla="*/ 0 h 390"/>
                <a:gd name="T2" fmla="*/ 3079 w 3080"/>
                <a:gd name="T3" fmla="*/ 0 h 390"/>
                <a:gd name="T4" fmla="*/ 3079 w 3080"/>
                <a:gd name="T5" fmla="*/ 389 h 390"/>
                <a:gd name="T6" fmla="*/ 0 w 3080"/>
                <a:gd name="T7" fmla="*/ 389 h 390"/>
                <a:gd name="T8" fmla="*/ 0 w 3080"/>
                <a:gd name="T9" fmla="*/ 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0" h="390">
                  <a:moveTo>
                    <a:pt x="0" y="0"/>
                  </a:moveTo>
                  <a:lnTo>
                    <a:pt x="3079" y="0"/>
                  </a:lnTo>
                  <a:lnTo>
                    <a:pt x="3079" y="389"/>
                  </a:lnTo>
                  <a:lnTo>
                    <a:pt x="0" y="389"/>
                  </a:lnTo>
                  <a:lnTo>
                    <a:pt x="0" y="0"/>
                  </a:lnTo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48" name="Freeform 144"/>
            <p:cNvSpPr>
              <a:spLocks noChangeArrowheads="1"/>
            </p:cNvSpPr>
            <p:nvPr/>
          </p:nvSpPr>
          <p:spPr bwMode="auto">
            <a:xfrm>
              <a:off x="3121243" y="3616512"/>
              <a:ext cx="2657841" cy="2441879"/>
            </a:xfrm>
            <a:custGeom>
              <a:avLst/>
              <a:gdLst>
                <a:gd name="T0" fmla="*/ 0 w 2772"/>
                <a:gd name="T1" fmla="*/ 0 h 2551"/>
                <a:gd name="T2" fmla="*/ 2771 w 2772"/>
                <a:gd name="T3" fmla="*/ 0 h 2551"/>
                <a:gd name="T4" fmla="*/ 2547 w 2772"/>
                <a:gd name="T5" fmla="*/ 2550 h 2551"/>
                <a:gd name="T6" fmla="*/ 225 w 2772"/>
                <a:gd name="T7" fmla="*/ 2550 h 2551"/>
                <a:gd name="T8" fmla="*/ 0 w 2772"/>
                <a:gd name="T9" fmla="*/ 0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2" h="2551">
                  <a:moveTo>
                    <a:pt x="0" y="0"/>
                  </a:moveTo>
                  <a:lnTo>
                    <a:pt x="2771" y="0"/>
                  </a:lnTo>
                  <a:lnTo>
                    <a:pt x="2547" y="2550"/>
                  </a:lnTo>
                  <a:lnTo>
                    <a:pt x="225" y="255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49" name="Freeform 145"/>
            <p:cNvSpPr>
              <a:spLocks noChangeArrowheads="1"/>
            </p:cNvSpPr>
            <p:nvPr/>
          </p:nvSpPr>
          <p:spPr bwMode="auto">
            <a:xfrm>
              <a:off x="3417499" y="3916986"/>
              <a:ext cx="2056864" cy="1866324"/>
            </a:xfrm>
            <a:custGeom>
              <a:avLst/>
              <a:gdLst>
                <a:gd name="T0" fmla="*/ 0 w 2149"/>
                <a:gd name="T1" fmla="*/ 0 h 1948"/>
                <a:gd name="T2" fmla="*/ 2148 w 2149"/>
                <a:gd name="T3" fmla="*/ 0 h 1948"/>
                <a:gd name="T4" fmla="*/ 1927 w 2149"/>
                <a:gd name="T5" fmla="*/ 1947 h 1948"/>
                <a:gd name="T6" fmla="*/ 221 w 2149"/>
                <a:gd name="T7" fmla="*/ 1947 h 1948"/>
                <a:gd name="T8" fmla="*/ 0 w 2149"/>
                <a:gd name="T9" fmla="*/ 0 h 1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9" h="1948">
                  <a:moveTo>
                    <a:pt x="0" y="0"/>
                  </a:moveTo>
                  <a:lnTo>
                    <a:pt x="2148" y="0"/>
                  </a:lnTo>
                  <a:lnTo>
                    <a:pt x="1927" y="1947"/>
                  </a:lnTo>
                  <a:lnTo>
                    <a:pt x="221" y="1947"/>
                  </a:lnTo>
                  <a:lnTo>
                    <a:pt x="0" y="0"/>
                  </a:ln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50" name="Freeform 146"/>
            <p:cNvSpPr>
              <a:spLocks noChangeArrowheads="1"/>
            </p:cNvSpPr>
            <p:nvPr/>
          </p:nvSpPr>
          <p:spPr bwMode="auto">
            <a:xfrm>
              <a:off x="3722220" y="2799731"/>
              <a:ext cx="1371243" cy="122729"/>
            </a:xfrm>
            <a:custGeom>
              <a:avLst/>
              <a:gdLst>
                <a:gd name="T0" fmla="*/ 0 w 1434"/>
                <a:gd name="T1" fmla="*/ 133 h 134"/>
                <a:gd name="T2" fmla="*/ 1433 w 1434"/>
                <a:gd name="T3" fmla="*/ 133 h 134"/>
                <a:gd name="T4" fmla="*/ 1433 w 1434"/>
                <a:gd name="T5" fmla="*/ 0 h 134"/>
                <a:gd name="T6" fmla="*/ 0 w 1434"/>
                <a:gd name="T7" fmla="*/ 0 h 134"/>
                <a:gd name="T8" fmla="*/ 0 w 1434"/>
                <a:gd name="T9" fmla="*/ 13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4" h="134">
                  <a:moveTo>
                    <a:pt x="0" y="133"/>
                  </a:moveTo>
                  <a:lnTo>
                    <a:pt x="1433" y="133"/>
                  </a:lnTo>
                  <a:lnTo>
                    <a:pt x="1433" y="0"/>
                  </a:lnTo>
                  <a:lnTo>
                    <a:pt x="0" y="0"/>
                  </a:lnTo>
                  <a:lnTo>
                    <a:pt x="0" y="133"/>
                  </a:lnTo>
                </a:path>
              </a:pathLst>
            </a:custGeom>
            <a:solidFill>
              <a:srgbClr val="3145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  <p:sp>
          <p:nvSpPr>
            <p:cNvPr id="151" name="Freeform 147"/>
            <p:cNvSpPr>
              <a:spLocks noChangeArrowheads="1"/>
            </p:cNvSpPr>
            <p:nvPr/>
          </p:nvSpPr>
          <p:spPr bwMode="auto">
            <a:xfrm>
              <a:off x="3874580" y="2173391"/>
              <a:ext cx="1053826" cy="685588"/>
            </a:xfrm>
            <a:custGeom>
              <a:avLst/>
              <a:gdLst>
                <a:gd name="T0" fmla="*/ 1103 w 1104"/>
                <a:gd name="T1" fmla="*/ 0 h 719"/>
                <a:gd name="T2" fmla="*/ 1103 w 1104"/>
                <a:gd name="T3" fmla="*/ 91 h 719"/>
                <a:gd name="T4" fmla="*/ 1103 w 1104"/>
                <a:gd name="T5" fmla="*/ 718 h 719"/>
                <a:gd name="T6" fmla="*/ 0 w 1104"/>
                <a:gd name="T7" fmla="*/ 718 h 719"/>
                <a:gd name="T8" fmla="*/ 0 w 1104"/>
                <a:gd name="T9" fmla="*/ 0 h 719"/>
                <a:gd name="T10" fmla="*/ 1103 w 1104"/>
                <a:gd name="T11" fmla="*/ 0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4" h="719">
                  <a:moveTo>
                    <a:pt x="1103" y="0"/>
                  </a:moveTo>
                  <a:lnTo>
                    <a:pt x="1103" y="91"/>
                  </a:lnTo>
                  <a:lnTo>
                    <a:pt x="1103" y="718"/>
                  </a:lnTo>
                  <a:lnTo>
                    <a:pt x="0" y="718"/>
                  </a:lnTo>
                  <a:lnTo>
                    <a:pt x="0" y="0"/>
                  </a:lnTo>
                  <a:lnTo>
                    <a:pt x="1103" y="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826174"/>
              <a:endParaRPr lang="en-US" sz="2600" dirty="0">
                <a:solidFill>
                  <a:srgbClr val="445469"/>
                </a:solidFill>
                <a:latin typeface="Calibri"/>
              </a:endParaRPr>
            </a:p>
          </p:txBody>
        </p:sp>
      </p:grpSp>
      <p:sp>
        <p:nvSpPr>
          <p:cNvPr id="154" name="TextBox 153"/>
          <p:cNvSpPr txBox="1"/>
          <p:nvPr/>
        </p:nvSpPr>
        <p:spPr>
          <a:xfrm>
            <a:off x="4550172" y="5707168"/>
            <a:ext cx="1463145" cy="1441650"/>
          </a:xfrm>
          <a:prstGeom prst="rect">
            <a:avLst/>
          </a:prstGeom>
          <a:noFill/>
        </p:spPr>
        <p:txBody>
          <a:bodyPr wrap="none" lIns="117068" tIns="58534" rIns="117068" bIns="58534" rtlCol="0">
            <a:spAutoFit/>
          </a:bodyPr>
          <a:lstStyle/>
          <a:p>
            <a:pPr defTabSz="1826174"/>
            <a:r>
              <a:rPr lang="id-ID" sz="8600" b="1" dirty="0">
                <a:solidFill>
                  <a:srgbClr val="F29B26"/>
                </a:solidFill>
                <a:latin typeface="Lato Regular"/>
                <a:cs typeface="Lato Regular"/>
              </a:rPr>
              <a:t>34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344207" y="7719694"/>
            <a:ext cx="9998556" cy="1150499"/>
          </a:xfrm>
          <a:prstGeom prst="rect">
            <a:avLst/>
          </a:prstGeom>
          <a:noFill/>
        </p:spPr>
        <p:txBody>
          <a:bodyPr wrap="square" lIns="87810" tIns="43906" rIns="87810" bIns="43906" rtlCol="0">
            <a:spAutoFit/>
          </a:bodyPr>
          <a:lstStyle/>
          <a:p>
            <a:pPr algn="ctr" defTabSz="1826174"/>
            <a:r>
              <a:rPr lang="id-ID" sz="6900" b="1" dirty="0">
                <a:solidFill>
                  <a:srgbClr val="9BBB5C"/>
                </a:solidFill>
                <a:latin typeface="Lato Regular"/>
                <a:cs typeface="Lato Regular"/>
              </a:rPr>
              <a:t>Provinsi</a:t>
            </a:r>
          </a:p>
        </p:txBody>
      </p:sp>
      <p:cxnSp>
        <p:nvCxnSpPr>
          <p:cNvPr id="157" name="Straight Connector 156"/>
          <p:cNvCxnSpPr/>
          <p:nvPr/>
        </p:nvCxnSpPr>
        <p:spPr>
          <a:xfrm>
            <a:off x="8782552" y="8391524"/>
            <a:ext cx="3407859" cy="0"/>
          </a:xfrm>
          <a:prstGeom prst="line">
            <a:avLst/>
          </a:prstGeom>
          <a:ln w="60325" cmpd="sng">
            <a:solidFill>
              <a:schemeClr val="bg1"/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/>
          <p:cNvCxnSpPr/>
          <p:nvPr/>
        </p:nvCxnSpPr>
        <p:spPr>
          <a:xfrm>
            <a:off x="12190414" y="8372148"/>
            <a:ext cx="0" cy="4102484"/>
          </a:xfrm>
          <a:prstGeom prst="line">
            <a:avLst/>
          </a:prstGeom>
          <a:ln w="60325" cmpd="sng">
            <a:solidFill>
              <a:schemeClr val="bg1"/>
            </a:solidFill>
            <a:prstDash val="dot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5" name="Shape 3921"/>
          <p:cNvSpPr/>
          <p:nvPr/>
        </p:nvSpPr>
        <p:spPr>
          <a:xfrm>
            <a:off x="13706881" y="6737408"/>
            <a:ext cx="2130552" cy="2124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1826174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100">
              <a:solidFill>
                <a:srgbClr val="9BBB5C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401" name="TextBox 400"/>
          <p:cNvSpPr txBox="1"/>
          <p:nvPr/>
        </p:nvSpPr>
        <p:spPr>
          <a:xfrm>
            <a:off x="13383026" y="7297794"/>
            <a:ext cx="2831097" cy="995374"/>
          </a:xfrm>
          <a:prstGeom prst="rect">
            <a:avLst/>
          </a:prstGeom>
          <a:noFill/>
        </p:spPr>
        <p:txBody>
          <a:bodyPr wrap="square" lIns="117068" tIns="58534" rIns="117068" bIns="58534" rtlCol="0">
            <a:spAutoFit/>
          </a:bodyPr>
          <a:lstStyle/>
          <a:p>
            <a:pPr algn="ctr" defTabSz="1826174"/>
            <a:r>
              <a:rPr lang="id-ID" sz="5700" b="1" dirty="0">
                <a:solidFill>
                  <a:srgbClr val="FFFFFF"/>
                </a:solidFill>
                <a:latin typeface="Lato Regular"/>
                <a:cs typeface="Lato Regular"/>
              </a:rPr>
              <a:t>25</a:t>
            </a:r>
          </a:p>
        </p:txBody>
      </p:sp>
      <p:sp>
        <p:nvSpPr>
          <p:cNvPr id="426" name="TextBox 425"/>
          <p:cNvSpPr txBox="1"/>
          <p:nvPr/>
        </p:nvSpPr>
        <p:spPr>
          <a:xfrm>
            <a:off x="12301013" y="8919597"/>
            <a:ext cx="4953672" cy="565723"/>
          </a:xfrm>
          <a:prstGeom prst="rect">
            <a:avLst/>
          </a:prstGeom>
          <a:noFill/>
        </p:spPr>
        <p:txBody>
          <a:bodyPr wrap="square" lIns="87810" tIns="43906" rIns="87810" bIns="43906" rtlCol="0">
            <a:spAutoFit/>
          </a:bodyPr>
          <a:lstStyle/>
          <a:p>
            <a:pPr algn="ctr" defTabSz="1826174"/>
            <a:r>
              <a:rPr lang="id-ID" sz="3100" b="1" dirty="0">
                <a:solidFill>
                  <a:srgbClr val="FFFFFF"/>
                </a:solidFill>
                <a:latin typeface="Lato Regular"/>
                <a:cs typeface="Lato Regular"/>
              </a:rPr>
              <a:t>Besar</a:t>
            </a:r>
          </a:p>
        </p:txBody>
      </p:sp>
      <p:sp>
        <p:nvSpPr>
          <p:cNvPr id="428" name="Shape 3921"/>
          <p:cNvSpPr/>
          <p:nvPr/>
        </p:nvSpPr>
        <p:spPr>
          <a:xfrm>
            <a:off x="17297210" y="6737408"/>
            <a:ext cx="2130552" cy="2124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29A26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1826174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10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429" name="TextBox 428"/>
          <p:cNvSpPr txBox="1"/>
          <p:nvPr/>
        </p:nvSpPr>
        <p:spPr>
          <a:xfrm>
            <a:off x="16944493" y="7268934"/>
            <a:ext cx="2831097" cy="995374"/>
          </a:xfrm>
          <a:prstGeom prst="rect">
            <a:avLst/>
          </a:prstGeom>
          <a:noFill/>
        </p:spPr>
        <p:txBody>
          <a:bodyPr wrap="square" lIns="117068" tIns="58534" rIns="117068" bIns="58534" rtlCol="0">
            <a:spAutoFit/>
          </a:bodyPr>
          <a:lstStyle/>
          <a:p>
            <a:pPr algn="ctr" defTabSz="1826174"/>
            <a:r>
              <a:rPr lang="id-ID" sz="5700" b="1" dirty="0">
                <a:solidFill>
                  <a:srgbClr val="FFFFFF"/>
                </a:solidFill>
                <a:latin typeface="Lato Regular"/>
                <a:cs typeface="Lato Regular"/>
              </a:rPr>
              <a:t>9</a:t>
            </a:r>
          </a:p>
        </p:txBody>
      </p:sp>
      <p:sp>
        <p:nvSpPr>
          <p:cNvPr id="430" name="TextBox 429"/>
          <p:cNvSpPr txBox="1"/>
          <p:nvPr/>
        </p:nvSpPr>
        <p:spPr>
          <a:xfrm>
            <a:off x="15891334" y="8919597"/>
            <a:ext cx="4953672" cy="565723"/>
          </a:xfrm>
          <a:prstGeom prst="rect">
            <a:avLst/>
          </a:prstGeom>
          <a:noFill/>
        </p:spPr>
        <p:txBody>
          <a:bodyPr wrap="square" lIns="87810" tIns="43906" rIns="87810" bIns="43906" rtlCol="0">
            <a:spAutoFit/>
          </a:bodyPr>
          <a:lstStyle/>
          <a:p>
            <a:pPr algn="ctr" defTabSz="1826174"/>
            <a:r>
              <a:rPr lang="id-ID" sz="3100" b="1" dirty="0">
                <a:solidFill>
                  <a:srgbClr val="FFFFFF"/>
                </a:solidFill>
                <a:latin typeface="Lato Regular"/>
                <a:cs typeface="Lato Regular"/>
              </a:rPr>
              <a:t>Sedang</a:t>
            </a:r>
          </a:p>
        </p:txBody>
      </p:sp>
      <p:sp>
        <p:nvSpPr>
          <p:cNvPr id="431" name="TextBox 430"/>
          <p:cNvSpPr txBox="1"/>
          <p:nvPr/>
        </p:nvSpPr>
        <p:spPr>
          <a:xfrm>
            <a:off x="2241656" y="8749383"/>
            <a:ext cx="7717728" cy="1362398"/>
          </a:xfrm>
          <a:prstGeom prst="rect">
            <a:avLst/>
          </a:prstGeom>
          <a:noFill/>
        </p:spPr>
        <p:txBody>
          <a:bodyPr wrap="square" lIns="117068" tIns="58534" rIns="117068" bIns="58534" rtlCol="0">
            <a:spAutoFit/>
          </a:bodyPr>
          <a:lstStyle/>
          <a:p>
            <a:pPr defTabSz="1826174">
              <a:lnSpc>
                <a:spcPct val="130000"/>
              </a:lnSpc>
            </a:pP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Hasil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sub </a:t>
            </a: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urusan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pemetaan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urusan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ketenteraman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dan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ketertiban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29B26"/>
                </a:solidFill>
                <a:latin typeface="Lato Regular"/>
                <a:cs typeface="Lato Regular"/>
              </a:rPr>
              <a:t>umum</a:t>
            </a:r>
            <a:r>
              <a:rPr lang="pt-BR" sz="2100" b="1" dirty="0">
                <a:solidFill>
                  <a:srgbClr val="F29B26"/>
                </a:solidFill>
                <a:latin typeface="Lato Regular"/>
                <a:cs typeface="Lato Regular"/>
              </a:rPr>
              <a:t> </a:t>
            </a:r>
            <a:r>
              <a:rPr lang="en-US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berdasarkan</a:t>
            </a:r>
            <a:r>
              <a:rPr lang="en-US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Peraturan</a:t>
            </a:r>
            <a:r>
              <a:rPr lang="en-US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Menteri</a:t>
            </a:r>
            <a:r>
              <a:rPr lang="en-US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Dalam</a:t>
            </a:r>
            <a:r>
              <a:rPr lang="en-US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Negeri</a:t>
            </a:r>
            <a:r>
              <a:rPr lang="en-US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Nomor</a:t>
            </a:r>
            <a:r>
              <a:rPr lang="en-US" sz="2100" b="1" dirty="0">
                <a:solidFill>
                  <a:srgbClr val="FFFFFF"/>
                </a:solidFill>
                <a:latin typeface="Lato Regular"/>
                <a:cs typeface="Lato Regular"/>
              </a:rPr>
              <a:t> 94 </a:t>
            </a:r>
            <a:r>
              <a:rPr lang="en-US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Tahun</a:t>
            </a:r>
            <a:r>
              <a:rPr lang="en-US" sz="2100" b="1" dirty="0">
                <a:solidFill>
                  <a:srgbClr val="FFFFFF"/>
                </a:solidFill>
                <a:latin typeface="Lato Regular"/>
                <a:cs typeface="Lato Regular"/>
              </a:rPr>
              <a:t> 2016.</a:t>
            </a:r>
          </a:p>
        </p:txBody>
      </p:sp>
      <p:sp>
        <p:nvSpPr>
          <p:cNvPr id="433" name="TextBox 432"/>
          <p:cNvSpPr txBox="1"/>
          <p:nvPr/>
        </p:nvSpPr>
        <p:spPr>
          <a:xfrm>
            <a:off x="14706156" y="10166920"/>
            <a:ext cx="9133941" cy="942283"/>
          </a:xfrm>
          <a:prstGeom prst="rect">
            <a:avLst/>
          </a:prstGeom>
          <a:noFill/>
        </p:spPr>
        <p:txBody>
          <a:bodyPr wrap="square" lIns="117068" tIns="58534" rIns="117068" bIns="58534" rtlCol="0">
            <a:spAutoFit/>
          </a:bodyPr>
          <a:lstStyle/>
          <a:p>
            <a:pPr defTabSz="1826174">
              <a:lnSpc>
                <a:spcPct val="130000"/>
              </a:lnSpc>
            </a:pP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Tingkat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intensitas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dan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beban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kerja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sub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urusan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ketenteraman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dan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ketertiban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umum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di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level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Provinsi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adalah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>
                <a:solidFill>
                  <a:srgbClr val="FFFF00"/>
                </a:solidFill>
                <a:latin typeface="Lato Regular"/>
                <a:cs typeface="Lato Regular"/>
              </a:rPr>
              <a:t>BESAR</a:t>
            </a:r>
            <a:endParaRPr lang="en-US" sz="2100" b="1" dirty="0">
              <a:solidFill>
                <a:srgbClr val="FFFF00"/>
              </a:solidFill>
              <a:latin typeface="Lato Regular"/>
              <a:cs typeface="Lato Regular"/>
            </a:endParaRPr>
          </a:p>
        </p:txBody>
      </p:sp>
      <p:sp>
        <p:nvSpPr>
          <p:cNvPr id="434" name="TextBox 433"/>
          <p:cNvSpPr txBox="1"/>
          <p:nvPr/>
        </p:nvSpPr>
        <p:spPr>
          <a:xfrm>
            <a:off x="12752080" y="10070038"/>
            <a:ext cx="2007434" cy="1180040"/>
          </a:xfrm>
          <a:prstGeom prst="rect">
            <a:avLst/>
          </a:prstGeom>
          <a:noFill/>
        </p:spPr>
        <p:txBody>
          <a:bodyPr wrap="none" lIns="117068" tIns="58534" rIns="117068" bIns="58534" rtlCol="0">
            <a:spAutoFit/>
          </a:bodyPr>
          <a:lstStyle/>
          <a:p>
            <a:pPr defTabSz="1826174"/>
            <a:r>
              <a:rPr lang="id-ID" sz="6900" b="1" dirty="0">
                <a:solidFill>
                  <a:srgbClr val="FFFF00"/>
                </a:solidFill>
                <a:latin typeface="Lato Regular"/>
                <a:cs typeface="Lato Regular"/>
              </a:rPr>
              <a:t>74%</a:t>
            </a:r>
          </a:p>
        </p:txBody>
      </p:sp>
      <p:sp>
        <p:nvSpPr>
          <p:cNvPr id="435" name="Rounded Rectangle 434"/>
          <p:cNvSpPr/>
          <p:nvPr/>
        </p:nvSpPr>
        <p:spPr>
          <a:xfrm>
            <a:off x="13444231" y="9802354"/>
            <a:ext cx="10395863" cy="4572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0748" tIns="105378" rIns="210748" bIns="105378" rtlCol="0" anchor="ctr"/>
          <a:lstStyle/>
          <a:p>
            <a:pPr algn="ctr" defTabSz="1826174"/>
            <a:endParaRPr lang="bg-BG" sz="2600" dirty="0">
              <a:solidFill>
                <a:srgbClr val="FFFFFF"/>
              </a:solidFill>
              <a:latin typeface="Lato Light"/>
            </a:endParaRPr>
          </a:p>
        </p:txBody>
      </p:sp>
      <p:sp>
        <p:nvSpPr>
          <p:cNvPr id="39" name="Shape 3921"/>
          <p:cNvSpPr/>
          <p:nvPr/>
        </p:nvSpPr>
        <p:spPr>
          <a:xfrm>
            <a:off x="21143944" y="6774364"/>
            <a:ext cx="2130552" cy="2124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1826174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10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0791227" y="7363614"/>
            <a:ext cx="2831097" cy="995374"/>
          </a:xfrm>
          <a:prstGeom prst="rect">
            <a:avLst/>
          </a:prstGeom>
          <a:noFill/>
        </p:spPr>
        <p:txBody>
          <a:bodyPr wrap="square" lIns="117068" tIns="58534" rIns="117068" bIns="58534" rtlCol="0">
            <a:spAutoFit/>
          </a:bodyPr>
          <a:lstStyle/>
          <a:p>
            <a:pPr algn="ctr" defTabSz="1826174"/>
            <a:r>
              <a:rPr lang="id-ID" sz="5700" b="1" dirty="0">
                <a:solidFill>
                  <a:srgbClr val="FFFFFF"/>
                </a:solidFill>
                <a:latin typeface="Lato Regular"/>
                <a:cs typeface="Lato Regular"/>
              </a:rPr>
              <a:t>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9766935" y="8956553"/>
            <a:ext cx="4953672" cy="565723"/>
          </a:xfrm>
          <a:prstGeom prst="rect">
            <a:avLst/>
          </a:prstGeom>
          <a:noFill/>
        </p:spPr>
        <p:txBody>
          <a:bodyPr wrap="square" lIns="87810" tIns="43906" rIns="87810" bIns="43906" rtlCol="0">
            <a:spAutoFit/>
          </a:bodyPr>
          <a:lstStyle/>
          <a:p>
            <a:pPr algn="ctr" defTabSz="1826174"/>
            <a:r>
              <a:rPr lang="id-ID" sz="3100" b="1" dirty="0">
                <a:solidFill>
                  <a:srgbClr val="FFFFFF"/>
                </a:solidFill>
                <a:latin typeface="Lato Regular"/>
                <a:cs typeface="Lato Regular"/>
              </a:rPr>
              <a:t>Kecil</a:t>
            </a:r>
          </a:p>
        </p:txBody>
      </p:sp>
      <p:sp>
        <p:nvSpPr>
          <p:cNvPr id="3" name="Rectangle 2"/>
          <p:cNvSpPr/>
          <p:nvPr/>
        </p:nvSpPr>
        <p:spPr>
          <a:xfrm>
            <a:off x="21415680" y="9"/>
            <a:ext cx="2850969" cy="1760498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42" tIns="45668" rIns="91342" bIns="45668" spcCol="0"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7677329" y="490632"/>
            <a:ext cx="15828072" cy="1659212"/>
          </a:xfrm>
          <a:prstGeom prst="roundRect">
            <a:avLst/>
          </a:prstGeom>
          <a:solidFill>
            <a:srgbClr val="19232E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342" tIns="45668" rIns="91342" bIns="45668" spcCol="0" rtlCol="0" anchor="ctr"/>
          <a:lstStyle/>
          <a:p>
            <a:pPr algn="ctr" defTabSz="1826174">
              <a:lnSpc>
                <a:spcPct val="80000"/>
              </a:lnSpc>
            </a:pPr>
            <a:r>
              <a:rPr lang="tr-TR" sz="6900" b="1" dirty="0" err="1">
                <a:solidFill>
                  <a:srgbClr val="1EA185"/>
                </a:solidFill>
                <a:latin typeface="Lato Regular"/>
                <a:cs typeface="Lato Regular"/>
              </a:rPr>
              <a:t>ketenteraman</a:t>
            </a:r>
            <a:r>
              <a:rPr lang="tr-TR" sz="6900" b="1" dirty="0">
                <a:solidFill>
                  <a:srgbClr val="1EA185"/>
                </a:solidFill>
                <a:latin typeface="Lato Regular"/>
                <a:cs typeface="Lato Regular"/>
              </a:rPr>
              <a:t> dan </a:t>
            </a:r>
            <a:r>
              <a:rPr lang="tr-TR" sz="6900" b="1" dirty="0" err="1">
                <a:solidFill>
                  <a:srgbClr val="1EA185"/>
                </a:solidFill>
                <a:latin typeface="Lato Regular"/>
                <a:cs typeface="Lato Regular"/>
              </a:rPr>
              <a:t>ketertiban</a:t>
            </a:r>
            <a:r>
              <a:rPr lang="tr-TR" sz="6900" b="1" dirty="0">
                <a:solidFill>
                  <a:srgbClr val="1EA185"/>
                </a:solidFill>
                <a:latin typeface="Lato Regular"/>
                <a:cs typeface="Lato Regular"/>
              </a:rPr>
              <a:t> umum </a:t>
            </a:r>
            <a:r>
              <a:rPr lang="id-ID" sz="6900" b="1" dirty="0">
                <a:solidFill>
                  <a:srgbClr val="1EA185"/>
                </a:solidFill>
                <a:latin typeface="Lato Regular"/>
                <a:cs typeface="Lato Regular"/>
              </a:rPr>
              <a:t>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4743106" y="11214010"/>
            <a:ext cx="9133941" cy="942283"/>
          </a:xfrm>
          <a:prstGeom prst="rect">
            <a:avLst/>
          </a:prstGeom>
          <a:noFill/>
        </p:spPr>
        <p:txBody>
          <a:bodyPr wrap="square" lIns="117068" tIns="58534" rIns="117068" bIns="58534" rtlCol="0">
            <a:spAutoFit/>
          </a:bodyPr>
          <a:lstStyle/>
          <a:p>
            <a:pPr defTabSz="1826174">
              <a:lnSpc>
                <a:spcPct val="130000"/>
              </a:lnSpc>
            </a:pP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Tingkat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intensitas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dan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beban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kerja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sub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urusan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ketenteraman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dan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ketertiban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umum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di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level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Provinsi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 err="1">
                <a:solidFill>
                  <a:srgbClr val="FFFFFF"/>
                </a:solidFill>
                <a:latin typeface="Lato Regular"/>
                <a:cs typeface="Lato Regular"/>
              </a:rPr>
              <a:t>adalah</a:t>
            </a:r>
            <a:r>
              <a:rPr lang="pt-BR" sz="2100" b="1" dirty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pt-BR" sz="2100" b="1" dirty="0">
                <a:solidFill>
                  <a:srgbClr val="DE827B"/>
                </a:solidFill>
                <a:latin typeface="Lato Regular"/>
                <a:cs typeface="Lato Regular"/>
              </a:rPr>
              <a:t>SEDANG</a:t>
            </a:r>
            <a:endParaRPr lang="en-US" sz="2100" b="1" dirty="0">
              <a:solidFill>
                <a:srgbClr val="DE827B"/>
              </a:solidFill>
              <a:latin typeface="Lato Regular"/>
              <a:cs typeface="Lato Regular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760171" y="11088268"/>
            <a:ext cx="2007434" cy="1180040"/>
          </a:xfrm>
          <a:prstGeom prst="rect">
            <a:avLst/>
          </a:prstGeom>
          <a:noFill/>
        </p:spPr>
        <p:txBody>
          <a:bodyPr wrap="none" lIns="117068" tIns="58534" rIns="117068" bIns="58534" rtlCol="0">
            <a:spAutoFit/>
          </a:bodyPr>
          <a:lstStyle/>
          <a:p>
            <a:pPr defTabSz="1826174"/>
            <a:r>
              <a:rPr lang="id-ID" sz="69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Lato Regular"/>
                <a:cs typeface="Lato Regular"/>
              </a:rPr>
              <a:t>26%</a:t>
            </a:r>
          </a:p>
        </p:txBody>
      </p:sp>
      <p:sp>
        <p:nvSpPr>
          <p:cNvPr id="37" name="Rectangle 3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0026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" grpId="0"/>
      <p:bldP spid="155" grpId="0"/>
      <p:bldP spid="425" grpId="0" animBg="1"/>
      <p:bldP spid="401" grpId="0"/>
      <p:bldP spid="426" grpId="0"/>
      <p:bldP spid="428" grpId="0" animBg="1"/>
      <p:bldP spid="429" grpId="0"/>
      <p:bldP spid="430" grpId="0"/>
      <p:bldP spid="431" grpId="0"/>
      <p:bldP spid="433" grpId="0"/>
      <p:bldP spid="434" grpId="0"/>
      <p:bldP spid="435" grpId="0" animBg="1"/>
      <p:bldP spid="39" grpId="0" animBg="1"/>
      <p:bldP spid="40" grpId="0"/>
      <p:bldP spid="41" grpId="0"/>
      <p:bldP spid="4" grpId="0" animBg="1"/>
      <p:bldP spid="42" grpId="0"/>
      <p:bldP spid="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90215" y="354440"/>
            <a:ext cx="2974199" cy="105994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endParaRPr lang="en-US"/>
          </a:p>
        </p:txBody>
      </p:sp>
      <p:sp>
        <p:nvSpPr>
          <p:cNvPr id="115" name="TextBox 114"/>
          <p:cNvSpPr txBox="1"/>
          <p:nvPr/>
        </p:nvSpPr>
        <p:spPr>
          <a:xfrm>
            <a:off x="1600379" y="4934801"/>
            <a:ext cx="11882450" cy="1776307"/>
          </a:xfrm>
          <a:prstGeom prst="rect">
            <a:avLst/>
          </a:prstGeom>
          <a:noFill/>
        </p:spPr>
        <p:txBody>
          <a:bodyPr wrap="none" lIns="91373" tIns="45682" rIns="91373" bIns="45682" rtlCol="0">
            <a:spAutoFit/>
          </a:bodyPr>
          <a:lstStyle/>
          <a:p>
            <a:pPr>
              <a:lnSpc>
                <a:spcPct val="80000"/>
              </a:lnSpc>
            </a:pPr>
            <a:r>
              <a:rPr lang="id-ID" sz="6700" b="1" dirty="0">
                <a:solidFill>
                  <a:srgbClr val="349265"/>
                </a:solidFill>
                <a:latin typeface="Lato Light"/>
                <a:cs typeface="Lato Light"/>
              </a:rPr>
              <a:t>Intensitas dan beban kerja </a:t>
            </a:r>
          </a:p>
          <a:p>
            <a:pPr>
              <a:lnSpc>
                <a:spcPct val="80000"/>
              </a:lnSpc>
            </a:pPr>
            <a:r>
              <a:rPr lang="id-ID" sz="6700" b="1" dirty="0">
                <a:solidFill>
                  <a:srgbClr val="349265"/>
                </a:solidFill>
                <a:latin typeface="Lato Light"/>
                <a:cs typeface="Lato Light"/>
              </a:rPr>
              <a:t>ketiganya hampir berimbang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18135" y="646457"/>
            <a:ext cx="24164404" cy="2716078"/>
          </a:xfrm>
          <a:prstGeom prst="rect">
            <a:avLst/>
          </a:prstGeom>
          <a:noFill/>
        </p:spPr>
        <p:txBody>
          <a:bodyPr wrap="square" lIns="68530" tIns="34265" rIns="68530" bIns="34265" rtlCol="0">
            <a:spAutoFit/>
          </a:bodyPr>
          <a:lstStyle/>
          <a:p>
            <a:pPr algn="ctr"/>
            <a:r>
              <a:rPr lang="en-US" sz="8600" b="1" dirty="0" err="1">
                <a:solidFill>
                  <a:schemeClr val="tx2"/>
                </a:solidFill>
                <a:latin typeface="Lato Regular"/>
                <a:cs typeface="Lato Regular"/>
              </a:rPr>
              <a:t>Perbandingan</a:t>
            </a:r>
            <a:r>
              <a:rPr lang="en-US" sz="8600" b="1" dirty="0">
                <a:solidFill>
                  <a:schemeClr val="tx2"/>
                </a:solidFill>
                <a:latin typeface="Lato Regular"/>
                <a:cs typeface="Lato Regular"/>
              </a:rPr>
              <a:t> </a:t>
            </a:r>
            <a:r>
              <a:rPr lang="en-US" sz="8600" b="1" dirty="0" err="1">
                <a:solidFill>
                  <a:schemeClr val="tx2"/>
                </a:solidFill>
                <a:latin typeface="Lato Regular"/>
                <a:cs typeface="Lato Regular"/>
              </a:rPr>
              <a:t>Hasil</a:t>
            </a:r>
            <a:r>
              <a:rPr lang="en-US" sz="8600" b="1" dirty="0">
                <a:solidFill>
                  <a:schemeClr val="tx2"/>
                </a:solidFill>
                <a:latin typeface="Lato Regular"/>
                <a:cs typeface="Lato Regular"/>
              </a:rPr>
              <a:t> </a:t>
            </a:r>
            <a:r>
              <a:rPr lang="en-US" sz="8600" b="1" dirty="0" err="1">
                <a:solidFill>
                  <a:schemeClr val="tx2"/>
                </a:solidFill>
                <a:latin typeface="Lato Regular"/>
                <a:cs typeface="Lato Regular"/>
              </a:rPr>
              <a:t>Pemetaan</a:t>
            </a:r>
            <a:r>
              <a:rPr lang="en-US" sz="8600" b="1" dirty="0">
                <a:solidFill>
                  <a:schemeClr val="tx2"/>
                </a:solidFill>
                <a:latin typeface="Lato Regular"/>
                <a:cs typeface="Lato Regular"/>
              </a:rPr>
              <a:t> </a:t>
            </a:r>
            <a:r>
              <a:rPr lang="en-US" sz="8600" b="1" dirty="0" err="1">
                <a:solidFill>
                  <a:schemeClr val="tx2"/>
                </a:solidFill>
                <a:latin typeface="Lato Regular"/>
                <a:cs typeface="Lato Regular"/>
              </a:rPr>
              <a:t>Urusan</a:t>
            </a:r>
            <a:endParaRPr lang="en-US" sz="8600" b="1" dirty="0">
              <a:solidFill>
                <a:schemeClr val="tx2"/>
              </a:solidFill>
              <a:latin typeface="Lato Regular"/>
              <a:cs typeface="Lato Regular"/>
            </a:endParaRPr>
          </a:p>
          <a:p>
            <a:pPr algn="ctr"/>
            <a:r>
              <a:rPr lang="en-US" sz="8600" b="1" dirty="0">
                <a:solidFill>
                  <a:schemeClr val="tx2"/>
                </a:solidFill>
                <a:latin typeface="Lato Regular"/>
                <a:cs typeface="Lato Regular"/>
              </a:rPr>
              <a:t>Tingkat </a:t>
            </a:r>
            <a:r>
              <a:rPr lang="en-US" sz="8600" b="1" dirty="0" err="1">
                <a:solidFill>
                  <a:schemeClr val="tx2"/>
                </a:solidFill>
                <a:latin typeface="Lato Regular"/>
                <a:cs typeface="Lato Regular"/>
              </a:rPr>
              <a:t>Provinsi</a:t>
            </a:r>
            <a:endParaRPr lang="id-ID" sz="8600" b="1" dirty="0">
              <a:solidFill>
                <a:schemeClr val="tx2"/>
              </a:solidFill>
              <a:latin typeface="Lato Regular"/>
              <a:cs typeface="Lato Regular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6218503" y="3669662"/>
            <a:ext cx="1566744" cy="7805628"/>
            <a:chOff x="16218492" y="3669661"/>
            <a:chExt cx="1566743" cy="7805627"/>
          </a:xfrm>
        </p:grpSpPr>
        <p:grpSp>
          <p:nvGrpSpPr>
            <p:cNvPr id="123" name="Group 122"/>
            <p:cNvGrpSpPr/>
            <p:nvPr/>
          </p:nvGrpSpPr>
          <p:grpSpPr>
            <a:xfrm>
              <a:off x="16218492" y="3669661"/>
              <a:ext cx="1566743" cy="7805627"/>
              <a:chOff x="8044498" y="2025779"/>
              <a:chExt cx="783575" cy="4335330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8182466" y="2025779"/>
                <a:ext cx="535472" cy="4335329"/>
              </a:xfrm>
              <a:prstGeom prst="rect">
                <a:avLst/>
              </a:prstGeom>
              <a:solidFill>
                <a:srgbClr val="E5E5E5"/>
              </a:solidFill>
              <a:ln>
                <a:solidFill>
                  <a:srgbClr val="222A3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600" dirty="0">
                  <a:latin typeface="Lato Light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8182467" y="2609559"/>
                <a:ext cx="535472" cy="3751550"/>
              </a:xfrm>
              <a:prstGeom prst="rect">
                <a:avLst/>
              </a:prstGeom>
              <a:solidFill>
                <a:srgbClr val="BD392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600" dirty="0">
                  <a:latin typeface="Lato Light"/>
                </a:endParaRPr>
              </a:p>
            </p:txBody>
          </p:sp>
          <p:sp>
            <p:nvSpPr>
              <p:cNvPr id="22" name="Title 20"/>
              <p:cNvSpPr txBox="1">
                <a:spLocks/>
              </p:cNvSpPr>
              <p:nvPr/>
            </p:nvSpPr>
            <p:spPr>
              <a:xfrm rot="16200000">
                <a:off x="6549220" y="4244040"/>
                <a:ext cx="3766358" cy="307856"/>
              </a:xfrm>
              <a:prstGeom prst="rect">
                <a:avLst/>
              </a:prstGeom>
            </p:spPr>
            <p:txBody>
              <a:bodyPr vert="horz" wrap="square" lIns="91462" tIns="0" rIns="91462" bIns="0" rtlCol="0" anchor="ctr">
                <a:sp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/>
                <a:r>
                  <a:rPr lang="en-US" sz="4000" dirty="0" err="1">
                    <a:solidFill>
                      <a:schemeClr val="bg1"/>
                    </a:solidFill>
                    <a:latin typeface="Lato Light"/>
                    <a:cs typeface="Lato Light"/>
                  </a:rPr>
                  <a:t>Pendidikan</a:t>
                </a:r>
                <a:endParaRPr lang="en-US" sz="4000" dirty="0">
                  <a:solidFill>
                    <a:schemeClr val="bg1"/>
                  </a:solidFill>
                  <a:latin typeface="Lato Light"/>
                  <a:cs typeface="Lato Light"/>
                </a:endParaRPr>
              </a:p>
            </p:txBody>
          </p:sp>
          <p:sp>
            <p:nvSpPr>
              <p:cNvPr id="28" name="Title 20"/>
              <p:cNvSpPr txBox="1">
                <a:spLocks/>
              </p:cNvSpPr>
              <p:nvPr/>
            </p:nvSpPr>
            <p:spPr>
              <a:xfrm>
                <a:off x="8044498" y="2191510"/>
                <a:ext cx="783575" cy="247867"/>
              </a:xfrm>
              <a:prstGeom prst="rect">
                <a:avLst/>
              </a:prstGeom>
            </p:spPr>
            <p:txBody>
              <a:bodyPr vert="horz" wrap="square" lIns="91462" tIns="0" rIns="91462" bIns="0" rtlCol="0" anchor="ctr">
                <a:sp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r>
                  <a:rPr lang="en-US" dirty="0" smtClean="0">
                    <a:solidFill>
                      <a:schemeClr val="tx1"/>
                    </a:solidFill>
                    <a:latin typeface="Lato Regular"/>
                    <a:cs typeface="Lato Regular"/>
                  </a:rPr>
                  <a:t>24%</a:t>
                </a:r>
                <a:endParaRPr lang="en-US" dirty="0">
                  <a:solidFill>
                    <a:schemeClr val="tx1"/>
                  </a:solidFill>
                  <a:latin typeface="Lato Regular"/>
                  <a:cs typeface="Lato Regular"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16494359" y="5227031"/>
              <a:ext cx="110867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rgbClr val="CAD82A"/>
                  </a:solidFill>
                  <a:latin typeface="Lato Regular"/>
                  <a:cs typeface="Lato Regular"/>
                </a:rPr>
                <a:t>76%</a:t>
              </a:r>
              <a:endParaRPr lang="en-US" dirty="0">
                <a:solidFill>
                  <a:srgbClr val="CAD82A"/>
                </a:solidFill>
                <a:latin typeface="Lato Regular"/>
                <a:cs typeface="Lato Regular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7860513" y="3669665"/>
            <a:ext cx="1566745" cy="7805632"/>
            <a:chOff x="17860467" y="3669661"/>
            <a:chExt cx="1566743" cy="7805627"/>
          </a:xfrm>
        </p:grpSpPr>
        <p:grpSp>
          <p:nvGrpSpPr>
            <p:cNvPr id="124" name="Group 123"/>
            <p:cNvGrpSpPr/>
            <p:nvPr/>
          </p:nvGrpSpPr>
          <p:grpSpPr>
            <a:xfrm>
              <a:off x="17860467" y="3669661"/>
              <a:ext cx="1566743" cy="7805627"/>
              <a:chOff x="8865700" y="2025779"/>
              <a:chExt cx="783575" cy="4335330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9007602" y="2025779"/>
                <a:ext cx="535472" cy="4335329"/>
              </a:xfrm>
              <a:prstGeom prst="rect">
                <a:avLst/>
              </a:prstGeom>
              <a:solidFill>
                <a:srgbClr val="E5E5E5"/>
              </a:solidFill>
              <a:ln>
                <a:solidFill>
                  <a:srgbClr val="222A3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600" dirty="0">
                  <a:latin typeface="Lato Light"/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9007603" y="2829284"/>
                <a:ext cx="535472" cy="3531825"/>
              </a:xfrm>
              <a:prstGeom prst="rect">
                <a:avLst/>
              </a:prstGeom>
              <a:solidFill>
                <a:srgbClr val="BD392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600" dirty="0">
                  <a:latin typeface="Lato Light"/>
                </a:endParaRPr>
              </a:p>
            </p:txBody>
          </p:sp>
          <p:sp>
            <p:nvSpPr>
              <p:cNvPr id="23" name="Title 20"/>
              <p:cNvSpPr txBox="1">
                <a:spLocks/>
              </p:cNvSpPr>
              <p:nvPr/>
            </p:nvSpPr>
            <p:spPr>
              <a:xfrm rot="16200000">
                <a:off x="7374274" y="4265781"/>
                <a:ext cx="3751548" cy="307856"/>
              </a:xfrm>
              <a:prstGeom prst="rect">
                <a:avLst/>
              </a:prstGeom>
            </p:spPr>
            <p:txBody>
              <a:bodyPr vert="horz" wrap="square" lIns="91462" tIns="0" rIns="91462" bIns="0" rtlCol="0" anchor="ctr">
                <a:sp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/>
                <a:r>
                  <a:rPr lang="pt-BR" sz="4000" dirty="0" err="1">
                    <a:solidFill>
                      <a:srgbClr val="FFFFFF"/>
                    </a:solidFill>
                    <a:latin typeface="Lato light"/>
                    <a:cs typeface="Lato light"/>
                  </a:rPr>
                  <a:t>Ketenteraman</a:t>
                </a:r>
                <a:r>
                  <a:rPr lang="pt-BR" sz="4000" dirty="0">
                    <a:solidFill>
                      <a:srgbClr val="FFFFFF"/>
                    </a:solidFill>
                    <a:latin typeface="Lato light"/>
                    <a:cs typeface="Lato light"/>
                  </a:rPr>
                  <a:t> &amp; </a:t>
                </a:r>
                <a:r>
                  <a:rPr lang="pt-BR" sz="4000" dirty="0" err="1">
                    <a:solidFill>
                      <a:srgbClr val="FFFFFF"/>
                    </a:solidFill>
                    <a:latin typeface="Lato light"/>
                    <a:cs typeface="Lato light"/>
                  </a:rPr>
                  <a:t>Tribm</a:t>
                </a:r>
                <a:endParaRPr lang="en-US" sz="4000" dirty="0">
                  <a:solidFill>
                    <a:schemeClr val="bg1"/>
                  </a:solidFill>
                  <a:latin typeface="Lato light"/>
                  <a:cs typeface="Lato light"/>
                </a:endParaRPr>
              </a:p>
            </p:txBody>
          </p:sp>
          <p:sp>
            <p:nvSpPr>
              <p:cNvPr id="29" name="Title 20"/>
              <p:cNvSpPr txBox="1">
                <a:spLocks/>
              </p:cNvSpPr>
              <p:nvPr/>
            </p:nvSpPr>
            <p:spPr>
              <a:xfrm>
                <a:off x="8865700" y="2207913"/>
                <a:ext cx="783575" cy="247866"/>
              </a:xfrm>
              <a:prstGeom prst="rect">
                <a:avLst/>
              </a:prstGeom>
            </p:spPr>
            <p:txBody>
              <a:bodyPr vert="horz" wrap="square" lIns="91462" tIns="0" rIns="91462" bIns="0" rtlCol="0" anchor="ctr">
                <a:sp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r>
                  <a:rPr lang="en-US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2</a:t>
                </a:r>
                <a:r>
                  <a:rPr lang="en-US" dirty="0" smtClean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6</a:t>
                </a:r>
                <a:r>
                  <a:rPr lang="en-US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%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18135728" y="5263796"/>
              <a:ext cx="110867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rgbClr val="CAD82A"/>
                  </a:solidFill>
                  <a:latin typeface="Lato Regular"/>
                  <a:cs typeface="Lato Regular"/>
                </a:rPr>
                <a:t>74%</a:t>
              </a:r>
              <a:endParaRPr lang="en-US" dirty="0">
                <a:solidFill>
                  <a:srgbClr val="CAD82A"/>
                </a:solidFill>
                <a:latin typeface="Lato Regular"/>
                <a:cs typeface="Lato Regular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9548271" y="3669660"/>
            <a:ext cx="1566745" cy="7805632"/>
            <a:chOff x="19548226" y="3669658"/>
            <a:chExt cx="1566743" cy="7805632"/>
          </a:xfrm>
        </p:grpSpPr>
        <p:grpSp>
          <p:nvGrpSpPr>
            <p:cNvPr id="127" name="Group 126"/>
            <p:cNvGrpSpPr/>
            <p:nvPr/>
          </p:nvGrpSpPr>
          <p:grpSpPr>
            <a:xfrm>
              <a:off x="19548226" y="3669658"/>
              <a:ext cx="1566743" cy="7805632"/>
              <a:chOff x="9709799" y="2025779"/>
              <a:chExt cx="783575" cy="4335333"/>
            </a:xfrm>
          </p:grpSpPr>
          <p:grpSp>
            <p:nvGrpSpPr>
              <p:cNvPr id="125" name="Group 124"/>
              <p:cNvGrpSpPr/>
              <p:nvPr/>
            </p:nvGrpSpPr>
            <p:grpSpPr>
              <a:xfrm>
                <a:off x="9835225" y="2025779"/>
                <a:ext cx="535472" cy="4335333"/>
                <a:chOff x="9835225" y="2025779"/>
                <a:chExt cx="535472" cy="4335333"/>
              </a:xfrm>
            </p:grpSpPr>
            <p:sp>
              <p:nvSpPr>
                <p:cNvPr id="18" name="Rectangle 17"/>
                <p:cNvSpPr/>
                <p:nvPr/>
              </p:nvSpPr>
              <p:spPr>
                <a:xfrm>
                  <a:off x="9835225" y="2025779"/>
                  <a:ext cx="535472" cy="4335329"/>
                </a:xfrm>
                <a:prstGeom prst="rect">
                  <a:avLst/>
                </a:prstGeom>
                <a:solidFill>
                  <a:srgbClr val="E5E5E5"/>
                </a:solidFill>
                <a:ln>
                  <a:solidFill>
                    <a:srgbClr val="222A35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600" dirty="0">
                    <a:latin typeface="Lato Light"/>
                  </a:endParaRPr>
                </a:p>
              </p:txBody>
            </p:sp>
            <p:sp>
              <p:nvSpPr>
                <p:cNvPr id="12" name="Rectangle 11"/>
                <p:cNvSpPr/>
                <p:nvPr/>
              </p:nvSpPr>
              <p:spPr>
                <a:xfrm>
                  <a:off x="9835225" y="2829285"/>
                  <a:ext cx="535472" cy="3531827"/>
                </a:xfrm>
                <a:prstGeom prst="rect">
                  <a:avLst/>
                </a:prstGeom>
                <a:solidFill>
                  <a:srgbClr val="BD392F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600" dirty="0">
                    <a:latin typeface="Lato Light"/>
                  </a:endParaRPr>
                </a:p>
              </p:txBody>
            </p:sp>
            <p:sp>
              <p:nvSpPr>
                <p:cNvPr id="24" name="Title 20"/>
                <p:cNvSpPr txBox="1">
                  <a:spLocks/>
                </p:cNvSpPr>
                <p:nvPr/>
              </p:nvSpPr>
              <p:spPr>
                <a:xfrm rot="16200000">
                  <a:off x="9208144" y="5223942"/>
                  <a:ext cx="1773754" cy="307856"/>
                </a:xfrm>
                <a:prstGeom prst="rect">
                  <a:avLst/>
                </a:prstGeom>
              </p:spPr>
              <p:txBody>
                <a:bodyPr vert="horz" wrap="square" lIns="91462" tIns="0" rIns="91462" bIns="0" rtlCol="0" anchor="ctr">
                  <a:spAutoFit/>
                </a:bodyPr>
                <a:lstStyle>
                  <a:lvl1pPr algn="ctr" defTabSz="457200" rtl="0" eaLnBrk="1" latinLnBrk="0" hangingPunct="1">
                    <a:spcBef>
                      <a:spcPct val="0"/>
                    </a:spcBef>
                    <a:buNone/>
                    <a:defRPr sz="2900" kern="1200">
                      <a:solidFill>
                        <a:schemeClr val="accent6"/>
                      </a:solidFill>
                      <a:latin typeface="Source Sans Pro ExtraLight"/>
                      <a:ea typeface="+mj-ea"/>
                      <a:cs typeface="Source Sans Pro ExtraLight"/>
                    </a:defRPr>
                  </a:lvl1pPr>
                </a:lstStyle>
                <a:p>
                  <a:pPr algn="l"/>
                  <a:r>
                    <a:rPr lang="en-US" sz="4000" dirty="0" err="1">
                      <a:solidFill>
                        <a:schemeClr val="bg1"/>
                      </a:solidFill>
                      <a:latin typeface="Lato Light"/>
                      <a:cs typeface="Lato Light"/>
                    </a:rPr>
                    <a:t>Kesehatan</a:t>
                  </a:r>
                  <a:endParaRPr lang="en-US" sz="4000" dirty="0">
                    <a:solidFill>
                      <a:schemeClr val="bg1"/>
                    </a:solidFill>
                    <a:latin typeface="Lato Light"/>
                    <a:cs typeface="Lato Light"/>
                  </a:endParaRPr>
                </a:p>
              </p:txBody>
            </p:sp>
          </p:grpSp>
          <p:sp>
            <p:nvSpPr>
              <p:cNvPr id="30" name="Title 20"/>
              <p:cNvSpPr txBox="1">
                <a:spLocks/>
              </p:cNvSpPr>
              <p:nvPr/>
            </p:nvSpPr>
            <p:spPr>
              <a:xfrm>
                <a:off x="9709799" y="2224319"/>
                <a:ext cx="783575" cy="247867"/>
              </a:xfrm>
              <a:prstGeom prst="rect">
                <a:avLst/>
              </a:prstGeom>
            </p:spPr>
            <p:txBody>
              <a:bodyPr vert="horz" wrap="square" lIns="91462" tIns="0" rIns="91462" bIns="0" rtlCol="0" anchor="ctr">
                <a:sp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r>
                  <a:rPr lang="en-US" dirty="0" smtClean="0">
                    <a:solidFill>
                      <a:schemeClr val="accent5"/>
                    </a:solidFill>
                    <a:latin typeface="Lato Regular"/>
                    <a:cs typeface="Lato Regular"/>
                  </a:rPr>
                  <a:t>26%</a:t>
                </a:r>
                <a:endParaRPr lang="en-US" dirty="0">
                  <a:solidFill>
                    <a:schemeClr val="accent5"/>
                  </a:solidFill>
                  <a:latin typeface="Lato Regular"/>
                  <a:cs typeface="Lato Regular"/>
                </a:endParaRPr>
              </a:p>
            </p:txBody>
          </p:sp>
        </p:grpSp>
        <p:sp>
          <p:nvSpPr>
            <p:cNvPr id="78" name="Rectangle 77"/>
            <p:cNvSpPr/>
            <p:nvPr/>
          </p:nvSpPr>
          <p:spPr>
            <a:xfrm>
              <a:off x="19794412" y="5238980"/>
              <a:ext cx="110867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solidFill>
                    <a:srgbClr val="CAD82A"/>
                  </a:solidFill>
                  <a:latin typeface="Lato Regular"/>
                  <a:cs typeface="Lato Regular"/>
                </a:rPr>
                <a:t>74%</a:t>
              </a:r>
              <a:endParaRPr lang="en-US" dirty="0">
                <a:solidFill>
                  <a:srgbClr val="CAD82A"/>
                </a:solidFill>
                <a:latin typeface="Lato Regular"/>
                <a:cs typeface="Lato Regular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983435" y="7808589"/>
            <a:ext cx="11663015" cy="1370234"/>
            <a:chOff x="1983437" y="7808581"/>
            <a:chExt cx="11663014" cy="1370234"/>
          </a:xfrm>
        </p:grpSpPr>
        <p:grpSp>
          <p:nvGrpSpPr>
            <p:cNvPr id="47" name="Group 46"/>
            <p:cNvGrpSpPr/>
            <p:nvPr/>
          </p:nvGrpSpPr>
          <p:grpSpPr>
            <a:xfrm>
              <a:off x="3341933" y="7808581"/>
              <a:ext cx="4479371" cy="1354344"/>
              <a:chOff x="8198838" y="3829029"/>
              <a:chExt cx="2240269" cy="752217"/>
            </a:xfrm>
          </p:grpSpPr>
          <p:sp>
            <p:nvSpPr>
              <p:cNvPr id="48" name="TextBox 47"/>
              <p:cNvSpPr txBox="1"/>
              <p:nvPr/>
            </p:nvSpPr>
            <p:spPr>
              <a:xfrm>
                <a:off x="8198838" y="3829029"/>
                <a:ext cx="823517" cy="3760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d-ID" sz="3800" b="1" dirty="0">
                    <a:solidFill>
                      <a:schemeClr val="tx2"/>
                    </a:solidFill>
                    <a:latin typeface="Lato Regular"/>
                    <a:cs typeface="Lato Regular"/>
                  </a:rPr>
                  <a:t>Tipe A</a:t>
                </a: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8198838" y="4170984"/>
                <a:ext cx="2240269" cy="4102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Tingkat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intensitas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dan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beban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kerja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tinggi</a:t>
                </a:r>
                <a:endParaRPr lang="en-US" sz="2100" dirty="0">
                  <a:solidFill>
                    <a:srgbClr val="445469"/>
                  </a:solidFill>
                  <a:latin typeface="Lato Light"/>
                  <a:cs typeface="Lato Light"/>
                </a:endParaRPr>
              </a:p>
            </p:txBody>
          </p:sp>
        </p:grpSp>
        <p:grpSp>
          <p:nvGrpSpPr>
            <p:cNvPr id="63" name="Group 62"/>
            <p:cNvGrpSpPr/>
            <p:nvPr/>
          </p:nvGrpSpPr>
          <p:grpSpPr>
            <a:xfrm>
              <a:off x="9167079" y="7883545"/>
              <a:ext cx="4479372" cy="1295270"/>
              <a:chOff x="8198838" y="3829029"/>
              <a:chExt cx="2240269" cy="719406"/>
            </a:xfrm>
          </p:grpSpPr>
          <p:sp>
            <p:nvSpPr>
              <p:cNvPr id="64" name="TextBox 63"/>
              <p:cNvSpPr txBox="1"/>
              <p:nvPr/>
            </p:nvSpPr>
            <p:spPr>
              <a:xfrm>
                <a:off x="8198838" y="3829029"/>
                <a:ext cx="832680" cy="3760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d-ID" sz="3800" b="1" dirty="0">
                    <a:solidFill>
                      <a:schemeClr val="tx2"/>
                    </a:solidFill>
                    <a:latin typeface="Lato Regular"/>
                    <a:cs typeface="Lato Regular"/>
                  </a:rPr>
                  <a:t>Tipe B</a:t>
                </a: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8198838" y="4138174"/>
                <a:ext cx="2240269" cy="410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Tingkat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intensitas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dan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beban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kerja</a:t>
                </a:r>
                <a:r>
                  <a:rPr lang="pt-BR" sz="2100" dirty="0">
                    <a:solidFill>
                      <a:srgbClr val="445469"/>
                    </a:solidFill>
                    <a:latin typeface="Lato Regular"/>
                    <a:cs typeface="Lato Regular"/>
                  </a:rPr>
                  <a:t> </a:t>
                </a:r>
                <a:r>
                  <a:rPr lang="pt-BR" sz="2100" dirty="0" err="1">
                    <a:solidFill>
                      <a:srgbClr val="445469"/>
                    </a:solidFill>
                    <a:latin typeface="Lato Regular"/>
                    <a:cs typeface="Lato Regular"/>
                  </a:rPr>
                  <a:t>sedang</a:t>
                </a:r>
                <a:endParaRPr lang="en-US" sz="2100" dirty="0">
                  <a:solidFill>
                    <a:srgbClr val="445469"/>
                  </a:solidFill>
                  <a:latin typeface="Lato Light"/>
                  <a:cs typeface="Lato Light"/>
                </a:endParaRPr>
              </a:p>
            </p:txBody>
          </p:sp>
        </p:grpSp>
        <p:sp>
          <p:nvSpPr>
            <p:cNvPr id="79" name="Rectangle 78"/>
            <p:cNvSpPr/>
            <p:nvPr/>
          </p:nvSpPr>
          <p:spPr>
            <a:xfrm>
              <a:off x="1983437" y="8012554"/>
              <a:ext cx="1070666" cy="1091293"/>
            </a:xfrm>
            <a:prstGeom prst="rect">
              <a:avLst/>
            </a:prstGeom>
            <a:solidFill>
              <a:srgbClr val="BD392F"/>
            </a:solidFill>
            <a:ln>
              <a:solidFill>
                <a:srgbClr val="222A3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00" dirty="0">
                <a:latin typeface="Lato Light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7872968" y="8071626"/>
              <a:ext cx="1070666" cy="1091293"/>
            </a:xfrm>
            <a:prstGeom prst="rect">
              <a:avLst/>
            </a:prstGeom>
            <a:solidFill>
              <a:srgbClr val="E5E5E5"/>
            </a:solidFill>
            <a:ln>
              <a:solidFill>
                <a:srgbClr val="222A35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00" dirty="0">
                <a:latin typeface="Lato Light"/>
              </a:endParaRPr>
            </a:p>
          </p:txBody>
        </p:sp>
      </p:grpSp>
      <p:sp>
        <p:nvSpPr>
          <p:cNvPr id="39" name="Rounded Rectangle 38">
            <a:hlinkClick r:id="rId2" action="ppaction://hlinksldjump"/>
          </p:cNvPr>
          <p:cNvSpPr/>
          <p:nvPr/>
        </p:nvSpPr>
        <p:spPr>
          <a:xfrm>
            <a:off x="214414" y="11697714"/>
            <a:ext cx="1641263" cy="528556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2900" dirty="0">
                <a:hlinkClick r:id="rId2" action="ppaction://hlinksldjump"/>
              </a:rPr>
              <a:t>back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1" name="Picture 40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62701"/>
      </p:ext>
    </p:extLst>
  </p:cSld>
  <p:clrMapOvr>
    <a:masterClrMapping/>
  </p:clrMapOvr>
  <p:transition xmlns:p14="http://schemas.microsoft.com/office/powerpoint/2010/main" spd="slow" advClick="0" advTm="3000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8-08-26 at 11.45.58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084" y="4194195"/>
            <a:ext cx="16410456" cy="463384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4518892" y="6645717"/>
            <a:ext cx="15960648" cy="2599210"/>
          </a:xfrm>
          <a:prstGeom prst="round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373" tIns="45682" rIns="91373" bIns="45682"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3480516" y="3514843"/>
            <a:ext cx="184531" cy="646254"/>
          </a:xfrm>
          <a:prstGeom prst="rect">
            <a:avLst/>
          </a:prstGeom>
          <a:noFill/>
        </p:spPr>
        <p:txBody>
          <a:bodyPr wrap="none" lIns="91373" tIns="45682" rIns="91373" bIns="45682" rtlCol="0">
            <a:spAutoFit/>
          </a:bodyPr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7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70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>
        <p:cut/>
      </p:transition>
    </mc:Choice>
    <mc:Fallback xmlns="">
      <p:transition advClick="0">
        <p:cut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arud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1313" y="955782"/>
            <a:ext cx="1815050" cy="19398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26908" y="2957045"/>
            <a:ext cx="24490543" cy="1430113"/>
          </a:xfrm>
          <a:prstGeom prst="rect">
            <a:avLst/>
          </a:prstGeom>
          <a:noFill/>
        </p:spPr>
        <p:txBody>
          <a:bodyPr wrap="square" lIns="90288" tIns="45201" rIns="90288" bIns="45201" rtlCol="0">
            <a:spAutoFit/>
          </a:bodyPr>
          <a:lstStyle/>
          <a:p>
            <a:pPr algn="ctr"/>
            <a:r>
              <a:rPr lang="en-US" sz="2900" b="1" dirty="0">
                <a:solidFill>
                  <a:srgbClr val="000000"/>
                </a:solidFill>
                <a:latin typeface="Times New Roman"/>
                <a:cs typeface="Times New Roman"/>
              </a:rPr>
              <a:t>MENTERI PENDAYAGUNAAN APARATUR NEGARA</a:t>
            </a:r>
          </a:p>
          <a:p>
            <a:pPr algn="ctr"/>
            <a:r>
              <a:rPr lang="en-US" sz="2900" b="1" dirty="0">
                <a:solidFill>
                  <a:srgbClr val="000000"/>
                </a:solidFill>
                <a:latin typeface="Times New Roman"/>
                <a:cs typeface="Times New Roman"/>
              </a:rPr>
              <a:t>DAN REFORMASI BIROKRASI</a:t>
            </a:r>
          </a:p>
          <a:p>
            <a:pPr algn="ctr"/>
            <a:r>
              <a:rPr lang="en-US" sz="2900" b="1" dirty="0">
                <a:solidFill>
                  <a:srgbClr val="000000"/>
                </a:solidFill>
                <a:latin typeface="Times New Roman"/>
                <a:cs typeface="Times New Roman"/>
              </a:rPr>
              <a:t>REPUBLIK INDONESIA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-26904" y="5220418"/>
            <a:ext cx="24404558" cy="1045392"/>
          </a:xfrm>
          <a:prstGeom prst="rect">
            <a:avLst/>
          </a:prstGeom>
          <a:noFill/>
        </p:spPr>
        <p:txBody>
          <a:bodyPr wrap="square" lIns="90288" tIns="45201" rIns="90288" bIns="45201" rtlCol="0">
            <a:spAutoFit/>
          </a:bodyPr>
          <a:lstStyle/>
          <a:p>
            <a:pPr algn="ctr"/>
            <a:r>
              <a:rPr lang="en-US" sz="3100" dirty="0">
                <a:solidFill>
                  <a:srgbClr val="000000"/>
                </a:solidFill>
                <a:latin typeface="Times New Roman"/>
                <a:cs typeface="Times New Roman"/>
              </a:rPr>
              <a:t>PERATURAN MENTERI PENDAYAGUNAAN APARATUR NEGARA </a:t>
            </a:r>
          </a:p>
          <a:p>
            <a:pPr algn="ctr"/>
            <a:r>
              <a:rPr lang="en-US" sz="3100" dirty="0">
                <a:solidFill>
                  <a:srgbClr val="000000"/>
                </a:solidFill>
                <a:latin typeface="Times New Roman"/>
                <a:cs typeface="Times New Roman"/>
              </a:rPr>
              <a:t>DAN REFORMASI BIROKRASI REPUBLIK INDONESIA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6840367"/>
            <a:ext cx="24377650" cy="2953607"/>
          </a:xfrm>
          <a:prstGeom prst="rect">
            <a:avLst/>
          </a:prstGeom>
          <a:noFill/>
        </p:spPr>
        <p:txBody>
          <a:bodyPr wrap="square" lIns="90288" tIns="45201" rIns="90288" bIns="45201" rtlCol="0">
            <a:spAutoFit/>
          </a:bodyPr>
          <a:lstStyle/>
          <a:p>
            <a:pPr algn="ctr"/>
            <a:r>
              <a:rPr lang="en-US" sz="3100" dirty="0">
                <a:solidFill>
                  <a:srgbClr val="000000"/>
                </a:solidFill>
                <a:latin typeface="Times New Roman"/>
                <a:cs typeface="Times New Roman"/>
              </a:rPr>
              <a:t>NOMOR 4 TAHUN 2014</a:t>
            </a:r>
          </a:p>
          <a:p>
            <a:pPr algn="ctr"/>
            <a:endParaRPr lang="en-US" sz="31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3100" dirty="0">
                <a:solidFill>
                  <a:srgbClr val="000000"/>
                </a:solidFill>
                <a:latin typeface="Times New Roman"/>
                <a:cs typeface="Times New Roman"/>
              </a:rPr>
              <a:t>TENTANG</a:t>
            </a:r>
          </a:p>
          <a:p>
            <a:pPr algn="ctr"/>
            <a:endParaRPr lang="en-US" sz="31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ctr"/>
            <a:endParaRPr lang="en-US" sz="31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3100" dirty="0">
                <a:solidFill>
                  <a:srgbClr val="000000"/>
                </a:solidFill>
                <a:latin typeface="Times New Roman"/>
                <a:cs typeface="Times New Roman"/>
              </a:rPr>
              <a:t>JABATAN FUNGSIONAL POLISI PAMONG PRAJA DAN ANGKA KREDITNYA</a:t>
            </a:r>
          </a:p>
        </p:txBody>
      </p:sp>
      <p:sp>
        <p:nvSpPr>
          <p:cNvPr id="8" name="Rectangle 7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9" descr="logo-satpolpp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08958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9417" y="2421395"/>
            <a:ext cx="24405989" cy="1077097"/>
          </a:xfrm>
          <a:prstGeom prst="rect">
            <a:avLst/>
          </a:prstGeom>
          <a:noFill/>
        </p:spPr>
        <p:txBody>
          <a:bodyPr wrap="square" lIns="91328" tIns="45660" rIns="91328" bIns="45660" rtlCol="0">
            <a:spAutoFit/>
          </a:bodyPr>
          <a:lstStyle/>
          <a:p>
            <a:pPr algn="ctr"/>
            <a:r>
              <a:rPr lang="en-US" sz="6400" b="1" dirty="0">
                <a:solidFill>
                  <a:srgbClr val="1C5686"/>
                </a:solidFill>
              </a:rPr>
              <a:t>INSTANSI PEMBINA DAN TUGAS INSTANSI PEMBINA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5595B4F-C9AC-42C5-BFB7-9F06BDEAD964}"/>
              </a:ext>
            </a:extLst>
          </p:cNvPr>
          <p:cNvSpPr txBox="1"/>
          <p:nvPr/>
        </p:nvSpPr>
        <p:spPr>
          <a:xfrm>
            <a:off x="-26993" y="959589"/>
            <a:ext cx="4034666" cy="82992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lIns="90269" tIns="45191" rIns="90269" bIns="45191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Lato Light"/>
              </a:rPr>
              <a:t>   BAB III </a:t>
            </a:r>
            <a:endParaRPr lang="id-ID" sz="4800" b="1" spc="-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822305" y="5051786"/>
            <a:ext cx="18937659" cy="3612444"/>
          </a:xfrm>
          <a:prstGeom prst="roundRect">
            <a:avLst/>
          </a:prstGeom>
          <a:ln w="38100" cmpd="sng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328" tIns="45660" rIns="91328" bIns="45660" spcCol="0" rtlCol="0" anchor="ctr"/>
          <a:lstStyle/>
          <a:p>
            <a:pPr algn="ctr"/>
            <a:r>
              <a:rPr lang="tr-TR" sz="6000" dirty="0" err="1">
                <a:solidFill>
                  <a:srgbClr val="000000"/>
                </a:solidFill>
              </a:rPr>
              <a:t>Instansi</a:t>
            </a:r>
            <a:r>
              <a:rPr lang="tr-TR" sz="6000" dirty="0">
                <a:solidFill>
                  <a:srgbClr val="000000"/>
                </a:solidFill>
              </a:rPr>
              <a:t> </a:t>
            </a:r>
            <a:r>
              <a:rPr lang="tr-TR" sz="6000" dirty="0" err="1">
                <a:solidFill>
                  <a:srgbClr val="000000"/>
                </a:solidFill>
              </a:rPr>
              <a:t>Pembina</a:t>
            </a:r>
            <a:r>
              <a:rPr lang="tr-TR" sz="6000" dirty="0">
                <a:solidFill>
                  <a:srgbClr val="000000"/>
                </a:solidFill>
              </a:rPr>
              <a:t> </a:t>
            </a:r>
            <a:r>
              <a:rPr lang="tr-TR" sz="6000" dirty="0" err="1">
                <a:solidFill>
                  <a:schemeClr val="accent1">
                    <a:lumMod val="50000"/>
                  </a:schemeClr>
                </a:solidFill>
              </a:rPr>
              <a:t>Jabatan</a:t>
            </a:r>
            <a:r>
              <a:rPr lang="tr-TR" sz="6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sz="6000" dirty="0" err="1">
                <a:solidFill>
                  <a:schemeClr val="accent1">
                    <a:lumMod val="50000"/>
                  </a:schemeClr>
                </a:solidFill>
              </a:rPr>
              <a:t>Fungsional</a:t>
            </a:r>
            <a:r>
              <a:rPr lang="tr-TR" sz="6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sz="6000" dirty="0" err="1">
                <a:solidFill>
                  <a:schemeClr val="accent1">
                    <a:lumMod val="50000"/>
                  </a:schemeClr>
                </a:solidFill>
              </a:rPr>
              <a:t>Pol</a:t>
            </a:r>
            <a:r>
              <a:rPr lang="tr-TR" sz="6000" dirty="0">
                <a:solidFill>
                  <a:schemeClr val="accent1">
                    <a:lumMod val="50000"/>
                  </a:schemeClr>
                </a:solidFill>
              </a:rPr>
              <a:t> PP </a:t>
            </a:r>
            <a:r>
              <a:rPr lang="tr-TR" sz="6000" dirty="0" err="1">
                <a:solidFill>
                  <a:srgbClr val="000000"/>
                </a:solidFill>
              </a:rPr>
              <a:t>yaitu</a:t>
            </a:r>
            <a:endParaRPr lang="tr-TR" sz="6000" dirty="0">
              <a:solidFill>
                <a:srgbClr val="000000"/>
              </a:solidFill>
            </a:endParaRPr>
          </a:p>
          <a:p>
            <a:pPr algn="ctr"/>
            <a:r>
              <a:rPr lang="tr-TR" sz="6000" dirty="0" err="1">
                <a:solidFill>
                  <a:srgbClr val="FF0000"/>
                </a:solidFill>
              </a:rPr>
              <a:t>Kementerian</a:t>
            </a:r>
            <a:r>
              <a:rPr lang="tr-TR" sz="6000" dirty="0">
                <a:solidFill>
                  <a:srgbClr val="FF0000"/>
                </a:solidFill>
              </a:rPr>
              <a:t> </a:t>
            </a:r>
            <a:r>
              <a:rPr lang="tr-TR" sz="6000" dirty="0" err="1">
                <a:solidFill>
                  <a:srgbClr val="FF0000"/>
                </a:solidFill>
              </a:rPr>
              <a:t>Dalam</a:t>
            </a:r>
            <a:r>
              <a:rPr lang="tr-TR" sz="6000" dirty="0">
                <a:solidFill>
                  <a:srgbClr val="FF0000"/>
                </a:solidFill>
              </a:rPr>
              <a:t> </a:t>
            </a:r>
            <a:r>
              <a:rPr lang="tr-TR" sz="6000" dirty="0" err="1">
                <a:solidFill>
                  <a:srgbClr val="FF0000"/>
                </a:solidFill>
              </a:rPr>
              <a:t>Negeri</a:t>
            </a:r>
            <a:r>
              <a:rPr lang="tr-TR" sz="6000" dirty="0">
                <a:solidFill>
                  <a:srgbClr val="FF0000"/>
                </a:solidFill>
              </a:rPr>
              <a:t>.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7539519" y="4089953"/>
            <a:ext cx="24405989" cy="707765"/>
          </a:xfrm>
          <a:prstGeom prst="rect">
            <a:avLst/>
          </a:prstGeom>
          <a:noFill/>
        </p:spPr>
        <p:txBody>
          <a:bodyPr wrap="square" lIns="91328" tIns="45660" rIns="91328" bIns="45660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000000"/>
                </a:solidFill>
              </a:rPr>
              <a:t>Pasal</a:t>
            </a:r>
            <a:r>
              <a:rPr lang="en-US" sz="4000" dirty="0">
                <a:solidFill>
                  <a:srgbClr val="000000"/>
                </a:solidFill>
              </a:rPr>
              <a:t> 5:</a:t>
            </a:r>
          </a:p>
        </p:txBody>
      </p:sp>
      <p:sp>
        <p:nvSpPr>
          <p:cNvPr id="9" name="Rectangle 8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" name="Picture 11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61580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>
          <a:xfrm>
            <a:off x="-28222" y="7"/>
            <a:ext cx="24377650" cy="12658522"/>
          </a:xfrm>
          <a:prstGeom prst="rect">
            <a:avLst/>
          </a:prstGeom>
          <a:solidFill>
            <a:srgbClr val="000000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28" tIns="45660" rIns="91328" bIns="45660" rtlCol="0" anchor="ctr"/>
          <a:lstStyle/>
          <a:p>
            <a:pPr algn="ctr"/>
            <a:endParaRPr lang="en-US" sz="4000" dirty="0"/>
          </a:p>
        </p:txBody>
      </p:sp>
      <p:sp>
        <p:nvSpPr>
          <p:cNvPr id="32" name="Rectangle 31"/>
          <p:cNvSpPr/>
          <p:nvPr/>
        </p:nvSpPr>
        <p:spPr>
          <a:xfrm>
            <a:off x="1155844" y="1710931"/>
            <a:ext cx="22156402" cy="11023509"/>
          </a:xfrm>
          <a:prstGeom prst="rect">
            <a:avLst/>
          </a:prstGeom>
        </p:spPr>
        <p:txBody>
          <a:bodyPr wrap="square" lIns="90288" tIns="45201" rIns="90288" bIns="45201">
            <a:spAutoFit/>
          </a:bodyPr>
          <a:lstStyle/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Menyusun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ketentuan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pelaksanaan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dan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ketentuan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teknis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Jabatan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 </a:t>
            </a: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Menyusun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standar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kompetensi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Jabatan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</a:t>
            </a: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Menyusun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pedoman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formasi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>
                <a:solidFill>
                  <a:schemeClr val="bg1"/>
                </a:solidFill>
              </a:rPr>
              <a:t>J</a:t>
            </a:r>
            <a:r>
              <a:rPr lang="fi-FI" dirty="0" err="1" smtClean="0">
                <a:solidFill>
                  <a:schemeClr val="bg1"/>
                </a:solidFill>
              </a:rPr>
              <a:t>abatan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</a:t>
            </a: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Menyusun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pedoman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penulisan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>
                <a:solidFill>
                  <a:schemeClr val="bg1"/>
                </a:solidFill>
              </a:rPr>
              <a:t>K</a:t>
            </a:r>
            <a:r>
              <a:rPr lang="fi-FI" dirty="0" err="1" smtClean="0">
                <a:solidFill>
                  <a:schemeClr val="bg1"/>
                </a:solidFill>
              </a:rPr>
              <a:t>arya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Tulis</a:t>
            </a:r>
            <a:r>
              <a:rPr lang="fi-FI" dirty="0" smtClean="0">
                <a:solidFill>
                  <a:schemeClr val="bg1"/>
                </a:solidFill>
              </a:rPr>
              <a:t>/ </a:t>
            </a:r>
            <a:r>
              <a:rPr lang="fi-FI" dirty="0" err="1" smtClean="0">
                <a:solidFill>
                  <a:schemeClr val="bg1"/>
                </a:solidFill>
              </a:rPr>
              <a:t>Karya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Ilmiah</a:t>
            </a:r>
            <a:r>
              <a:rPr lang="fi-FI" dirty="0" smtClean="0">
                <a:solidFill>
                  <a:schemeClr val="bg1"/>
                </a:solidFill>
              </a:rPr>
              <a:t> di </a:t>
            </a:r>
            <a:r>
              <a:rPr lang="fi-FI" dirty="0" err="1" smtClean="0">
                <a:solidFill>
                  <a:schemeClr val="bg1"/>
                </a:solidFill>
              </a:rPr>
              <a:t>bidang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tugas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</a:t>
            </a: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Menyusun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kurikulum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pendidikan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dan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pelatihan</a:t>
            </a:r>
            <a:r>
              <a:rPr lang="fi-FI" dirty="0" smtClean="0">
                <a:solidFill>
                  <a:schemeClr val="bg1"/>
                </a:solidFill>
              </a:rPr>
              <a:t> (</a:t>
            </a:r>
            <a:r>
              <a:rPr lang="fi-FI" dirty="0" err="1" smtClean="0">
                <a:solidFill>
                  <a:schemeClr val="bg1"/>
                </a:solidFill>
              </a:rPr>
              <a:t>diklat</a:t>
            </a:r>
            <a:r>
              <a:rPr lang="fi-FI" dirty="0" smtClean="0">
                <a:solidFill>
                  <a:schemeClr val="bg1"/>
                </a:solidFill>
              </a:rPr>
              <a:t>) </a:t>
            </a:r>
            <a:r>
              <a:rPr lang="fi-FI" dirty="0" err="1" smtClean="0">
                <a:solidFill>
                  <a:schemeClr val="bg1"/>
                </a:solidFill>
              </a:rPr>
              <a:t>fungsional/teknis</a:t>
            </a:r>
            <a:r>
              <a:rPr lang="fi-FI" dirty="0" smtClean="0">
                <a:solidFill>
                  <a:schemeClr val="bg1"/>
                </a:solidFill>
              </a:rPr>
              <a:t> di </a:t>
            </a:r>
            <a:r>
              <a:rPr lang="fi-FI" dirty="0" err="1" smtClean="0">
                <a:solidFill>
                  <a:schemeClr val="bg1"/>
                </a:solidFill>
              </a:rPr>
              <a:t>bidang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tugas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</a:t>
            </a: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Menyelenggarakan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diklat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fungsional/teknis</a:t>
            </a:r>
            <a:r>
              <a:rPr lang="fi-FI" dirty="0" smtClean="0">
                <a:solidFill>
                  <a:schemeClr val="bg1"/>
                </a:solidFill>
              </a:rPr>
              <a:t> di </a:t>
            </a:r>
            <a:r>
              <a:rPr lang="fi-FI" dirty="0" err="1" smtClean="0">
                <a:solidFill>
                  <a:schemeClr val="bg1"/>
                </a:solidFill>
              </a:rPr>
              <a:t>bidang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tugas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PP;``</a:t>
            </a: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Menyelenggarakan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uji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kompetensi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Jabatan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</a:t>
            </a: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Menganalisis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kebutuhan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diklat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fungsional/teknis</a:t>
            </a:r>
            <a:r>
              <a:rPr lang="fi-FI" dirty="0" smtClean="0">
                <a:solidFill>
                  <a:schemeClr val="bg1"/>
                </a:solidFill>
              </a:rPr>
              <a:t> di </a:t>
            </a:r>
            <a:r>
              <a:rPr lang="fi-FI" dirty="0" err="1" smtClean="0">
                <a:solidFill>
                  <a:schemeClr val="bg1"/>
                </a:solidFill>
              </a:rPr>
              <a:t>bidang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tugas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</a:t>
            </a: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Melaksanakan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sosialisasi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Jabatan</a:t>
            </a:r>
            <a:r>
              <a:rPr lang="fi-FI" dirty="0" smtClean="0">
                <a:solidFill>
                  <a:schemeClr val="bg1"/>
                </a:solidFill>
              </a:rPr>
              <a:t> F</a:t>
            </a:r>
            <a:r>
              <a:rPr lang="en-US" dirty="0" smtClean="0">
                <a:solidFill>
                  <a:schemeClr val="bg1"/>
                </a:solidFill>
              </a:rPr>
              <a:t>u</a:t>
            </a:r>
            <a:r>
              <a:rPr lang="fi-FI" dirty="0" err="1" smtClean="0">
                <a:solidFill>
                  <a:schemeClr val="bg1"/>
                </a:solidFill>
              </a:rPr>
              <a:t>ngsional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PP, </a:t>
            </a:r>
            <a:r>
              <a:rPr lang="fi-FI" dirty="0" err="1" smtClean="0">
                <a:solidFill>
                  <a:schemeClr val="bg1"/>
                </a:solidFill>
              </a:rPr>
              <a:t>ketentuan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pelaksanaan</a:t>
            </a:r>
            <a:r>
              <a:rPr lang="fi-FI" dirty="0" smtClean="0">
                <a:solidFill>
                  <a:schemeClr val="bg1"/>
                </a:solidFill>
              </a:rPr>
              <a:t>, </a:t>
            </a:r>
            <a:r>
              <a:rPr lang="fi-FI" dirty="0" err="1" smtClean="0">
                <a:solidFill>
                  <a:schemeClr val="bg1"/>
                </a:solidFill>
              </a:rPr>
              <a:t>dan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ketentuan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teknisnya</a:t>
            </a:r>
            <a:r>
              <a:rPr lang="fi-FI" dirty="0" smtClean="0">
                <a:solidFill>
                  <a:schemeClr val="bg1"/>
                </a:solidFill>
              </a:rPr>
              <a:t>;</a:t>
            </a: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 smtClean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Mengembangkan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sistem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informasi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Jabatan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</a:t>
            </a: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en-US" dirty="0" err="1" smtClean="0">
                <a:solidFill>
                  <a:schemeClr val="bg1"/>
                </a:solidFill>
              </a:rPr>
              <a:t>Memfasilitasi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pelaksanaan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tugas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pokok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Jabatan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Fungsional</a:t>
            </a:r>
            <a:r>
              <a:rPr lang="en-US" dirty="0" smtClean="0">
                <a:solidFill>
                  <a:schemeClr val="bg1"/>
                </a:solidFill>
              </a:rPr>
              <a:t> Pol PP;</a:t>
            </a:r>
            <a:endParaRPr lang="en-US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en-US" dirty="0" smtClean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en-US" dirty="0" err="1" smtClean="0">
                <a:solidFill>
                  <a:schemeClr val="bg1"/>
                </a:solidFill>
              </a:rPr>
              <a:t>Memfasilitasi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pembentukan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Organisasi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Profesi</a:t>
            </a:r>
            <a:r>
              <a:rPr lang="en-US" dirty="0" smtClean="0">
                <a:solidFill>
                  <a:schemeClr val="bg1"/>
                </a:solidFill>
              </a:rPr>
              <a:t> Pol PP;</a:t>
            </a:r>
            <a:endParaRPr lang="en-US" dirty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en-US" dirty="0" smtClean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err="1" smtClean="0">
                <a:solidFill>
                  <a:schemeClr val="bg1"/>
                </a:solidFill>
              </a:rPr>
              <a:t>Memfasilitasi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penyusunan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dan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penetapan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kode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etik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dan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kode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profesi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PP; </a:t>
            </a:r>
            <a:r>
              <a:rPr lang="fi-FI" dirty="0" err="1" smtClean="0">
                <a:solidFill>
                  <a:schemeClr val="bg1"/>
                </a:solidFill>
              </a:rPr>
              <a:t>dan</a:t>
            </a:r>
            <a:endParaRPr lang="fi-FI" dirty="0" smtClean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endParaRPr lang="fi-FI" dirty="0" smtClean="0">
              <a:solidFill>
                <a:schemeClr val="bg1"/>
              </a:solidFill>
            </a:endParaRPr>
          </a:p>
          <a:p>
            <a:pPr marL="677028" indent="-677028">
              <a:lnSpc>
                <a:spcPct val="70000"/>
              </a:lnSpc>
              <a:buFont typeface="+mj-lt"/>
              <a:buAutoNum type="alphaLcPeriod"/>
            </a:pPr>
            <a:r>
              <a:rPr lang="fi-FI" dirty="0" smtClean="0">
                <a:solidFill>
                  <a:schemeClr val="bg1"/>
                </a:solidFill>
              </a:rPr>
              <a:t>Melakukan </a:t>
            </a:r>
            <a:r>
              <a:rPr lang="fi-FI" dirty="0" err="1" smtClean="0">
                <a:solidFill>
                  <a:schemeClr val="bg1"/>
                </a:solidFill>
              </a:rPr>
              <a:t>monitoring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dan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evaluasi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pelaksanaan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Jabatan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Fungsional</a:t>
            </a:r>
            <a:r>
              <a:rPr lang="fi-FI" dirty="0" smtClean="0">
                <a:solidFill>
                  <a:schemeClr val="bg1"/>
                </a:solidFill>
              </a:rPr>
              <a:t> </a:t>
            </a:r>
            <a:r>
              <a:rPr lang="fi-FI" dirty="0" err="1" smtClean="0">
                <a:solidFill>
                  <a:schemeClr val="bg1"/>
                </a:solidFill>
              </a:rPr>
              <a:t>Pol</a:t>
            </a:r>
            <a:r>
              <a:rPr lang="fi-FI" dirty="0" smtClean="0">
                <a:solidFill>
                  <a:schemeClr val="bg1"/>
                </a:solidFill>
              </a:rPr>
              <a:t> PP.</a:t>
            </a:r>
            <a:endParaRPr lang="en-US" dirty="0">
              <a:solidFill>
                <a:schemeClr val="bg1"/>
              </a:solidFill>
            </a:endParaRPr>
          </a:p>
          <a:p>
            <a:pPr marL="564233" indent="-564233">
              <a:lnSpc>
                <a:spcPct val="80000"/>
              </a:lnSpc>
              <a:buFont typeface="Wingdings" charset="2"/>
              <a:buChar char="ü"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8680" y="676291"/>
            <a:ext cx="21736063" cy="707765"/>
          </a:xfrm>
          <a:prstGeom prst="rect">
            <a:avLst/>
          </a:prstGeom>
          <a:noFill/>
        </p:spPr>
        <p:txBody>
          <a:bodyPr wrap="none" lIns="91328" tIns="45660" rIns="91328" bIns="45660" rtlCol="0">
            <a:spAutoFit/>
          </a:bodyPr>
          <a:lstStyle/>
          <a:p>
            <a:r>
              <a:rPr lang="en-US" sz="4000" b="1" dirty="0">
                <a:solidFill>
                  <a:srgbClr val="4E8D8E"/>
                </a:solidFill>
              </a:rPr>
              <a:t>(1) </a:t>
            </a:r>
            <a:r>
              <a:rPr lang="en-US" sz="4000" b="1" dirty="0" err="1">
                <a:solidFill>
                  <a:srgbClr val="4E8D8E"/>
                </a:solidFill>
              </a:rPr>
              <a:t>Instansi</a:t>
            </a:r>
            <a:r>
              <a:rPr lang="en-US" sz="4000" b="1" dirty="0">
                <a:solidFill>
                  <a:srgbClr val="4E8D8E"/>
                </a:solidFill>
              </a:rPr>
              <a:t> Pembina </a:t>
            </a:r>
            <a:r>
              <a:rPr lang="en-US" sz="4000" b="1" dirty="0" err="1">
                <a:solidFill>
                  <a:srgbClr val="4E8D8E"/>
                </a:solidFill>
              </a:rPr>
              <a:t>sebagaimana</a:t>
            </a:r>
            <a:r>
              <a:rPr lang="en-US" sz="4000" b="1" dirty="0">
                <a:solidFill>
                  <a:srgbClr val="4E8D8E"/>
                </a:solidFill>
              </a:rPr>
              <a:t> </a:t>
            </a:r>
            <a:r>
              <a:rPr lang="en-US" sz="4000" b="1" dirty="0" err="1">
                <a:solidFill>
                  <a:srgbClr val="4E8D8E"/>
                </a:solidFill>
              </a:rPr>
              <a:t>dimaksud</a:t>
            </a:r>
            <a:r>
              <a:rPr lang="en-US" sz="4000" b="1" dirty="0">
                <a:solidFill>
                  <a:srgbClr val="4E8D8E"/>
                </a:solidFill>
              </a:rPr>
              <a:t> </a:t>
            </a:r>
            <a:r>
              <a:rPr lang="en-US" sz="4000" b="1" dirty="0" err="1">
                <a:solidFill>
                  <a:srgbClr val="4E8D8E"/>
                </a:solidFill>
              </a:rPr>
              <a:t>pada</a:t>
            </a:r>
            <a:r>
              <a:rPr lang="en-US" sz="4000" b="1" dirty="0">
                <a:solidFill>
                  <a:srgbClr val="4E8D8E"/>
                </a:solidFill>
              </a:rPr>
              <a:t> </a:t>
            </a:r>
            <a:r>
              <a:rPr lang="en-US" sz="4000" b="1" dirty="0" err="1">
                <a:solidFill>
                  <a:srgbClr val="4E8D8E"/>
                </a:solidFill>
              </a:rPr>
              <a:t>Pasal</a:t>
            </a:r>
            <a:r>
              <a:rPr lang="en-US" sz="4000" b="1" dirty="0">
                <a:solidFill>
                  <a:srgbClr val="4E8D8E"/>
                </a:solidFill>
              </a:rPr>
              <a:t> 5 </a:t>
            </a:r>
            <a:r>
              <a:rPr lang="en-US" sz="4000" b="1" dirty="0" err="1">
                <a:solidFill>
                  <a:srgbClr val="4E8D8E"/>
                </a:solidFill>
              </a:rPr>
              <a:t>mempunyai</a:t>
            </a:r>
            <a:r>
              <a:rPr lang="en-US" sz="4000" b="1" dirty="0">
                <a:solidFill>
                  <a:srgbClr val="4E8D8E"/>
                </a:solidFill>
              </a:rPr>
              <a:t> </a:t>
            </a:r>
            <a:r>
              <a:rPr lang="en-US" sz="4000" b="1" dirty="0" err="1">
                <a:solidFill>
                  <a:srgbClr val="4E8D8E"/>
                </a:solidFill>
              </a:rPr>
              <a:t>tugas</a:t>
            </a:r>
            <a:r>
              <a:rPr lang="en-US" sz="4000" b="1" dirty="0">
                <a:solidFill>
                  <a:srgbClr val="4E8D8E"/>
                </a:solidFill>
              </a:rPr>
              <a:t> </a:t>
            </a:r>
            <a:r>
              <a:rPr lang="en-US" sz="4000" b="1" dirty="0" err="1">
                <a:solidFill>
                  <a:srgbClr val="4E8D8E"/>
                </a:solidFill>
              </a:rPr>
              <a:t>antara</a:t>
            </a:r>
            <a:r>
              <a:rPr lang="en-US" sz="4000" b="1" dirty="0">
                <a:solidFill>
                  <a:srgbClr val="4E8D8E"/>
                </a:solidFill>
              </a:rPr>
              <a:t> lain: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73610" y="3040428"/>
            <a:ext cx="23663646" cy="1524000"/>
          </a:xfrm>
          <a:prstGeom prst="round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91328" tIns="45660" rIns="91328" bIns="45660" spcCol="0" rtlCol="0" anchor="ctr"/>
          <a:lstStyle/>
          <a:p>
            <a:pPr>
              <a:lnSpc>
                <a:spcPct val="70000"/>
              </a:lnSpc>
            </a:pPr>
            <a:endParaRPr lang="fi-FI" sz="1800" dirty="0">
              <a:solidFill>
                <a:srgbClr val="CAD72A"/>
              </a:solidFill>
            </a:endParaRPr>
          </a:p>
          <a:p>
            <a:pPr marL="914400" indent="-914400">
              <a:lnSpc>
                <a:spcPct val="70000"/>
              </a:lnSpc>
              <a:buFont typeface="+mj-lt"/>
              <a:buAutoNum type="alphaLcPeriod" startAt="3"/>
            </a:pPr>
            <a:r>
              <a:rPr lang="fi-FI" sz="6600" dirty="0" err="1" smtClean="0">
                <a:solidFill>
                  <a:srgbClr val="CAD72A"/>
                </a:solidFill>
              </a:rPr>
              <a:t>Menyusun</a:t>
            </a:r>
            <a:r>
              <a:rPr lang="fi-FI" sz="6600" dirty="0" smtClean="0">
                <a:solidFill>
                  <a:srgbClr val="CAD72A"/>
                </a:solidFill>
              </a:rPr>
              <a:t> </a:t>
            </a:r>
            <a:r>
              <a:rPr lang="fi-FI" sz="6600" dirty="0" err="1" smtClean="0">
                <a:solidFill>
                  <a:srgbClr val="CAD72A"/>
                </a:solidFill>
              </a:rPr>
              <a:t>pedoman</a:t>
            </a:r>
            <a:r>
              <a:rPr lang="fi-FI" sz="6600" dirty="0" smtClean="0">
                <a:solidFill>
                  <a:srgbClr val="CAD72A"/>
                </a:solidFill>
              </a:rPr>
              <a:t> </a:t>
            </a:r>
            <a:r>
              <a:rPr lang="fi-FI" sz="6600" dirty="0" err="1" smtClean="0">
                <a:solidFill>
                  <a:srgbClr val="CAD72A"/>
                </a:solidFill>
              </a:rPr>
              <a:t>formasi</a:t>
            </a:r>
            <a:r>
              <a:rPr lang="fi-FI" sz="6600" dirty="0" smtClean="0">
                <a:solidFill>
                  <a:srgbClr val="CAD72A"/>
                </a:solidFill>
              </a:rPr>
              <a:t> </a:t>
            </a:r>
            <a:r>
              <a:rPr lang="fi-FI" sz="6600" dirty="0" err="1" smtClean="0">
                <a:solidFill>
                  <a:srgbClr val="CAD72A"/>
                </a:solidFill>
              </a:rPr>
              <a:t>Jabatan</a:t>
            </a:r>
            <a:r>
              <a:rPr lang="fi-FI" sz="6600" dirty="0" smtClean="0">
                <a:solidFill>
                  <a:srgbClr val="CAD72A"/>
                </a:solidFill>
              </a:rPr>
              <a:t> </a:t>
            </a:r>
            <a:r>
              <a:rPr lang="fi-FI" sz="6600" dirty="0" err="1" smtClean="0">
                <a:solidFill>
                  <a:srgbClr val="CAD72A"/>
                </a:solidFill>
              </a:rPr>
              <a:t>Fungsional</a:t>
            </a:r>
            <a:r>
              <a:rPr lang="fi-FI" sz="6600" dirty="0" smtClean="0">
                <a:solidFill>
                  <a:srgbClr val="CAD72A"/>
                </a:solidFill>
              </a:rPr>
              <a:t> </a:t>
            </a:r>
            <a:r>
              <a:rPr lang="fi-FI" sz="6600" dirty="0" err="1" smtClean="0">
                <a:solidFill>
                  <a:srgbClr val="CAD72A"/>
                </a:solidFill>
              </a:rPr>
              <a:t>Pol</a:t>
            </a:r>
            <a:r>
              <a:rPr lang="fi-FI" sz="6600" dirty="0" smtClean="0">
                <a:solidFill>
                  <a:srgbClr val="CAD72A"/>
                </a:solidFill>
              </a:rPr>
              <a:t> PP</a:t>
            </a:r>
            <a:endParaRPr lang="fi-FI" sz="4400" dirty="0">
              <a:solidFill>
                <a:srgbClr val="CAD72A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" name="Picture 11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9061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10101339" y="5420799"/>
            <a:ext cx="14413605" cy="4169324"/>
          </a:xfrm>
          <a:prstGeom prst="rect">
            <a:avLst/>
          </a:prstGeom>
          <a:noFill/>
        </p:spPr>
        <p:txBody>
          <a:bodyPr wrap="square" lIns="90288" tIns="45201" rIns="90288" bIns="45201" rtlCol="0">
            <a:spAutoFit/>
          </a:bodyPr>
          <a:lstStyle/>
          <a:p>
            <a:r>
              <a:rPr lang="tr-TR" sz="5500" b="1" dirty="0" err="1" smtClean="0">
                <a:solidFill>
                  <a:srgbClr val="FF6600"/>
                </a:solidFill>
                <a:latin typeface="Open Sans Light"/>
              </a:rPr>
              <a:t>Formasi</a:t>
            </a:r>
            <a:r>
              <a:rPr lang="tr-TR" sz="5500" b="1" dirty="0" smtClean="0">
                <a:solidFill>
                  <a:srgbClr val="FF6600"/>
                </a:solidFill>
                <a:latin typeface="Open Sans Light"/>
              </a:rPr>
              <a:t> </a:t>
            </a:r>
            <a:r>
              <a:rPr lang="tr-TR" sz="5500" b="1" dirty="0" err="1">
                <a:solidFill>
                  <a:srgbClr val="FF6600"/>
                </a:solidFill>
                <a:latin typeface="Open Sans Light"/>
              </a:rPr>
              <a:t>Jabatan</a:t>
            </a:r>
            <a:r>
              <a:rPr lang="tr-TR" sz="5500" b="1" dirty="0">
                <a:solidFill>
                  <a:srgbClr val="FF6600"/>
                </a:solidFill>
                <a:latin typeface="Open Sans Light"/>
              </a:rPr>
              <a:t> </a:t>
            </a:r>
            <a:r>
              <a:rPr lang="tr-TR" sz="5500" b="1" dirty="0" err="1" smtClean="0">
                <a:solidFill>
                  <a:srgbClr val="FF6600"/>
                </a:solidFill>
                <a:latin typeface="Open Sans Light"/>
              </a:rPr>
              <a:t>Fungsional</a:t>
            </a:r>
            <a:r>
              <a:rPr lang="tr-TR" sz="5500" b="1" dirty="0" smtClean="0">
                <a:solidFill>
                  <a:srgbClr val="FF6600"/>
                </a:solidFill>
                <a:latin typeface="Open Sans Light"/>
              </a:rPr>
              <a:t> </a:t>
            </a:r>
            <a:r>
              <a:rPr lang="tr-TR" sz="5500" b="1" dirty="0" err="1" smtClean="0">
                <a:solidFill>
                  <a:srgbClr val="FF6600"/>
                </a:solidFill>
                <a:latin typeface="Open Sans Light"/>
              </a:rPr>
              <a:t>adalah</a:t>
            </a:r>
            <a:r>
              <a:rPr lang="tr-TR" sz="5500" b="1" dirty="0" smtClean="0">
                <a:solidFill>
                  <a:srgbClr val="FF6600"/>
                </a:solidFill>
                <a:latin typeface="Open Sans Light"/>
              </a:rPr>
              <a:t> </a:t>
            </a:r>
          </a:p>
          <a:p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jumlah</a:t>
            </a:r>
            <a:r>
              <a:rPr lang="tr-TR" sz="4000" b="1" dirty="0" smtClean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dan </a:t>
            </a:r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jenjang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Open Sans Light"/>
              </a:rPr>
              <a:t>j</a:t>
            </a:r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abatan</a:t>
            </a:r>
            <a:r>
              <a:rPr lang="tr-TR" sz="4000" b="1" dirty="0" smtClean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fungsional</a:t>
            </a:r>
            <a:r>
              <a:rPr lang="tr-TR" sz="4000" b="1" dirty="0" smtClean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yang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diperlukan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oleh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suatu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unit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kerja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pengelola</a:t>
            </a:r>
            <a:r>
              <a:rPr lang="tr-TR" sz="4000" b="1" dirty="0" smtClean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kepegawaian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untuk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mampu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 smtClean="0">
                <a:solidFill>
                  <a:srgbClr val="FFFF00"/>
                </a:solidFill>
                <a:latin typeface="Open Sans Light"/>
              </a:rPr>
              <a:t>melaksanakan</a:t>
            </a:r>
            <a:r>
              <a:rPr lang="tr-TR" sz="4000" b="1" dirty="0" smtClean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tugas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pokok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dan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fungsinya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dalam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jangka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waktu</a:t>
            </a:r>
            <a:r>
              <a:rPr lang="tr-TR" sz="4000" b="1" dirty="0">
                <a:solidFill>
                  <a:srgbClr val="FFFF00"/>
                </a:solidFill>
                <a:latin typeface="Open Sans Light"/>
              </a:rPr>
              <a:t> </a:t>
            </a:r>
            <a:r>
              <a:rPr lang="tr-TR" sz="4000" b="1" dirty="0" err="1">
                <a:solidFill>
                  <a:srgbClr val="FFFF00"/>
                </a:solidFill>
                <a:latin typeface="Open Sans Light"/>
              </a:rPr>
              <a:t>tertentu</a:t>
            </a:r>
            <a:endParaRPr lang="en-US" sz="4000" b="1" dirty="0">
              <a:solidFill>
                <a:srgbClr val="FFFF00"/>
              </a:solidFill>
              <a:latin typeface="Open Sans Light"/>
            </a:endParaRPr>
          </a:p>
          <a:p>
            <a:pPr marL="677074" indent="-677074">
              <a:lnSpc>
                <a:spcPct val="130000"/>
              </a:lnSpc>
              <a:buFont typeface="Wingdings" charset="2"/>
              <a:buChar char="ü"/>
            </a:pPr>
            <a:endParaRPr lang="en-US" sz="4000" b="1" dirty="0">
              <a:solidFill>
                <a:srgbClr val="FFFF00"/>
              </a:solidFill>
              <a:latin typeface="Open Sans Ligh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5595B4F-C9AC-42C5-BFB7-9F06BDEAD964}"/>
              </a:ext>
            </a:extLst>
          </p:cNvPr>
          <p:cNvSpPr txBox="1"/>
          <p:nvPr/>
        </p:nvSpPr>
        <p:spPr>
          <a:xfrm>
            <a:off x="12" y="450482"/>
            <a:ext cx="9465745" cy="10761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0269" tIns="45191" rIns="90269" bIns="45191" rtlCol="0">
            <a:spAutoFit/>
          </a:bodyPr>
          <a:lstStyle/>
          <a:p>
            <a:pPr algn="r"/>
            <a:r>
              <a:rPr lang="en-US" sz="6400" b="1" dirty="0" err="1" smtClean="0">
                <a:solidFill>
                  <a:srgbClr val="2B2B2D"/>
                </a:solidFill>
                <a:latin typeface="Lato Regular"/>
                <a:cs typeface="Lato Regular"/>
              </a:rPr>
              <a:t>Formasi</a:t>
            </a:r>
            <a:r>
              <a:rPr lang="en-US" sz="6400" b="1" dirty="0" smtClean="0">
                <a:solidFill>
                  <a:srgbClr val="2B2B2D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 smtClean="0">
                <a:solidFill>
                  <a:srgbClr val="2B2B2D"/>
                </a:solidFill>
                <a:latin typeface="Lato Regular"/>
                <a:cs typeface="Lato Regular"/>
              </a:rPr>
              <a:t>Jabatan</a:t>
            </a:r>
            <a:r>
              <a:rPr lang="en-US" sz="6400" b="1" dirty="0" smtClean="0">
                <a:solidFill>
                  <a:srgbClr val="2B2B2D"/>
                </a:solidFill>
                <a:latin typeface="Lato Regular"/>
                <a:cs typeface="Lato Regular"/>
              </a:rPr>
              <a:t>:</a:t>
            </a:r>
            <a:endParaRPr lang="id-ID" sz="6400" b="1" dirty="0">
              <a:solidFill>
                <a:srgbClr val="2B2B2D"/>
              </a:solidFill>
              <a:latin typeface="Lato Regular"/>
              <a:cs typeface="Lato Regula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9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5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Box 101"/>
          <p:cNvSpPr txBox="1"/>
          <p:nvPr/>
        </p:nvSpPr>
        <p:spPr>
          <a:xfrm>
            <a:off x="5022772" y="3560935"/>
            <a:ext cx="14436138" cy="196977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defTabSz="2424646"/>
            <a:r>
              <a:rPr lang="en-US" sz="12800" b="1" dirty="0" smtClean="0">
                <a:solidFill>
                  <a:srgbClr val="F29A26"/>
                </a:solidFill>
                <a:latin typeface="Open Sans Light"/>
              </a:rPr>
              <a:t>BAHAN</a:t>
            </a:r>
            <a:endParaRPr lang="en-US" sz="10700" b="1" dirty="0">
              <a:solidFill>
                <a:srgbClr val="F29A26"/>
              </a:solidFill>
              <a:latin typeface="Open Sans Ligh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284501"/>
            <a:ext cx="24377650" cy="2431506"/>
          </a:xfrm>
          <a:prstGeom prst="rect">
            <a:avLst/>
          </a:prstGeom>
          <a:solidFill>
            <a:srgbClr val="1C568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8646" y="5951361"/>
            <a:ext cx="24377650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600" dirty="0"/>
              <a:t>https://</a:t>
            </a:r>
            <a:r>
              <a:rPr lang="en-US" sz="16600" dirty="0" err="1"/>
              <a:t>bit.ly</a:t>
            </a:r>
            <a:r>
              <a:rPr lang="en-US" sz="16600" dirty="0"/>
              <a:t>/2TiEKcl</a:t>
            </a:r>
          </a:p>
        </p:txBody>
      </p:sp>
      <p:sp>
        <p:nvSpPr>
          <p:cNvPr id="7" name="Rectangle 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992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9-02-27 at 9.31.53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09" y="0"/>
            <a:ext cx="24490543" cy="1467869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7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814456" y="3603829"/>
            <a:ext cx="6040783" cy="5628837"/>
          </a:xfrm>
          <a:prstGeom prst="straightConnector1">
            <a:avLst/>
          </a:prstGeom>
          <a:ln w="76200" cmpd="sng">
            <a:solidFill>
              <a:srgbClr val="B51C1C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95761" y="2313851"/>
            <a:ext cx="94044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FF00"/>
                </a:solidFill>
              </a:rPr>
              <a:t>1. </a:t>
            </a:r>
            <a:r>
              <a:rPr lang="en-US" sz="6000" dirty="0" err="1" smtClean="0">
                <a:solidFill>
                  <a:srgbClr val="FFFF00"/>
                </a:solidFill>
              </a:rPr>
              <a:t>Ketik</a:t>
            </a:r>
            <a:r>
              <a:rPr lang="en-US" sz="6000" dirty="0" smtClean="0">
                <a:solidFill>
                  <a:srgbClr val="FFFF00"/>
                </a:solidFill>
              </a:rPr>
              <a:t> #</a:t>
            </a:r>
            <a:r>
              <a:rPr lang="en-US" sz="6000" dirty="0" err="1" smtClean="0">
                <a:solidFill>
                  <a:srgbClr val="FFFF00"/>
                </a:solidFill>
              </a:rPr>
              <a:t>formasipolpp</a:t>
            </a:r>
            <a:r>
              <a:rPr lang="en-US" sz="6000" dirty="0" smtClean="0">
                <a:solidFill>
                  <a:srgbClr val="FFFF00"/>
                </a:solidFill>
              </a:rPr>
              <a:t> </a:t>
            </a:r>
            <a:endParaRPr lang="en-US" sz="6000" dirty="0">
              <a:solidFill>
                <a:srgbClr val="FFFF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11635373" y="3603829"/>
            <a:ext cx="4187361" cy="5628837"/>
          </a:xfrm>
          <a:prstGeom prst="straightConnector1">
            <a:avLst/>
          </a:prstGeom>
          <a:ln w="76200" cmpd="sng">
            <a:solidFill>
              <a:srgbClr val="B51C1C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4362382" y="2396498"/>
            <a:ext cx="94044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FFFF00"/>
                </a:solidFill>
              </a:rPr>
              <a:t>2</a:t>
            </a:r>
            <a:r>
              <a:rPr lang="en-US" sz="6000" dirty="0" smtClean="0">
                <a:solidFill>
                  <a:srgbClr val="FFFF00"/>
                </a:solidFill>
              </a:rPr>
              <a:t>. </a:t>
            </a:r>
            <a:r>
              <a:rPr lang="en-US" sz="6000" dirty="0" err="1" smtClean="0">
                <a:solidFill>
                  <a:srgbClr val="FFFF00"/>
                </a:solidFill>
              </a:rPr>
              <a:t>Klik</a:t>
            </a:r>
            <a:r>
              <a:rPr lang="en-US" sz="6000" dirty="0" smtClean="0">
                <a:solidFill>
                  <a:srgbClr val="FFFF00"/>
                </a:solidFill>
              </a:rPr>
              <a:t> JOIN</a:t>
            </a:r>
            <a:endParaRPr lang="en-US" sz="6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939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39" y="-78062"/>
            <a:ext cx="24293014" cy="136648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5595B4F-C9AC-42C5-BFB7-9F06BDEAD964}"/>
              </a:ext>
            </a:extLst>
          </p:cNvPr>
          <p:cNvSpPr txBox="1"/>
          <p:nvPr/>
        </p:nvSpPr>
        <p:spPr>
          <a:xfrm>
            <a:off x="-34323" y="377542"/>
            <a:ext cx="16886736" cy="206103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0269" tIns="45191" rIns="90269" bIns="45191" rtlCol="0">
            <a:spAutoFit/>
          </a:bodyPr>
          <a:lstStyle/>
          <a:p>
            <a:pPr algn="r"/>
            <a:r>
              <a:rPr lang="en-US" sz="6400" b="1" dirty="0" err="1" smtClean="0">
                <a:solidFill>
                  <a:srgbClr val="FFFFFF"/>
                </a:solidFill>
                <a:latin typeface="Lato Regular"/>
                <a:cs typeface="Lato Regular"/>
              </a:rPr>
              <a:t>Bagaimana</a:t>
            </a:r>
            <a:r>
              <a:rPr lang="en-US" sz="6400" b="1" dirty="0" smtClean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 smtClean="0">
                <a:solidFill>
                  <a:srgbClr val="FFFFFF"/>
                </a:solidFill>
                <a:latin typeface="Lato Regular"/>
                <a:cs typeface="Lato Regular"/>
              </a:rPr>
              <a:t>cara</a:t>
            </a:r>
            <a:r>
              <a:rPr lang="en-US" sz="6400" b="1" dirty="0" smtClean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 smtClean="0">
                <a:solidFill>
                  <a:srgbClr val="FFFFFF"/>
                </a:solidFill>
                <a:latin typeface="Lato Regular"/>
                <a:cs typeface="Lato Regular"/>
              </a:rPr>
              <a:t>menghitung</a:t>
            </a:r>
            <a:r>
              <a:rPr lang="en-US" sz="6400" b="1" dirty="0" smtClean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 smtClean="0">
                <a:solidFill>
                  <a:srgbClr val="FFFFFF"/>
                </a:solidFill>
                <a:latin typeface="Lato Regular"/>
                <a:cs typeface="Lato Regular"/>
              </a:rPr>
              <a:t>kebutuhan</a:t>
            </a:r>
            <a:r>
              <a:rPr lang="en-US" sz="6400" b="1" dirty="0" smtClean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 smtClean="0">
                <a:solidFill>
                  <a:srgbClr val="FFFFFF"/>
                </a:solidFill>
                <a:latin typeface="Lato Regular"/>
                <a:cs typeface="Lato Regular"/>
              </a:rPr>
              <a:t>Polisi</a:t>
            </a:r>
            <a:r>
              <a:rPr lang="en-US" sz="6400" b="1" dirty="0" smtClean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 smtClean="0">
                <a:solidFill>
                  <a:srgbClr val="FFFFFF"/>
                </a:solidFill>
                <a:latin typeface="Lato Regular"/>
                <a:cs typeface="Lato Regular"/>
              </a:rPr>
              <a:t>Pamong</a:t>
            </a:r>
            <a:r>
              <a:rPr lang="en-US" sz="6400" b="1" dirty="0" smtClean="0">
                <a:solidFill>
                  <a:srgbClr val="FFFFFF"/>
                </a:solidFill>
                <a:latin typeface="Lato Regular"/>
                <a:cs typeface="Lato Regular"/>
              </a:rPr>
              <a:t> </a:t>
            </a:r>
            <a:r>
              <a:rPr lang="en-US" sz="6400" b="1" dirty="0" err="1" smtClean="0">
                <a:solidFill>
                  <a:srgbClr val="FFFFFF"/>
                </a:solidFill>
                <a:latin typeface="Lato Regular"/>
                <a:cs typeface="Lato Regular"/>
              </a:rPr>
              <a:t>Praja</a:t>
            </a:r>
            <a:r>
              <a:rPr lang="en-US" sz="6400" b="1" dirty="0" smtClean="0">
                <a:solidFill>
                  <a:srgbClr val="FFFFFF"/>
                </a:solidFill>
                <a:latin typeface="Lato Regular"/>
                <a:cs typeface="Lato Regular"/>
              </a:rPr>
              <a:t>?</a:t>
            </a:r>
            <a:endParaRPr lang="id-ID" sz="6400" b="1" dirty="0">
              <a:solidFill>
                <a:srgbClr val="FFFFFF"/>
              </a:solidFill>
              <a:latin typeface="Lato Regular"/>
              <a:cs typeface="Lato Regula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9" descr="logo-satpolpp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223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AD8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9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411871" y="867341"/>
            <a:ext cx="23897133" cy="1127590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55065" marR="409575" indent="-1143000">
              <a:lnSpc>
                <a:spcPct val="110000"/>
              </a:lnSpc>
              <a:spcBef>
                <a:spcPts val="95"/>
              </a:spcBef>
              <a:buClr>
                <a:srgbClr val="1D405D"/>
              </a:buClr>
              <a:buSzPct val="125000"/>
              <a:buFont typeface="+mj-lt"/>
              <a:buAutoNum type="arabicPeriod"/>
              <a:tabLst>
                <a:tab pos="367665" algn="l"/>
                <a:tab pos="368300" algn="l"/>
              </a:tabLst>
            </a:pPr>
            <a:r>
              <a:rPr sz="5400" spc="35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Inventarisasi </a:t>
            </a:r>
            <a:r>
              <a:rPr sz="5400" spc="5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tugas </a:t>
            </a:r>
            <a:r>
              <a:rPr sz="5400" spc="4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pokok </a:t>
            </a:r>
            <a:r>
              <a:rPr sz="5400" spc="25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yang </a:t>
            </a:r>
            <a:r>
              <a:rPr sz="5400" spc="35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dilaksanakan </a:t>
            </a:r>
            <a:r>
              <a:rPr sz="5400" spc="4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yaitu </a:t>
            </a:r>
            <a:r>
              <a:rPr sz="5400" spc="2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unsur, </a:t>
            </a:r>
            <a:r>
              <a:rPr sz="5400" spc="4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sub </a:t>
            </a:r>
            <a:r>
              <a:rPr sz="5400" spc="35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unsur dan </a:t>
            </a:r>
            <a:r>
              <a:rPr sz="5400" spc="5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butir  </a:t>
            </a:r>
            <a:r>
              <a:rPr sz="5400" spc="35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 </a:t>
            </a:r>
            <a:r>
              <a:rPr sz="5400" spc="3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pada </a:t>
            </a:r>
            <a:r>
              <a:rPr sz="5400" spc="4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masing-masing </a:t>
            </a:r>
            <a:r>
              <a:rPr sz="5400" spc="3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jenjang</a:t>
            </a:r>
            <a:r>
              <a:rPr sz="5400" spc="-75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 </a:t>
            </a:r>
            <a:r>
              <a:rPr sz="5400" spc="4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jabatan</a:t>
            </a:r>
            <a:endParaRPr sz="5400" dirty="0" smtClean="0">
              <a:solidFill>
                <a:schemeClr val="tx1">
                  <a:lumMod val="50000"/>
                </a:schemeClr>
              </a:solidFill>
              <a:latin typeface="Arial Narrow"/>
              <a:cs typeface="Arial Narrow"/>
            </a:endParaRPr>
          </a:p>
          <a:p>
            <a:pPr marL="1155065" indent="-1143000">
              <a:lnSpc>
                <a:spcPct val="110000"/>
              </a:lnSpc>
              <a:spcBef>
                <a:spcPts val="600"/>
              </a:spcBef>
              <a:buClr>
                <a:srgbClr val="1D405D"/>
              </a:buClr>
              <a:buSzPct val="125000"/>
              <a:buFont typeface="+mj-lt"/>
              <a:buAutoNum type="arabicPeriod"/>
              <a:tabLst>
                <a:tab pos="367665" algn="l"/>
                <a:tab pos="368300" algn="l"/>
              </a:tabLst>
            </a:pPr>
            <a:r>
              <a:rPr sz="5400" spc="35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Inventarisasi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nilai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angka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kredit untuk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masing-masing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butir</a:t>
            </a:r>
            <a:r>
              <a:rPr sz="5400" spc="-1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</a:t>
            </a:r>
            <a:endParaRPr sz="5400" dirty="0">
              <a:solidFill>
                <a:schemeClr val="tx1">
                  <a:lumMod val="50000"/>
                </a:schemeClr>
              </a:solidFill>
              <a:latin typeface="Arial Narrow"/>
              <a:cs typeface="Arial Narrow"/>
            </a:endParaRPr>
          </a:p>
          <a:p>
            <a:pPr marL="1155065" marR="5080" indent="-1143000">
              <a:lnSpc>
                <a:spcPct val="110000"/>
              </a:lnSpc>
              <a:spcBef>
                <a:spcPts val="600"/>
              </a:spcBef>
              <a:buClr>
                <a:srgbClr val="1D405D"/>
              </a:buClr>
              <a:buSzPct val="125000"/>
              <a:buFont typeface="+mj-lt"/>
              <a:buAutoNum type="arabicPeriod"/>
              <a:tabLst>
                <a:tab pos="367665" algn="l"/>
                <a:tab pos="368300" algn="l"/>
              </a:tabLst>
            </a:pP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Menghitung </a:t>
            </a:r>
            <a:r>
              <a:rPr sz="5400" spc="5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waktu </a:t>
            </a:r>
            <a:r>
              <a:rPr sz="5400" spc="2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penyelesaian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butir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 </a:t>
            </a:r>
            <a:r>
              <a:rPr sz="5400" spc="2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(Wpk)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dengan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cara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membagi</a:t>
            </a:r>
            <a:r>
              <a:rPr sz="5400" spc="-114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angka 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kredit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butir </a:t>
            </a:r>
            <a:r>
              <a:rPr sz="5400" spc="2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(Akb)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masing-masing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dengan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konstanta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(Kt)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untuk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masing- 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jenjang</a:t>
            </a:r>
            <a:r>
              <a:rPr sz="5400" spc="-2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jabatan</a:t>
            </a:r>
            <a:endParaRPr sz="5400" dirty="0">
              <a:solidFill>
                <a:schemeClr val="tx1">
                  <a:lumMod val="50000"/>
                </a:schemeClr>
              </a:solidFill>
              <a:latin typeface="Arial Narrow"/>
              <a:cs typeface="Arial Narrow"/>
            </a:endParaRPr>
          </a:p>
          <a:p>
            <a:pPr marL="1155065" marR="424180" indent="-1143000">
              <a:lnSpc>
                <a:spcPct val="110000"/>
              </a:lnSpc>
              <a:spcBef>
                <a:spcPts val="605"/>
              </a:spcBef>
              <a:buClr>
                <a:srgbClr val="1D405D"/>
              </a:buClr>
              <a:buSzPct val="125000"/>
              <a:buFont typeface="+mj-lt"/>
              <a:buAutoNum type="arabicPeriod"/>
              <a:tabLst>
                <a:tab pos="367665" algn="l"/>
                <a:tab pos="368300" algn="l"/>
              </a:tabLst>
            </a:pP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Menghitung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volume </a:t>
            </a:r>
            <a:r>
              <a:rPr sz="5400" spc="1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(V)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masing-masing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untuk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setiap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jenjang </a:t>
            </a:r>
            <a:r>
              <a:rPr sz="5400" spc="4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jabatan</a:t>
            </a:r>
            <a:r>
              <a:rPr lang="en-US" sz="5400" spc="4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 Pol PP</a:t>
            </a:r>
            <a:r>
              <a:rPr sz="5400" spc="3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dalam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1 (satu)</a:t>
            </a:r>
            <a:r>
              <a:rPr sz="5400" spc="-17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tahun</a:t>
            </a:r>
            <a:endParaRPr sz="5400" dirty="0">
              <a:solidFill>
                <a:schemeClr val="tx1">
                  <a:lumMod val="50000"/>
                </a:schemeClr>
              </a:solidFill>
              <a:latin typeface="Arial Narrow"/>
              <a:cs typeface="Arial Narrow"/>
            </a:endParaRPr>
          </a:p>
          <a:p>
            <a:pPr marL="1155065" marR="373380" indent="-1143000">
              <a:lnSpc>
                <a:spcPct val="110000"/>
              </a:lnSpc>
              <a:spcBef>
                <a:spcPts val="600"/>
              </a:spcBef>
              <a:buClr>
                <a:srgbClr val="1D405D"/>
              </a:buClr>
              <a:buSzPct val="125000"/>
              <a:buFont typeface="+mj-lt"/>
              <a:buAutoNum type="arabicPeriod"/>
              <a:tabLst>
                <a:tab pos="367665" algn="l"/>
                <a:tab pos="368300" algn="l"/>
              </a:tabLst>
            </a:pP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Menghitung </a:t>
            </a:r>
            <a:r>
              <a:rPr sz="5400" spc="5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waktu </a:t>
            </a:r>
            <a:r>
              <a:rPr sz="5400" spc="2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penyelesaian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volume </a:t>
            </a:r>
            <a:r>
              <a:rPr sz="5400" spc="2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(Wpv)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masing-masing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untuk 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setiap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jenjang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jabatan </a:t>
            </a:r>
            <a:r>
              <a:rPr lang="en-US" sz="5400" spc="3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Pol PP </a:t>
            </a:r>
            <a:r>
              <a:rPr sz="5400" spc="3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dengan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cara mengalikan </a:t>
            </a:r>
            <a:r>
              <a:rPr sz="5400" spc="5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waktu  </a:t>
            </a:r>
            <a:r>
              <a:rPr sz="5400" spc="2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penyelesaian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butir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 </a:t>
            </a:r>
            <a:r>
              <a:rPr sz="5400" spc="2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(Wpv)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dengan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volume </a:t>
            </a:r>
            <a:r>
              <a:rPr sz="5400" spc="1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(V)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masing-masing </a:t>
            </a:r>
            <a:r>
              <a:rPr sz="5400" spc="5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butir  </a:t>
            </a:r>
            <a:r>
              <a:rPr sz="5400" spc="3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kegiatan </a:t>
            </a:r>
            <a:r>
              <a:rPr sz="5400" spc="45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untuk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setiap </a:t>
            </a:r>
            <a:r>
              <a:rPr sz="5400" spc="3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jenjang </a:t>
            </a:r>
            <a:r>
              <a:rPr sz="5400" spc="40" dirty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jabatan </a:t>
            </a:r>
            <a:r>
              <a:rPr lang="en-US" sz="5400" spc="30" dirty="0" smtClean="0">
                <a:solidFill>
                  <a:schemeClr val="tx1">
                    <a:lumMod val="50000"/>
                  </a:schemeClr>
                </a:solidFill>
                <a:latin typeface="Arial Narrow"/>
                <a:cs typeface="Arial Narrow"/>
              </a:rPr>
              <a:t>Pol PP</a:t>
            </a:r>
            <a:endParaRPr sz="5400" dirty="0">
              <a:solidFill>
                <a:schemeClr val="tx1">
                  <a:lumMod val="50000"/>
                </a:schemeClr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339210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="" xmlns:a16="http://schemas.microsoft.com/office/drawing/2014/main" id="{3FAA6FE8-9351-4FCC-B341-F36438D7D4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6909" y="247173"/>
            <a:ext cx="24490543" cy="2279650"/>
          </a:xfrm>
          <a:solidFill>
            <a:srgbClr val="445469"/>
          </a:solidFill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dirty="0" smtClean="0">
                <a:solidFill>
                  <a:srgbClr val="FFFF00"/>
                </a:solidFill>
              </a:rPr>
              <a:t>Jam </a:t>
            </a:r>
            <a:r>
              <a:rPr lang="en-US" dirty="0" err="1">
                <a:solidFill>
                  <a:srgbClr val="FFFF00"/>
                </a:solidFill>
              </a:rPr>
              <a:t>Kerja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Efektif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dalam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FF00"/>
                </a:solidFill>
              </a:rPr>
              <a:t>1 </a:t>
            </a:r>
            <a:r>
              <a:rPr lang="en-US" dirty="0" err="1" smtClean="0">
                <a:solidFill>
                  <a:srgbClr val="FFFF00"/>
                </a:solidFill>
              </a:rPr>
              <a:t>Minggu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en-US" dirty="0">
                <a:solidFill>
                  <a:srgbClr val="FFFF00"/>
                </a:solidFill>
              </a:rPr>
              <a:t>5 </a:t>
            </a:r>
            <a:r>
              <a:rPr lang="en-US" dirty="0" err="1">
                <a:solidFill>
                  <a:srgbClr val="FFFF00"/>
                </a:solidFill>
              </a:rPr>
              <a:t>hari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kerja</a:t>
            </a:r>
            <a:r>
              <a:rPr lang="en-US" dirty="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="" xmlns:a16="http://schemas.microsoft.com/office/drawing/2014/main" id="{99B84B81-3191-4802-8CAD-B05E0156BC2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407228" y="2986029"/>
            <a:ext cx="22000808" cy="10641071"/>
          </a:xfrm>
        </p:spPr>
        <p:txBody>
          <a:bodyPr/>
          <a:lstStyle/>
          <a:p>
            <a:pPr marL="0" indent="0" eaLnBrk="1" hangingPunct="1">
              <a:buClr>
                <a:schemeClr val="tx1"/>
              </a:buClr>
              <a:buNone/>
            </a:pPr>
            <a:r>
              <a:rPr lang="en-US" altLang="en-US" dirty="0" err="1" smtClean="0">
                <a:solidFill>
                  <a:srgbClr val="222A35"/>
                </a:solidFill>
              </a:rPr>
              <a:t>Kepres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Nomor</a:t>
            </a:r>
            <a:r>
              <a:rPr lang="en-US" altLang="en-US" dirty="0" smtClean="0">
                <a:solidFill>
                  <a:srgbClr val="222A35"/>
                </a:solidFill>
              </a:rPr>
              <a:t> 68 </a:t>
            </a:r>
            <a:r>
              <a:rPr lang="en-US" altLang="en-US" dirty="0" err="1" smtClean="0">
                <a:solidFill>
                  <a:srgbClr val="222A35"/>
                </a:solidFill>
              </a:rPr>
              <a:t>Tahun</a:t>
            </a:r>
            <a:r>
              <a:rPr lang="en-US" altLang="en-US" dirty="0" smtClean="0">
                <a:solidFill>
                  <a:srgbClr val="222A35"/>
                </a:solidFill>
              </a:rPr>
              <a:t> 1995: </a:t>
            </a:r>
            <a:r>
              <a:rPr lang="en-US" altLang="en-US" dirty="0" err="1" smtClean="0">
                <a:solidFill>
                  <a:srgbClr val="222A35"/>
                </a:solidFill>
              </a:rPr>
              <a:t>Hari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Kerja</a:t>
            </a:r>
            <a:r>
              <a:rPr lang="en-US" altLang="en-US" dirty="0" smtClean="0">
                <a:solidFill>
                  <a:srgbClr val="222A35"/>
                </a:solidFill>
              </a:rPr>
              <a:t> di </a:t>
            </a:r>
            <a:r>
              <a:rPr lang="en-US" altLang="en-US" dirty="0" err="1" smtClean="0">
                <a:solidFill>
                  <a:srgbClr val="222A35"/>
                </a:solidFill>
              </a:rPr>
              <a:t>Lingkungan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Lembaga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Pemerintah</a:t>
            </a:r>
            <a:endParaRPr lang="en-US" altLang="en-US" dirty="0" smtClean="0">
              <a:solidFill>
                <a:srgbClr val="222A35"/>
              </a:solidFill>
            </a:endParaRPr>
          </a:p>
          <a:p>
            <a:pPr marL="0" indent="0" eaLnBrk="1" hangingPunct="1">
              <a:buClr>
                <a:schemeClr val="tx1"/>
              </a:buClr>
              <a:buNone/>
            </a:pPr>
            <a:endParaRPr lang="en-US" altLang="en-US" dirty="0">
              <a:solidFill>
                <a:srgbClr val="222A35"/>
              </a:solidFill>
            </a:endParaRPr>
          </a:p>
          <a:p>
            <a:pPr marL="0" indent="0" eaLnBrk="1" hangingPunct="1">
              <a:buClr>
                <a:schemeClr val="tx1"/>
              </a:buClr>
              <a:buNone/>
            </a:pPr>
            <a:r>
              <a:rPr lang="en-US" altLang="en-US" dirty="0" smtClean="0">
                <a:solidFill>
                  <a:srgbClr val="222A35"/>
                </a:solidFill>
              </a:rPr>
              <a:t>1 </a:t>
            </a:r>
            <a:r>
              <a:rPr lang="en-US" altLang="en-US" dirty="0" err="1" smtClean="0">
                <a:solidFill>
                  <a:srgbClr val="222A35"/>
                </a:solidFill>
              </a:rPr>
              <a:t>Minggu</a:t>
            </a:r>
            <a:r>
              <a:rPr lang="en-US" altLang="en-US" dirty="0" smtClean="0">
                <a:solidFill>
                  <a:srgbClr val="222A35"/>
                </a:solidFill>
              </a:rPr>
              <a:t> = 37,5 jam</a:t>
            </a:r>
          </a:p>
          <a:p>
            <a:pPr marL="0" indent="0" eaLnBrk="1" hangingPunct="1">
              <a:buClr>
                <a:schemeClr val="tx1"/>
              </a:buClr>
              <a:buNone/>
            </a:pPr>
            <a:r>
              <a:rPr lang="en-US" altLang="en-US" dirty="0" smtClean="0">
                <a:solidFill>
                  <a:srgbClr val="222A35"/>
                </a:solidFill>
              </a:rPr>
              <a:t>1 </a:t>
            </a:r>
            <a:r>
              <a:rPr lang="en-US" altLang="en-US" dirty="0" err="1" smtClean="0">
                <a:solidFill>
                  <a:srgbClr val="222A35"/>
                </a:solidFill>
              </a:rPr>
              <a:t>Hari</a:t>
            </a:r>
            <a:r>
              <a:rPr lang="en-US" altLang="en-US" dirty="0" smtClean="0">
                <a:solidFill>
                  <a:srgbClr val="222A35"/>
                </a:solidFill>
              </a:rPr>
              <a:t> = 37,5 : 5 = 7.5 jam</a:t>
            </a:r>
          </a:p>
          <a:p>
            <a:pPr marL="0" indent="0" eaLnBrk="1" hangingPunct="1">
              <a:buClr>
                <a:schemeClr val="tx1"/>
              </a:buClr>
              <a:buNone/>
            </a:pPr>
            <a:endParaRPr lang="en-US" altLang="en-US" dirty="0">
              <a:solidFill>
                <a:srgbClr val="222A35"/>
              </a:solidFill>
            </a:endParaRPr>
          </a:p>
          <a:p>
            <a:pPr marL="0" indent="0" eaLnBrk="1" hangingPunct="1">
              <a:buClr>
                <a:schemeClr val="tx1"/>
              </a:buClr>
              <a:buNone/>
            </a:pPr>
            <a:r>
              <a:rPr lang="en-US" altLang="en-US" dirty="0" smtClean="0">
                <a:solidFill>
                  <a:srgbClr val="222A35"/>
                </a:solidFill>
              </a:rPr>
              <a:t>Allowance : 30% * 7,5 = 2,25jam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altLang="en-US" dirty="0" smtClean="0">
                <a:solidFill>
                  <a:srgbClr val="222A35"/>
                </a:solidFill>
              </a:rPr>
              <a:t>Jam </a:t>
            </a:r>
            <a:r>
              <a:rPr lang="en-US" altLang="en-US" dirty="0" err="1" smtClean="0">
                <a:solidFill>
                  <a:srgbClr val="222A35"/>
                </a:solidFill>
              </a:rPr>
              <a:t>kerja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efektif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dalam</a:t>
            </a:r>
            <a:r>
              <a:rPr lang="en-US" altLang="en-US" dirty="0" smtClean="0">
                <a:solidFill>
                  <a:srgbClr val="222A35"/>
                </a:solidFill>
              </a:rPr>
              <a:t> 1 </a:t>
            </a:r>
            <a:r>
              <a:rPr lang="en-US" altLang="en-US" dirty="0" err="1" smtClean="0">
                <a:solidFill>
                  <a:srgbClr val="222A35"/>
                </a:solidFill>
              </a:rPr>
              <a:t>hari</a:t>
            </a:r>
            <a:r>
              <a:rPr lang="en-US" altLang="en-US" dirty="0" smtClean="0">
                <a:solidFill>
                  <a:srgbClr val="222A35"/>
                </a:solidFill>
              </a:rPr>
              <a:t> = 7,5 – 2,25 = 5.25 </a:t>
            </a:r>
            <a:r>
              <a:rPr lang="en-US" altLang="en-US" dirty="0" err="1" smtClean="0">
                <a:solidFill>
                  <a:srgbClr val="222A35"/>
                </a:solidFill>
              </a:rPr>
              <a:t>bulatin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menjadi</a:t>
            </a:r>
            <a:r>
              <a:rPr lang="en-US" altLang="en-US" dirty="0" smtClean="0">
                <a:solidFill>
                  <a:srgbClr val="222A35"/>
                </a:solidFill>
              </a:rPr>
              <a:t> 5.3 jam </a:t>
            </a:r>
          </a:p>
          <a:p>
            <a:pPr marL="0" indent="0">
              <a:buClr>
                <a:schemeClr val="tx1"/>
              </a:buClr>
              <a:buNone/>
            </a:pPr>
            <a:endParaRPr lang="en-US" altLang="en-US" dirty="0">
              <a:solidFill>
                <a:srgbClr val="222A35"/>
              </a:solidFill>
            </a:endParaRPr>
          </a:p>
          <a:p>
            <a:pPr marL="0" indent="0">
              <a:buClr>
                <a:schemeClr val="tx1"/>
              </a:buClr>
              <a:buNone/>
            </a:pPr>
            <a:r>
              <a:rPr lang="en-US" altLang="en-US" dirty="0" err="1" smtClean="0">
                <a:solidFill>
                  <a:srgbClr val="222A35"/>
                </a:solidFill>
              </a:rPr>
              <a:t>Jadi</a:t>
            </a:r>
            <a:r>
              <a:rPr lang="en-US" altLang="en-US" dirty="0" smtClean="0">
                <a:solidFill>
                  <a:srgbClr val="222A35"/>
                </a:solidFill>
              </a:rPr>
              <a:t>, </a:t>
            </a:r>
            <a:r>
              <a:rPr lang="en-US" altLang="en-US" dirty="0" err="1" smtClean="0">
                <a:solidFill>
                  <a:srgbClr val="222A35"/>
                </a:solidFill>
              </a:rPr>
              <a:t>jadm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kerja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efektif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dalam</a:t>
            </a:r>
            <a:r>
              <a:rPr lang="en-US" altLang="en-US" dirty="0" smtClean="0">
                <a:solidFill>
                  <a:srgbClr val="222A35"/>
                </a:solidFill>
              </a:rPr>
              <a:t> 1 </a:t>
            </a:r>
            <a:r>
              <a:rPr lang="en-US" altLang="en-US" dirty="0" err="1" smtClean="0">
                <a:solidFill>
                  <a:srgbClr val="222A35"/>
                </a:solidFill>
              </a:rPr>
              <a:t>tahun</a:t>
            </a:r>
            <a:r>
              <a:rPr lang="en-US" altLang="en-US" dirty="0" smtClean="0">
                <a:solidFill>
                  <a:srgbClr val="222A35"/>
                </a:solidFill>
              </a:rPr>
              <a:t> = 5,3 jam x 235 </a:t>
            </a:r>
            <a:r>
              <a:rPr lang="en-US" altLang="en-US" dirty="0" err="1" smtClean="0">
                <a:solidFill>
                  <a:srgbClr val="222A35"/>
                </a:solidFill>
              </a:rPr>
              <a:t>hari</a:t>
            </a:r>
            <a:r>
              <a:rPr lang="en-US" altLang="en-US" dirty="0" smtClean="0">
                <a:solidFill>
                  <a:srgbClr val="222A35"/>
                </a:solidFill>
              </a:rPr>
              <a:t> = 1245 </a:t>
            </a:r>
            <a:r>
              <a:rPr lang="en-US" altLang="en-US" dirty="0" err="1" smtClean="0">
                <a:solidFill>
                  <a:srgbClr val="222A35"/>
                </a:solidFill>
              </a:rPr>
              <a:t>dibulatin</a:t>
            </a:r>
            <a:r>
              <a:rPr lang="en-US" altLang="en-US" dirty="0" smtClean="0">
                <a:solidFill>
                  <a:srgbClr val="222A35"/>
                </a:solidFill>
              </a:rPr>
              <a:t> </a:t>
            </a:r>
            <a:r>
              <a:rPr lang="en-US" altLang="en-US" dirty="0" err="1" smtClean="0">
                <a:solidFill>
                  <a:srgbClr val="222A35"/>
                </a:solidFill>
              </a:rPr>
              <a:t>menjadi</a:t>
            </a:r>
            <a:r>
              <a:rPr lang="en-US" altLang="en-US" dirty="0" smtClean="0">
                <a:solidFill>
                  <a:srgbClr val="222A35"/>
                </a:solidFill>
              </a:rPr>
              <a:t> 1250 jam</a:t>
            </a:r>
            <a:endParaRPr lang="en-US" altLang="en-US" dirty="0">
              <a:solidFill>
                <a:srgbClr val="222A35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" name="Picture 4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495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="" xmlns:a16="http://schemas.microsoft.com/office/drawing/2014/main" id="{3FAA6FE8-9351-4FCC-B341-F36438D7D4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6909" y="247173"/>
            <a:ext cx="24490543" cy="2279650"/>
          </a:xfrm>
          <a:solidFill>
            <a:srgbClr val="445469"/>
          </a:solidFill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dirty="0" err="1">
                <a:solidFill>
                  <a:srgbClr val="FFFF00"/>
                </a:solidFill>
              </a:rPr>
              <a:t>Jumlah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Hari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Kerja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dalam</a:t>
            </a:r>
            <a:r>
              <a:rPr lang="en-US" dirty="0">
                <a:solidFill>
                  <a:srgbClr val="FFFF00"/>
                </a:solidFill>
              </a:rPr>
              <a:t> 1 </a:t>
            </a:r>
            <a:r>
              <a:rPr lang="en-US" dirty="0" err="1" smtClean="0">
                <a:solidFill>
                  <a:srgbClr val="FFFF00"/>
                </a:solidFill>
              </a:rPr>
              <a:t>Tahun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en-US" dirty="0">
                <a:solidFill>
                  <a:srgbClr val="FFFF00"/>
                </a:solidFill>
              </a:rPr>
              <a:t>5 </a:t>
            </a:r>
            <a:r>
              <a:rPr lang="en-US" dirty="0" err="1">
                <a:solidFill>
                  <a:srgbClr val="FFFF00"/>
                </a:solidFill>
              </a:rPr>
              <a:t>hari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kerja</a:t>
            </a:r>
            <a:r>
              <a:rPr lang="en-US" dirty="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="" xmlns:a16="http://schemas.microsoft.com/office/drawing/2014/main" id="{99B84B81-3191-4802-8CAD-B05E0156BC2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61368" y="4575176"/>
            <a:ext cx="16454914" cy="9051924"/>
          </a:xfrm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Jumlah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kerja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dengan</a:t>
            </a:r>
            <a:r>
              <a:rPr lang="en-US" altLang="en-US" dirty="0">
                <a:solidFill>
                  <a:srgbClr val="222A35"/>
                </a:solidFill>
              </a:rPr>
              <a:t> 5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kerja</a:t>
            </a:r>
            <a:r>
              <a:rPr lang="en-US" altLang="en-US" dirty="0">
                <a:solidFill>
                  <a:srgbClr val="222A35"/>
                </a:solidFill>
              </a:rPr>
              <a:t>: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Jumlah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per </a:t>
            </a:r>
            <a:r>
              <a:rPr lang="en-US" altLang="en-US" dirty="0" err="1">
                <a:solidFill>
                  <a:srgbClr val="222A35"/>
                </a:solidFill>
              </a:rPr>
              <a:t>tahun</a:t>
            </a:r>
            <a:r>
              <a:rPr lang="en-US" altLang="en-US" dirty="0">
                <a:solidFill>
                  <a:srgbClr val="222A35"/>
                </a:solidFill>
              </a:rPr>
              <a:t>                            365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Libur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Sabtu-Minggu</a:t>
            </a:r>
            <a:r>
              <a:rPr lang="en-US" altLang="en-US" dirty="0">
                <a:solidFill>
                  <a:srgbClr val="222A35"/>
                </a:solidFill>
              </a:rPr>
              <a:t> ...... 104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Libur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resmi</a:t>
            </a:r>
            <a:r>
              <a:rPr lang="en-US" altLang="en-US" dirty="0">
                <a:solidFill>
                  <a:srgbClr val="222A35"/>
                </a:solidFill>
              </a:rPr>
              <a:t>..................     14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Hak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cuti</a:t>
            </a:r>
            <a:r>
              <a:rPr lang="en-US" altLang="en-US" dirty="0">
                <a:solidFill>
                  <a:srgbClr val="222A35"/>
                </a:solidFill>
              </a:rPr>
              <a:t> .........................  12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rgbClr val="222A35"/>
                </a:solidFill>
              </a:rPr>
              <a:t>	                                 ------------------------130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rgbClr val="222A35"/>
                </a:solidFill>
              </a:rPr>
              <a:t>	                                                           --------------</a:t>
            </a: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rgbClr val="222A35"/>
                </a:solidFill>
              </a:rPr>
              <a:t>	                                                              235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" name="Picture 4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905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="" xmlns:a16="http://schemas.microsoft.com/office/drawing/2014/main" id="{E624F450-BEA5-4EB3-85F8-D4A10EB81B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13789"/>
              </p:ext>
            </p:extLst>
          </p:nvPr>
        </p:nvGraphicFramePr>
        <p:xfrm>
          <a:off x="3904176" y="1730018"/>
          <a:ext cx="16426463" cy="11059120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18607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902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4754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774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No</a:t>
                      </a:r>
                    </a:p>
                  </a:txBody>
                  <a:tcPr marL="182832" marR="182832" marT="91440" marB="914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Interval Kerja</a:t>
                      </a:r>
                    </a:p>
                  </a:txBody>
                  <a:tcPr marL="182832" marR="182832" marT="91440" marB="914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Volume Kerja </a:t>
                      </a:r>
                    </a:p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(Satuan Frekuensi)</a:t>
                      </a:r>
                    </a:p>
                  </a:txBody>
                  <a:tcPr marL="182832" marR="182832" marT="91440" marB="9144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Harian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235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Mingguan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47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Bulanan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Dwi</a:t>
                      </a:r>
                      <a:r>
                        <a:rPr lang="en-US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Bulanan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3 </a:t>
                      </a:r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Bulanan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Semester/ 6 </a:t>
                      </a:r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Bulan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Tahunan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id-ID" sz="48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="" xmlns:a16="http://schemas.microsoft.com/office/drawing/2014/main" id="{F12B17A6-60CA-4CE1-9D19-5CE769AD3949}"/>
              </a:ext>
            </a:extLst>
          </p:cNvPr>
          <p:cNvSpPr txBox="1">
            <a:spLocks/>
          </p:cNvSpPr>
          <p:nvPr/>
        </p:nvSpPr>
        <p:spPr>
          <a:xfrm>
            <a:off x="-411872" y="108836"/>
            <a:ext cx="24875507" cy="1714500"/>
          </a:xfrm>
          <a:prstGeom prst="rect">
            <a:avLst/>
          </a:prstGeom>
          <a:solidFill>
            <a:schemeClr val="tx2"/>
          </a:solidFill>
        </p:spPr>
        <p:txBody>
          <a:bodyPr lIns="182843" tIns="91422" rIns="182843" bIns="91422"/>
          <a:lstStyle/>
          <a:p>
            <a:pPr algn="ctr">
              <a:defRPr/>
            </a:pP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Variasi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Volume </a:t>
            </a: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Kerja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Satuan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Frekuensi</a:t>
            </a:r>
            <a:r>
              <a:rPr lang="id-ID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5 hari kerja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FBD0826-5085-4388-AA6F-D7D3A722F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485603" indent="-571386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285543" indent="-457109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199760" indent="-457109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4113977" indent="-457109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5028194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5942411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6856628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7770846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fld id="{1C7A20EB-0257-4041-AD35-1B09787003E6}" type="slidenum">
              <a:rPr lang="id-ID" altLang="en-US"/>
              <a:pPr eaLnBrk="1" hangingPunct="1">
                <a:lnSpc>
                  <a:spcPct val="80000"/>
                </a:lnSpc>
              </a:pPr>
              <a:t>27</a:t>
            </a:fld>
            <a:endParaRPr lang="id-ID" altLang="en-US"/>
          </a:p>
        </p:txBody>
      </p:sp>
      <p:sp>
        <p:nvSpPr>
          <p:cNvPr id="7" name="Rectangle 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425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="" xmlns:a16="http://schemas.microsoft.com/office/drawing/2014/main" id="{01C628FA-1107-436F-94D6-3F07810D71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77549" y="144204"/>
            <a:ext cx="25012799" cy="2279650"/>
          </a:xfrm>
          <a:solidFill>
            <a:srgbClr val="445469"/>
          </a:solidFill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dirty="0" err="1">
                <a:solidFill>
                  <a:srgbClr val="FFFF00"/>
                </a:solidFill>
              </a:rPr>
              <a:t>Jumlah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Hari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Kerja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dalam</a:t>
            </a:r>
            <a:r>
              <a:rPr lang="en-US" dirty="0">
                <a:solidFill>
                  <a:srgbClr val="FFFF00"/>
                </a:solidFill>
              </a:rPr>
              <a:t> 1 </a:t>
            </a:r>
            <a:r>
              <a:rPr lang="en-US" dirty="0" err="1" smtClean="0">
                <a:solidFill>
                  <a:srgbClr val="FFFF00"/>
                </a:solidFill>
              </a:rPr>
              <a:t>Tahun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id-ID" dirty="0">
                <a:solidFill>
                  <a:srgbClr val="FFFF00"/>
                </a:solidFill>
              </a:rPr>
              <a:t>6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hari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kerja</a:t>
            </a:r>
            <a:r>
              <a:rPr lang="en-US" dirty="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="" xmlns:a16="http://schemas.microsoft.com/office/drawing/2014/main" id="{AB4BAF4E-0DB9-4C8B-B467-2F0DE2E1D1F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61368" y="4575176"/>
            <a:ext cx="16454914" cy="9051924"/>
          </a:xfrm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Jumlah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kerja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dengan</a:t>
            </a:r>
            <a:r>
              <a:rPr lang="en-US" altLang="en-US" dirty="0">
                <a:solidFill>
                  <a:srgbClr val="222A35"/>
                </a:solidFill>
              </a:rPr>
              <a:t> 5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kerja</a:t>
            </a:r>
            <a:r>
              <a:rPr lang="en-US" altLang="en-US" dirty="0">
                <a:solidFill>
                  <a:srgbClr val="222A35"/>
                </a:solidFill>
              </a:rPr>
              <a:t>: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Jumlah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per </a:t>
            </a:r>
            <a:r>
              <a:rPr lang="en-US" altLang="en-US" dirty="0" err="1">
                <a:solidFill>
                  <a:srgbClr val="222A35"/>
                </a:solidFill>
              </a:rPr>
              <a:t>tahun</a:t>
            </a:r>
            <a:r>
              <a:rPr lang="en-US" altLang="en-US" dirty="0">
                <a:solidFill>
                  <a:srgbClr val="222A35"/>
                </a:solidFill>
              </a:rPr>
              <a:t>                            365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Libur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id-ID" altLang="en-US" dirty="0">
                <a:solidFill>
                  <a:srgbClr val="222A35"/>
                </a:solidFill>
              </a:rPr>
              <a:t>Hari </a:t>
            </a:r>
            <a:r>
              <a:rPr lang="en-US" altLang="en-US" dirty="0" err="1">
                <a:solidFill>
                  <a:srgbClr val="222A35"/>
                </a:solidFill>
              </a:rPr>
              <a:t>Minggu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id-ID" altLang="en-US" dirty="0">
                <a:solidFill>
                  <a:srgbClr val="222A35"/>
                </a:solidFill>
              </a:rPr>
              <a:t>....</a:t>
            </a:r>
            <a:r>
              <a:rPr lang="en-US" altLang="en-US" dirty="0">
                <a:solidFill>
                  <a:srgbClr val="222A35"/>
                </a:solidFill>
              </a:rPr>
              <a:t>...... </a:t>
            </a:r>
            <a:r>
              <a:rPr lang="id-ID" altLang="en-US" dirty="0">
                <a:solidFill>
                  <a:srgbClr val="222A35"/>
                </a:solidFill>
              </a:rPr>
              <a:t>52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Libur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resmi</a:t>
            </a:r>
            <a:r>
              <a:rPr lang="en-US" altLang="en-US" dirty="0">
                <a:solidFill>
                  <a:srgbClr val="222A35"/>
                </a:solidFill>
              </a:rPr>
              <a:t>..................     14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Clr>
                <a:schemeClr val="tx1"/>
              </a:buClr>
            </a:pPr>
            <a:r>
              <a:rPr lang="en-US" altLang="en-US" dirty="0" err="1">
                <a:solidFill>
                  <a:srgbClr val="222A35"/>
                </a:solidFill>
              </a:rPr>
              <a:t>Hak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  <a:r>
              <a:rPr lang="en-US" altLang="en-US" dirty="0" err="1">
                <a:solidFill>
                  <a:srgbClr val="222A35"/>
                </a:solidFill>
              </a:rPr>
              <a:t>cuti</a:t>
            </a:r>
            <a:r>
              <a:rPr lang="en-US" altLang="en-US" dirty="0">
                <a:solidFill>
                  <a:srgbClr val="222A35"/>
                </a:solidFill>
              </a:rPr>
              <a:t> .........................  12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rgbClr val="222A35"/>
                </a:solidFill>
              </a:rPr>
              <a:t>	                                 ------------------------</a:t>
            </a:r>
            <a:r>
              <a:rPr lang="id-ID" altLang="en-US" dirty="0">
                <a:solidFill>
                  <a:srgbClr val="222A35"/>
                </a:solidFill>
              </a:rPr>
              <a:t>  78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endParaRPr lang="en-US" altLang="en-US" dirty="0">
              <a:solidFill>
                <a:srgbClr val="222A35"/>
              </a:solidFill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rgbClr val="222A35"/>
                </a:solidFill>
              </a:rPr>
              <a:t>	                                                           --------------</a:t>
            </a:r>
          </a:p>
          <a:p>
            <a:pPr eaLnBrk="1" hangingPunct="1">
              <a:buFontTx/>
              <a:buNone/>
            </a:pPr>
            <a:r>
              <a:rPr lang="en-US" altLang="en-US" dirty="0">
                <a:solidFill>
                  <a:srgbClr val="222A35"/>
                </a:solidFill>
              </a:rPr>
              <a:t>	                                                              </a:t>
            </a:r>
            <a:r>
              <a:rPr lang="id-ID" altLang="en-US" dirty="0">
                <a:solidFill>
                  <a:srgbClr val="222A35"/>
                </a:solidFill>
              </a:rPr>
              <a:t>287 </a:t>
            </a:r>
            <a:r>
              <a:rPr lang="en-US" altLang="en-US" dirty="0" err="1">
                <a:solidFill>
                  <a:srgbClr val="222A35"/>
                </a:solidFill>
              </a:rPr>
              <a:t>hari</a:t>
            </a:r>
            <a:r>
              <a:rPr lang="en-US" altLang="en-US" dirty="0">
                <a:solidFill>
                  <a:srgbClr val="222A35"/>
                </a:solidFill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" name="Picture 4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087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="" xmlns:a16="http://schemas.microsoft.com/office/drawing/2014/main" id="{6BF93265-49D0-4956-B3B7-A86DE82250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227411"/>
              </p:ext>
            </p:extLst>
          </p:nvPr>
        </p:nvGraphicFramePr>
        <p:xfrm>
          <a:off x="3904176" y="2107560"/>
          <a:ext cx="16426463" cy="10733280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18607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0902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4754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774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No</a:t>
                      </a:r>
                    </a:p>
                  </a:txBody>
                  <a:tcPr marL="182832" marR="182832" marT="91440" marB="914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Interval Kerja</a:t>
                      </a:r>
                    </a:p>
                  </a:txBody>
                  <a:tcPr marL="182832" marR="182832" marT="91440" marB="914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Volume Kerja </a:t>
                      </a:r>
                    </a:p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(Satuan Frekuensi)</a:t>
                      </a:r>
                    </a:p>
                  </a:txBody>
                  <a:tcPr marL="182832" marR="182832" marT="91440" marB="9144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1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Harian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rgbClr val="222A35"/>
                          </a:solidFill>
                        </a:rPr>
                        <a:t>2</a:t>
                      </a:r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87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2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Mingguan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rgbClr val="222A35"/>
                          </a:solidFill>
                        </a:rPr>
                        <a:t>4</a:t>
                      </a:r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8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3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Bulanan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rgbClr val="222A35"/>
                          </a:solidFill>
                        </a:rPr>
                        <a:t>12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4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Dwi</a:t>
                      </a:r>
                      <a:r>
                        <a:rPr lang="en-US" sz="4800" dirty="0">
                          <a:solidFill>
                            <a:srgbClr val="222A35"/>
                          </a:solidFill>
                        </a:rPr>
                        <a:t> </a:t>
                      </a:r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Bulanan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rgbClr val="222A35"/>
                          </a:solidFill>
                        </a:rPr>
                        <a:t>6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5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>
                          <a:solidFill>
                            <a:srgbClr val="222A35"/>
                          </a:solidFill>
                        </a:rPr>
                        <a:t>3 </a:t>
                      </a:r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Bulanan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4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6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>
                          <a:solidFill>
                            <a:srgbClr val="222A35"/>
                          </a:solidFill>
                        </a:rPr>
                        <a:t>Semester/ 6 </a:t>
                      </a:r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Bulan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2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240240"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7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800" dirty="0" err="1">
                          <a:solidFill>
                            <a:srgbClr val="222A35"/>
                          </a:solidFill>
                        </a:rPr>
                        <a:t>Tahunan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4800" dirty="0">
                          <a:solidFill>
                            <a:srgbClr val="222A35"/>
                          </a:solidFill>
                        </a:rPr>
                        <a:t>1</a:t>
                      </a:r>
                      <a:endParaRPr lang="id-ID" sz="4800" b="1" dirty="0">
                        <a:solidFill>
                          <a:srgbClr val="222A35"/>
                        </a:solidFill>
                      </a:endParaRPr>
                    </a:p>
                  </a:txBody>
                  <a:tcPr marL="182832" marR="182832" marT="91440" marB="9144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="" xmlns:a16="http://schemas.microsoft.com/office/drawing/2014/main" id="{1E8CCAC2-F068-4108-A9CA-67E6BFE70790}"/>
              </a:ext>
            </a:extLst>
          </p:cNvPr>
          <p:cNvSpPr txBox="1">
            <a:spLocks/>
          </p:cNvSpPr>
          <p:nvPr/>
        </p:nvSpPr>
        <p:spPr>
          <a:xfrm>
            <a:off x="0" y="314768"/>
            <a:ext cx="24377650" cy="1714500"/>
          </a:xfrm>
          <a:prstGeom prst="rect">
            <a:avLst/>
          </a:prstGeom>
          <a:solidFill>
            <a:srgbClr val="445469"/>
          </a:solidFill>
        </p:spPr>
        <p:txBody>
          <a:bodyPr lIns="182843" tIns="91422" rIns="182843" bIns="91422"/>
          <a:lstStyle/>
          <a:p>
            <a:pPr algn="ctr">
              <a:defRPr/>
            </a:pP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Variasi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Volume </a:t>
            </a: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Kerja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Satuan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7200" b="1" dirty="0" err="1">
                <a:solidFill>
                  <a:srgbClr val="FFFF00"/>
                </a:solidFill>
                <a:latin typeface="+mj-lt"/>
                <a:ea typeface="+mj-ea"/>
                <a:cs typeface="+mj-cs"/>
              </a:rPr>
              <a:t>Frekuensi</a:t>
            </a:r>
            <a:r>
              <a:rPr lang="id-ID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6 hari kerja</a:t>
            </a:r>
            <a:r>
              <a:rPr lang="en-US" sz="72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B3879BC-4A1E-4C22-894E-656D2F6EE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485603" indent="-571386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2285543" indent="-457109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3199760" indent="-457109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4113977" indent="-457109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5028194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5942411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6856628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7770846" indent="-4571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fld id="{6B53F3B7-903F-46FC-9921-D18909CFF74D}" type="slidenum">
              <a:rPr lang="id-ID" altLang="en-US"/>
              <a:pPr eaLnBrk="1" hangingPunct="1">
                <a:lnSpc>
                  <a:spcPct val="80000"/>
                </a:lnSpc>
              </a:pPr>
              <a:t>29</a:t>
            </a:fld>
            <a:endParaRPr lang="id-ID" altLang="en-US"/>
          </a:p>
        </p:txBody>
      </p:sp>
      <p:sp>
        <p:nvSpPr>
          <p:cNvPr id="7" name="Rectangle 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98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290376" y="2118294"/>
            <a:ext cx="7722556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700" b="1" dirty="0" err="1" smtClean="0">
                <a:solidFill>
                  <a:srgbClr val="FFFFFF"/>
                </a:solidFill>
              </a:rPr>
              <a:t>Kt</a:t>
            </a:r>
            <a:r>
              <a:rPr lang="en-US" sz="28700" b="1" dirty="0" smtClean="0">
                <a:solidFill>
                  <a:srgbClr val="FFFFFF"/>
                </a:solidFill>
              </a:rPr>
              <a:t> =</a:t>
            </a:r>
            <a:endParaRPr lang="en-US" sz="28700" b="1" dirty="0">
              <a:solidFill>
                <a:srgbClr val="FFFFFF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3145586" y="1716109"/>
            <a:ext cx="645265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 err="1" smtClean="0">
                <a:solidFill>
                  <a:srgbClr val="FFFFFF"/>
                </a:solidFill>
              </a:rPr>
              <a:t>Akt</a:t>
            </a:r>
            <a:r>
              <a:rPr lang="en-US" sz="16600" b="1" dirty="0" smtClean="0">
                <a:solidFill>
                  <a:srgbClr val="FFFFFF"/>
                </a:solidFill>
              </a:rPr>
              <a:t> </a:t>
            </a:r>
            <a:endParaRPr lang="en-US" sz="16600" b="1" dirty="0">
              <a:solidFill>
                <a:srgbClr val="FFFFF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635359" y="4814790"/>
            <a:ext cx="830610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 smtClean="0">
                <a:solidFill>
                  <a:srgbClr val="FFFFFF"/>
                </a:solidFill>
              </a:rPr>
              <a:t>1.250 x 4</a:t>
            </a:r>
            <a:endParaRPr lang="en-US" sz="16600" b="1" dirty="0">
              <a:solidFill>
                <a:srgbClr val="FFFFFF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1635359" y="4814790"/>
            <a:ext cx="7653975" cy="0"/>
          </a:xfrm>
          <a:prstGeom prst="line">
            <a:avLst/>
          </a:prstGeom>
          <a:ln w="76200" cmpd="sng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bject 5"/>
          <p:cNvSpPr txBox="1"/>
          <p:nvPr/>
        </p:nvSpPr>
        <p:spPr>
          <a:xfrm>
            <a:off x="735790" y="8732913"/>
            <a:ext cx="22691535" cy="3167534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b="1" spc="-150" dirty="0">
                <a:solidFill>
                  <a:srgbClr val="FFFFFF"/>
                </a:solidFill>
                <a:latin typeface="Trebuchet MS"/>
                <a:cs typeface="Trebuchet MS"/>
              </a:rPr>
              <a:t>Keterangan</a:t>
            </a:r>
            <a:r>
              <a:rPr b="1" spc="-1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b="1" spc="-215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endParaRPr dirty="0">
              <a:solidFill>
                <a:srgbClr val="FFFFFF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501650" algn="l"/>
              </a:tabLst>
            </a:pPr>
            <a:r>
              <a:rPr b="1" spc="-145" dirty="0" smtClean="0">
                <a:solidFill>
                  <a:srgbClr val="FFFFFF"/>
                </a:solidFill>
                <a:latin typeface="Trebuchet MS"/>
                <a:cs typeface="Trebuchet MS"/>
              </a:rPr>
              <a:t>K</a:t>
            </a:r>
            <a:r>
              <a:rPr lang="en-US" b="1" spc="-145" dirty="0" smtClean="0">
                <a:solidFill>
                  <a:srgbClr val="FFFFFF"/>
                </a:solidFill>
                <a:latin typeface="Trebuchet MS"/>
                <a:cs typeface="Trebuchet MS"/>
              </a:rPr>
              <a:t>t  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</a:t>
            </a:r>
            <a:r>
              <a:rPr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Konstanta</a:t>
            </a:r>
            <a:r>
              <a:rPr spc="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tiap</a:t>
            </a:r>
            <a:r>
              <a:rPr spc="-1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jenjang</a:t>
            </a:r>
            <a:r>
              <a:rPr spc="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jabatan</a:t>
            </a:r>
            <a:r>
              <a:rPr spc="-1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25" dirty="0">
                <a:solidFill>
                  <a:srgbClr val="FFFFFF"/>
                </a:solidFill>
                <a:latin typeface="Arial Narrow"/>
                <a:cs typeface="Arial Narrow"/>
              </a:rPr>
              <a:t>per</a:t>
            </a:r>
            <a:r>
              <a:rPr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65" dirty="0">
                <a:solidFill>
                  <a:srgbClr val="FFFFFF"/>
                </a:solidFill>
                <a:latin typeface="Arial Narrow"/>
                <a:cs typeface="Arial Narrow"/>
              </a:rPr>
              <a:t>jam</a:t>
            </a:r>
            <a:r>
              <a:rPr spc="-1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55" dirty="0">
                <a:solidFill>
                  <a:srgbClr val="FFFFFF"/>
                </a:solidFill>
                <a:latin typeface="Arial Narrow"/>
                <a:cs typeface="Arial Narrow"/>
              </a:rPr>
              <a:t>efektif</a:t>
            </a:r>
            <a:r>
              <a:rPr spc="1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dalam</a:t>
            </a:r>
            <a:r>
              <a:rPr spc="-1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1</a:t>
            </a:r>
            <a:r>
              <a:rPr spc="-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(satu)</a:t>
            </a:r>
            <a:r>
              <a:rPr spc="-1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  <a:tabLst>
                <a:tab pos="506095" algn="l"/>
              </a:tabLst>
            </a:pPr>
            <a:r>
              <a:rPr b="1" spc="-145" dirty="0" smtClean="0">
                <a:solidFill>
                  <a:srgbClr val="FFFFFF"/>
                </a:solidFill>
                <a:latin typeface="Trebuchet MS"/>
                <a:cs typeface="Trebuchet MS"/>
              </a:rPr>
              <a:t>Ak</a:t>
            </a:r>
            <a:r>
              <a:rPr lang="en-US" b="1" spc="-145" dirty="0" smtClean="0">
                <a:solidFill>
                  <a:srgbClr val="FFFFFF"/>
                </a:solidFill>
                <a:latin typeface="Trebuchet MS"/>
                <a:cs typeface="Trebuchet MS"/>
              </a:rPr>
              <a:t>t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spc="25" dirty="0">
                <a:solidFill>
                  <a:srgbClr val="FFFFFF"/>
                </a:solidFill>
                <a:latin typeface="Arial Narrow"/>
                <a:cs typeface="Arial Narrow"/>
              </a:rPr>
              <a:t>Angka </a:t>
            </a:r>
            <a:r>
              <a:rPr spc="35" dirty="0">
                <a:solidFill>
                  <a:srgbClr val="FFFFFF"/>
                </a:solidFill>
                <a:latin typeface="Arial Narrow"/>
                <a:cs typeface="Arial Narrow"/>
              </a:rPr>
              <a:t>Kredit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tambahan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untuk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tiap </a:t>
            </a:r>
            <a:r>
              <a:rPr spc="25" dirty="0">
                <a:solidFill>
                  <a:srgbClr val="FFFFFF"/>
                </a:solidFill>
                <a:latin typeface="Arial Narrow"/>
                <a:cs typeface="Arial Narrow"/>
              </a:rPr>
              <a:t>kenaikan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jenjang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jabatan </a:t>
            </a:r>
            <a:r>
              <a:rPr spc="60" dirty="0">
                <a:solidFill>
                  <a:srgbClr val="FFFFFF"/>
                </a:solidFill>
                <a:latin typeface="Arial Narrow"/>
                <a:cs typeface="Arial Narrow"/>
              </a:rPr>
              <a:t>dan/atau</a:t>
            </a:r>
            <a:r>
              <a:rPr spc="-25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jabatan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b="1" spc="-155" dirty="0">
                <a:solidFill>
                  <a:srgbClr val="FFFFFF"/>
                </a:solidFill>
                <a:latin typeface="Trebuchet MS"/>
                <a:cs typeface="Trebuchet MS"/>
              </a:rPr>
              <a:t>1250 </a:t>
            </a:r>
            <a:r>
              <a:rPr lang="en-US" b="1" spc="-155" dirty="0" smtClean="0">
                <a:solidFill>
                  <a:srgbClr val="FFFFFF"/>
                </a:solidFill>
                <a:latin typeface="Trebuchet MS"/>
                <a:cs typeface="Trebuchet MS"/>
              </a:rPr>
              <a:t>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Konstanta untuk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setiap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jenjang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jabatan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berdasarkan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standar </a:t>
            </a:r>
            <a:r>
              <a:rPr spc="60" dirty="0">
                <a:solidFill>
                  <a:srgbClr val="FFFFFF"/>
                </a:solidFill>
                <a:latin typeface="Arial Narrow"/>
                <a:cs typeface="Arial Narrow"/>
              </a:rPr>
              <a:t>jam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kerja</a:t>
            </a:r>
            <a:r>
              <a:rPr spc="-24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55" dirty="0">
                <a:solidFill>
                  <a:srgbClr val="FFFFFF"/>
                </a:solidFill>
                <a:latin typeface="Arial Narrow"/>
                <a:cs typeface="Arial Narrow"/>
              </a:rPr>
              <a:t>efektif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478790" algn="l"/>
              </a:tabLst>
            </a:pPr>
            <a:r>
              <a:rPr b="1" spc="-150" dirty="0">
                <a:solidFill>
                  <a:srgbClr val="FFFFFF"/>
                </a:solidFill>
                <a:latin typeface="Trebuchet MS"/>
                <a:cs typeface="Trebuchet MS"/>
              </a:rPr>
              <a:t>4	</a:t>
            </a:r>
            <a:r>
              <a:rPr lang="en-US" b="1" spc="-150" dirty="0" smtClean="0">
                <a:solidFill>
                  <a:srgbClr val="FFFFFF"/>
                </a:solidFill>
                <a:latin typeface="Trebuchet MS"/>
                <a:cs typeface="Trebuchet MS"/>
              </a:rPr>
              <a:t> 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Masa </a:t>
            </a:r>
            <a:r>
              <a:rPr spc="20" dirty="0">
                <a:solidFill>
                  <a:srgbClr val="FFFFFF"/>
                </a:solidFill>
                <a:latin typeface="Arial Narrow"/>
                <a:cs typeface="Arial Narrow"/>
              </a:rPr>
              <a:t>Kerja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dalam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pangkat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secara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normal untuk </a:t>
            </a:r>
            <a:r>
              <a:rPr spc="25" dirty="0">
                <a:solidFill>
                  <a:srgbClr val="FFFFFF"/>
                </a:solidFill>
                <a:latin typeface="Arial Narrow"/>
                <a:cs typeface="Arial Narrow"/>
              </a:rPr>
              <a:t>kenaikan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pangkat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setingkat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lebih</a:t>
            </a:r>
            <a:r>
              <a:rPr spc="-17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tinggi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406376580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26908" y="12557097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Open Sans Light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Open Sans Light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Open Sans Light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pic>
        <p:nvPicPr>
          <p:cNvPr id="4" name="Picture 3" descr="Screen Shot 2019-02-27 at 9.50.21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61" y="2139310"/>
            <a:ext cx="23270745" cy="894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1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26908" y="12557097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Open Sans Light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Open Sans Light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Open Sans Light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pic>
        <p:nvPicPr>
          <p:cNvPr id="3" name="Picture 2" descr="Screen Shot 2019-02-27 at 9.51.20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3" y="2368230"/>
            <a:ext cx="23512781" cy="895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5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57097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8674" y="5138733"/>
            <a:ext cx="7722556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900" b="1" dirty="0" err="1" smtClean="0">
                <a:solidFill>
                  <a:srgbClr val="FFFFFF"/>
                </a:solidFill>
              </a:rPr>
              <a:t>Kt</a:t>
            </a:r>
            <a:r>
              <a:rPr lang="en-US" sz="23900" b="1" dirty="0" smtClean="0">
                <a:solidFill>
                  <a:srgbClr val="FFFFFF"/>
                </a:solidFill>
              </a:rPr>
              <a:t> =</a:t>
            </a:r>
            <a:endParaRPr lang="en-US" sz="23900" b="1" dirty="0">
              <a:solidFill>
                <a:srgbClr val="FFFFFF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619925" y="4530616"/>
            <a:ext cx="988490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(100 – 80) 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448290" y="7148789"/>
            <a:ext cx="113951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1.250 x 4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242352" y="7148789"/>
            <a:ext cx="8855308" cy="0"/>
          </a:xfrm>
          <a:prstGeom prst="line">
            <a:avLst/>
          </a:prstGeom>
          <a:ln w="76200" cmpd="sng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46598" y="446188"/>
            <a:ext cx="90950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Konstanta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Pelaksana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7009374" y="5800539"/>
            <a:ext cx="77225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= 0.004</a:t>
            </a:r>
            <a:endParaRPr lang="en-US" sz="13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20366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57097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682195" y="4638761"/>
            <a:ext cx="7722556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900" b="1" dirty="0" err="1" smtClean="0">
                <a:solidFill>
                  <a:srgbClr val="FFFFFF"/>
                </a:solidFill>
              </a:rPr>
              <a:t>Kt</a:t>
            </a:r>
            <a:r>
              <a:rPr lang="en-US" sz="23900" b="1" dirty="0" smtClean="0">
                <a:solidFill>
                  <a:srgbClr val="FFFFFF"/>
                </a:solidFill>
              </a:rPr>
              <a:t> =</a:t>
            </a:r>
            <a:endParaRPr lang="en-US" sz="23900" b="1" dirty="0">
              <a:solidFill>
                <a:srgbClr val="FFFFFF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203446" y="4030644"/>
            <a:ext cx="988490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(200 – 150) 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340718" y="6648817"/>
            <a:ext cx="113951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1.250 x 4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237749" y="6648817"/>
            <a:ext cx="8855308" cy="0"/>
          </a:xfrm>
          <a:prstGeom prst="line">
            <a:avLst/>
          </a:prstGeom>
          <a:ln w="76200" cmpd="sng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46598" y="446188"/>
            <a:ext cx="10811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Konstanta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Pelaksana</a:t>
            </a:r>
            <a:r>
              <a:rPr lang="en-US" dirty="0" smtClean="0"/>
              <a:t> </a:t>
            </a:r>
            <a:r>
              <a:rPr lang="en-US" dirty="0" err="1"/>
              <a:t>L</a:t>
            </a:r>
            <a:r>
              <a:rPr lang="en-US" dirty="0" err="1" smtClean="0"/>
              <a:t>anjutan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7592895" y="5300567"/>
            <a:ext cx="77225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= 0.01</a:t>
            </a:r>
            <a:endParaRPr lang="en-US" sz="13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33007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57097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18216" y="4932707"/>
            <a:ext cx="7722556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900" b="1" dirty="0" err="1" smtClean="0">
                <a:solidFill>
                  <a:srgbClr val="FFFFFF"/>
                </a:solidFill>
              </a:rPr>
              <a:t>Kt</a:t>
            </a:r>
            <a:r>
              <a:rPr lang="en-US" sz="23900" b="1" dirty="0" smtClean="0">
                <a:solidFill>
                  <a:srgbClr val="FFFFFF"/>
                </a:solidFill>
              </a:rPr>
              <a:t> =</a:t>
            </a:r>
            <a:endParaRPr lang="en-US" sz="23900" b="1" dirty="0">
              <a:solidFill>
                <a:srgbClr val="FFFFFF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139467" y="4324590"/>
            <a:ext cx="988490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(200 – 150) 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76739" y="6942763"/>
            <a:ext cx="113951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1.250 x 4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173770" y="6942763"/>
            <a:ext cx="8855308" cy="0"/>
          </a:xfrm>
          <a:prstGeom prst="line">
            <a:avLst/>
          </a:prstGeom>
          <a:ln w="76200" cmpd="sng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46598" y="446188"/>
            <a:ext cx="10811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Konstanta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528916" y="5594513"/>
            <a:ext cx="77225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= 0.01</a:t>
            </a:r>
            <a:endParaRPr lang="en-US" sz="13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38691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57097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578859" y="4761088"/>
            <a:ext cx="7722556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900" b="1" dirty="0" err="1" smtClean="0">
                <a:solidFill>
                  <a:srgbClr val="FFFFFF"/>
                </a:solidFill>
              </a:rPr>
              <a:t>Kt</a:t>
            </a:r>
            <a:r>
              <a:rPr lang="en-US" sz="23900" b="1" dirty="0" smtClean="0">
                <a:solidFill>
                  <a:srgbClr val="FFFFFF"/>
                </a:solidFill>
              </a:rPr>
              <a:t> =</a:t>
            </a:r>
            <a:endParaRPr lang="en-US" sz="23900" b="1" dirty="0">
              <a:solidFill>
                <a:srgbClr val="FFFFFF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100110" y="4152971"/>
            <a:ext cx="988490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(400 – 300) 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237382" y="6771144"/>
            <a:ext cx="113951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1.250 x 4</a:t>
            </a:r>
            <a:endParaRPr lang="en-US" sz="13800" b="1" dirty="0">
              <a:solidFill>
                <a:srgbClr val="FFFFFF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8134413" y="6771144"/>
            <a:ext cx="8855308" cy="0"/>
          </a:xfrm>
          <a:prstGeom prst="line">
            <a:avLst/>
          </a:prstGeom>
          <a:ln w="76200" cmpd="sng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46598" y="446188"/>
            <a:ext cx="10811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Konstanta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Muda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7489559" y="5422894"/>
            <a:ext cx="77225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= 0.02</a:t>
            </a:r>
            <a:endParaRPr lang="en-US" sz="13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402089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bject 5"/>
          <p:cNvSpPr txBox="1"/>
          <p:nvPr/>
        </p:nvSpPr>
        <p:spPr>
          <a:xfrm>
            <a:off x="995761" y="9337584"/>
            <a:ext cx="18629294" cy="2536592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b="1" spc="-150" dirty="0">
                <a:solidFill>
                  <a:schemeClr val="bg1"/>
                </a:solidFill>
                <a:latin typeface="Trebuchet MS"/>
                <a:cs typeface="Trebuchet MS"/>
              </a:rPr>
              <a:t>Keterangan</a:t>
            </a:r>
            <a:r>
              <a:rPr b="1" spc="-170" dirty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b="1" spc="-215" dirty="0">
                <a:solidFill>
                  <a:schemeClr val="bg1"/>
                </a:solidFill>
                <a:latin typeface="Trebuchet MS"/>
                <a:cs typeface="Trebuchet MS"/>
              </a:rPr>
              <a:t>:</a:t>
            </a:r>
            <a:endParaRPr dirty="0">
              <a:solidFill>
                <a:schemeClr val="bg1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b="1" spc="-175" dirty="0">
                <a:solidFill>
                  <a:schemeClr val="bg1"/>
                </a:solidFill>
                <a:latin typeface="Trebuchet MS"/>
                <a:cs typeface="Trebuchet MS"/>
              </a:rPr>
              <a:t>Wpk </a:t>
            </a:r>
            <a:r>
              <a:rPr spc="5" dirty="0">
                <a:solidFill>
                  <a:schemeClr val="bg1"/>
                </a:solidFill>
                <a:latin typeface="Arial Narrow"/>
                <a:cs typeface="Arial Narrow"/>
              </a:rPr>
              <a:t>= </a:t>
            </a:r>
            <a:r>
              <a:rPr spc="35" dirty="0">
                <a:solidFill>
                  <a:schemeClr val="bg1"/>
                </a:solidFill>
                <a:latin typeface="Arial Narrow"/>
                <a:cs typeface="Arial Narrow"/>
              </a:rPr>
              <a:t>Waktu </a:t>
            </a:r>
            <a:r>
              <a:rPr spc="20" dirty="0">
                <a:solidFill>
                  <a:schemeClr val="bg1"/>
                </a:solidFill>
                <a:latin typeface="Arial Narrow"/>
                <a:cs typeface="Arial Narrow"/>
              </a:rPr>
              <a:t>Penyelesaian </a:t>
            </a:r>
            <a:r>
              <a:rPr spc="40" dirty="0">
                <a:solidFill>
                  <a:schemeClr val="bg1"/>
                </a:solidFill>
                <a:latin typeface="Arial Narrow"/>
                <a:cs typeface="Arial Narrow"/>
              </a:rPr>
              <a:t>Butir </a:t>
            </a:r>
            <a:r>
              <a:rPr spc="35" dirty="0">
                <a:solidFill>
                  <a:schemeClr val="bg1"/>
                </a:solidFill>
                <a:latin typeface="Arial Narrow"/>
                <a:cs typeface="Arial Narrow"/>
              </a:rPr>
              <a:t>Kegiatan </a:t>
            </a:r>
            <a:r>
              <a:rPr spc="50" dirty="0">
                <a:solidFill>
                  <a:schemeClr val="bg1"/>
                </a:solidFill>
                <a:latin typeface="Arial Narrow"/>
                <a:cs typeface="Arial Narrow"/>
              </a:rPr>
              <a:t>dalam </a:t>
            </a:r>
            <a:r>
              <a:rPr spc="45" dirty="0">
                <a:solidFill>
                  <a:schemeClr val="bg1"/>
                </a:solidFill>
                <a:latin typeface="Arial Narrow"/>
                <a:cs typeface="Arial Narrow"/>
              </a:rPr>
              <a:t>1 (satu)</a:t>
            </a:r>
            <a:r>
              <a:rPr spc="-235" dirty="0">
                <a:solidFill>
                  <a:schemeClr val="bg1"/>
                </a:solidFill>
                <a:latin typeface="Arial Narrow"/>
                <a:cs typeface="Arial Narrow"/>
              </a:rPr>
              <a:t> </a:t>
            </a:r>
            <a:r>
              <a:rPr spc="30" dirty="0">
                <a:solidFill>
                  <a:schemeClr val="bg1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chemeClr val="bg1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b="1" spc="-135" dirty="0">
                <a:solidFill>
                  <a:schemeClr val="bg1"/>
                </a:solidFill>
                <a:latin typeface="Trebuchet MS"/>
                <a:cs typeface="Trebuchet MS"/>
              </a:rPr>
              <a:t>Akb </a:t>
            </a:r>
            <a:r>
              <a:rPr lang="en-US" b="1" spc="-135" dirty="0" smtClean="0">
                <a:solidFill>
                  <a:schemeClr val="bg1"/>
                </a:solidFill>
                <a:latin typeface="Trebuchet MS"/>
                <a:cs typeface="Trebuchet MS"/>
              </a:rPr>
              <a:t> </a:t>
            </a:r>
            <a:r>
              <a:rPr spc="5" dirty="0" smtClean="0">
                <a:solidFill>
                  <a:schemeClr val="bg1"/>
                </a:solidFill>
                <a:latin typeface="Arial Narrow"/>
                <a:cs typeface="Arial Narrow"/>
              </a:rPr>
              <a:t>= </a:t>
            </a:r>
            <a:r>
              <a:rPr spc="25" dirty="0">
                <a:solidFill>
                  <a:schemeClr val="bg1"/>
                </a:solidFill>
                <a:latin typeface="Arial Narrow"/>
                <a:cs typeface="Arial Narrow"/>
              </a:rPr>
              <a:t>Angka </a:t>
            </a:r>
            <a:r>
              <a:rPr spc="35" dirty="0">
                <a:solidFill>
                  <a:schemeClr val="bg1"/>
                </a:solidFill>
                <a:latin typeface="Arial Narrow"/>
                <a:cs typeface="Arial Narrow"/>
              </a:rPr>
              <a:t>Kredit </a:t>
            </a:r>
            <a:r>
              <a:rPr spc="40" dirty="0">
                <a:solidFill>
                  <a:schemeClr val="bg1"/>
                </a:solidFill>
                <a:latin typeface="Arial Narrow"/>
                <a:cs typeface="Arial Narrow"/>
              </a:rPr>
              <a:t>Butir </a:t>
            </a:r>
            <a:r>
              <a:rPr spc="30" dirty="0">
                <a:solidFill>
                  <a:schemeClr val="bg1"/>
                </a:solidFill>
                <a:latin typeface="Arial Narrow"/>
                <a:cs typeface="Arial Narrow"/>
              </a:rPr>
              <a:t>Kegiatan </a:t>
            </a:r>
            <a:r>
              <a:rPr spc="50" dirty="0">
                <a:solidFill>
                  <a:schemeClr val="bg1"/>
                </a:solidFill>
                <a:latin typeface="Arial Narrow"/>
                <a:cs typeface="Arial Narrow"/>
              </a:rPr>
              <a:t>dalam </a:t>
            </a:r>
            <a:r>
              <a:rPr spc="45" dirty="0">
                <a:solidFill>
                  <a:schemeClr val="bg1"/>
                </a:solidFill>
                <a:latin typeface="Arial Narrow"/>
                <a:cs typeface="Arial Narrow"/>
              </a:rPr>
              <a:t>1 (satu)</a:t>
            </a:r>
            <a:r>
              <a:rPr spc="-245" dirty="0">
                <a:solidFill>
                  <a:schemeClr val="bg1"/>
                </a:solidFill>
                <a:latin typeface="Arial Narrow"/>
                <a:cs typeface="Arial Narrow"/>
              </a:rPr>
              <a:t> </a:t>
            </a:r>
            <a:r>
              <a:rPr spc="30" dirty="0">
                <a:solidFill>
                  <a:schemeClr val="bg1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chemeClr val="bg1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408305" algn="l"/>
              </a:tabLst>
            </a:pPr>
            <a:r>
              <a:rPr b="1" spc="-150" dirty="0" smtClean="0">
                <a:solidFill>
                  <a:schemeClr val="bg1"/>
                </a:solidFill>
                <a:latin typeface="Trebuchet MS"/>
                <a:cs typeface="Trebuchet MS"/>
              </a:rPr>
              <a:t>Kt</a:t>
            </a:r>
            <a:r>
              <a:rPr lang="en-US" b="1" spc="-150" dirty="0" smtClean="0">
                <a:solidFill>
                  <a:schemeClr val="bg1"/>
                </a:solidFill>
                <a:latin typeface="Trebuchet MS"/>
                <a:cs typeface="Trebuchet MS"/>
              </a:rPr>
              <a:t>     </a:t>
            </a:r>
            <a:r>
              <a:rPr spc="5" dirty="0" smtClean="0">
                <a:solidFill>
                  <a:schemeClr val="bg1"/>
                </a:solidFill>
                <a:latin typeface="Arial Narrow"/>
                <a:cs typeface="Arial Narrow"/>
              </a:rPr>
              <a:t>= </a:t>
            </a:r>
            <a:r>
              <a:rPr spc="45" dirty="0">
                <a:solidFill>
                  <a:schemeClr val="bg1"/>
                </a:solidFill>
                <a:latin typeface="Arial Narrow"/>
                <a:cs typeface="Arial Narrow"/>
              </a:rPr>
              <a:t>Konstanta untuk </a:t>
            </a:r>
            <a:r>
              <a:rPr spc="40" dirty="0">
                <a:solidFill>
                  <a:schemeClr val="bg1"/>
                </a:solidFill>
                <a:latin typeface="Arial Narrow"/>
                <a:cs typeface="Arial Narrow"/>
              </a:rPr>
              <a:t>setiap </a:t>
            </a:r>
            <a:r>
              <a:rPr spc="30" dirty="0">
                <a:solidFill>
                  <a:schemeClr val="bg1"/>
                </a:solidFill>
                <a:latin typeface="Arial Narrow"/>
                <a:cs typeface="Arial Narrow"/>
              </a:rPr>
              <a:t>jenjang </a:t>
            </a:r>
            <a:r>
              <a:rPr spc="40" dirty="0">
                <a:solidFill>
                  <a:schemeClr val="bg1"/>
                </a:solidFill>
                <a:latin typeface="Arial Narrow"/>
                <a:cs typeface="Arial Narrow"/>
              </a:rPr>
              <a:t>jabatan </a:t>
            </a:r>
            <a:r>
              <a:rPr spc="30" dirty="0">
                <a:solidFill>
                  <a:schemeClr val="bg1"/>
                </a:solidFill>
                <a:latin typeface="Arial Narrow"/>
                <a:cs typeface="Arial Narrow"/>
              </a:rPr>
              <a:t>berdasarkan </a:t>
            </a:r>
            <a:r>
              <a:rPr spc="40" dirty="0">
                <a:solidFill>
                  <a:schemeClr val="bg1"/>
                </a:solidFill>
                <a:latin typeface="Arial Narrow"/>
                <a:cs typeface="Arial Narrow"/>
              </a:rPr>
              <a:t>standar </a:t>
            </a:r>
            <a:r>
              <a:rPr spc="60" dirty="0">
                <a:solidFill>
                  <a:schemeClr val="bg1"/>
                </a:solidFill>
                <a:latin typeface="Arial Narrow"/>
                <a:cs typeface="Arial Narrow"/>
              </a:rPr>
              <a:t>jam </a:t>
            </a:r>
            <a:r>
              <a:rPr spc="30" dirty="0">
                <a:solidFill>
                  <a:schemeClr val="bg1"/>
                </a:solidFill>
                <a:latin typeface="Arial Narrow"/>
                <a:cs typeface="Arial Narrow"/>
              </a:rPr>
              <a:t>kerja</a:t>
            </a:r>
            <a:r>
              <a:rPr spc="-229" dirty="0">
                <a:solidFill>
                  <a:schemeClr val="bg1"/>
                </a:solidFill>
                <a:latin typeface="Arial Narrow"/>
                <a:cs typeface="Arial Narrow"/>
              </a:rPr>
              <a:t> </a:t>
            </a:r>
            <a:r>
              <a:rPr spc="55" dirty="0">
                <a:solidFill>
                  <a:schemeClr val="bg1"/>
                </a:solidFill>
                <a:latin typeface="Arial Narrow"/>
                <a:cs typeface="Arial Narrow"/>
              </a:rPr>
              <a:t>efektif</a:t>
            </a:r>
            <a:endParaRPr dirty="0">
              <a:solidFill>
                <a:schemeClr val="bg1"/>
              </a:solidFill>
              <a:latin typeface="Arial Narrow"/>
              <a:cs typeface="Arial Narrow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63654" y="2118294"/>
            <a:ext cx="10022207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700" b="1" dirty="0" err="1" smtClean="0">
                <a:solidFill>
                  <a:srgbClr val="FFFFFF"/>
                </a:solidFill>
              </a:rPr>
              <a:t>Wpk</a:t>
            </a:r>
            <a:r>
              <a:rPr lang="en-US" sz="28700" b="1" dirty="0" smtClean="0">
                <a:solidFill>
                  <a:srgbClr val="FFFFFF"/>
                </a:solidFill>
              </a:rPr>
              <a:t> =</a:t>
            </a:r>
            <a:endParaRPr lang="en-US" sz="28700" b="1" dirty="0">
              <a:solidFill>
                <a:srgbClr val="FFFFFF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209599" y="1716109"/>
            <a:ext cx="645265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 err="1" smtClean="0">
                <a:solidFill>
                  <a:srgbClr val="FFFFFF"/>
                </a:solidFill>
              </a:rPr>
              <a:t>Akb</a:t>
            </a:r>
            <a:endParaRPr lang="en-US" sz="16600" b="1" dirty="0">
              <a:solidFill>
                <a:srgbClr val="FFFFF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4861729" y="4814790"/>
            <a:ext cx="645265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 err="1" smtClean="0">
                <a:solidFill>
                  <a:srgbClr val="FFFFFF"/>
                </a:solidFill>
              </a:rPr>
              <a:t>Kt</a:t>
            </a:r>
            <a:endParaRPr lang="en-US" sz="16600" b="1" dirty="0">
              <a:solidFill>
                <a:srgbClr val="FFFFFF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3557469" y="4814790"/>
            <a:ext cx="5457299" cy="0"/>
          </a:xfrm>
          <a:prstGeom prst="line">
            <a:avLst/>
          </a:prstGeom>
          <a:ln w="76200" cmpd="sng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1840621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339375" y="2118294"/>
            <a:ext cx="1376259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700" b="1" dirty="0" err="1" smtClean="0">
                <a:solidFill>
                  <a:srgbClr val="FFFFFF"/>
                </a:solidFill>
              </a:rPr>
              <a:t>Wpv</a:t>
            </a:r>
            <a:r>
              <a:rPr lang="en-US" sz="28700" b="1" dirty="0" smtClean="0">
                <a:solidFill>
                  <a:srgbClr val="FFFFFF"/>
                </a:solidFill>
              </a:rPr>
              <a:t> =</a:t>
            </a:r>
            <a:endParaRPr lang="en-US" sz="28700" b="1" dirty="0">
              <a:solidFill>
                <a:srgbClr val="FFFFFF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4209570" y="3319741"/>
            <a:ext cx="830610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b="1" dirty="0" err="1" smtClean="0">
                <a:solidFill>
                  <a:srgbClr val="FFFFFF"/>
                </a:solidFill>
              </a:rPr>
              <a:t>Wkp</a:t>
            </a:r>
            <a:r>
              <a:rPr lang="en-US" sz="16600" b="1" dirty="0" smtClean="0">
                <a:solidFill>
                  <a:srgbClr val="FFFFFF"/>
                </a:solidFill>
              </a:rPr>
              <a:t> x V</a:t>
            </a:r>
            <a:endParaRPr lang="en-US" sz="16600" b="1" dirty="0">
              <a:solidFill>
                <a:srgbClr val="FFFFFF"/>
              </a:solidFill>
            </a:endParaRPr>
          </a:p>
        </p:txBody>
      </p:sp>
      <p:sp>
        <p:nvSpPr>
          <p:cNvPr id="10" name="object 5"/>
          <p:cNvSpPr txBox="1"/>
          <p:nvPr/>
        </p:nvSpPr>
        <p:spPr>
          <a:xfrm>
            <a:off x="995760" y="8879152"/>
            <a:ext cx="21519915" cy="2536592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b="1" spc="-150" dirty="0">
                <a:solidFill>
                  <a:srgbClr val="FFFFFF"/>
                </a:solidFill>
                <a:latin typeface="Trebuchet MS"/>
                <a:cs typeface="Trebuchet MS"/>
              </a:rPr>
              <a:t>Keterangan</a:t>
            </a:r>
            <a:r>
              <a:rPr b="1" spc="-1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b="1" spc="-215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endParaRPr dirty="0">
              <a:solidFill>
                <a:srgbClr val="FFFFFF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b="1" spc="-175" dirty="0">
                <a:solidFill>
                  <a:srgbClr val="FFFFFF"/>
                </a:solidFill>
                <a:latin typeface="Trebuchet MS"/>
                <a:cs typeface="Trebuchet MS"/>
              </a:rPr>
              <a:t>Wpv </a:t>
            </a:r>
            <a:r>
              <a:rPr lang="en-US" b="1" spc="-175" dirty="0" smtClean="0">
                <a:solidFill>
                  <a:srgbClr val="FFFFFF"/>
                </a:solidFill>
                <a:latin typeface="Trebuchet MS"/>
                <a:cs typeface="Trebuchet MS"/>
              </a:rPr>
              <a:t>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spc="35" dirty="0">
                <a:solidFill>
                  <a:srgbClr val="FFFFFF"/>
                </a:solidFill>
                <a:latin typeface="Arial Narrow"/>
                <a:cs typeface="Arial Narrow"/>
              </a:rPr>
              <a:t>Waktu </a:t>
            </a:r>
            <a:r>
              <a:rPr spc="25" dirty="0">
                <a:solidFill>
                  <a:srgbClr val="FFFFFF"/>
                </a:solidFill>
                <a:latin typeface="Arial Narrow"/>
                <a:cs typeface="Arial Narrow"/>
              </a:rPr>
              <a:t>penyelesaian </a:t>
            </a:r>
            <a:r>
              <a:rPr spc="40" dirty="0">
                <a:solidFill>
                  <a:srgbClr val="FFFFFF"/>
                </a:solidFill>
                <a:latin typeface="Arial Narrow"/>
                <a:cs typeface="Arial Narrow"/>
              </a:rPr>
              <a:t>volume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tiap </a:t>
            </a:r>
            <a:r>
              <a:rPr spc="35" dirty="0">
                <a:solidFill>
                  <a:srgbClr val="FFFFFF"/>
                </a:solidFill>
                <a:latin typeface="Arial Narrow"/>
                <a:cs typeface="Arial Narrow"/>
              </a:rPr>
              <a:t>kegiatan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dalam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1 (satu)</a:t>
            </a:r>
            <a:r>
              <a:rPr spc="-15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b="1" spc="-170" dirty="0">
                <a:solidFill>
                  <a:srgbClr val="FFFFFF"/>
                </a:solidFill>
                <a:latin typeface="Trebuchet MS"/>
                <a:cs typeface="Trebuchet MS"/>
              </a:rPr>
              <a:t>Wpk </a:t>
            </a:r>
            <a:r>
              <a:rPr lang="en-US" b="1" spc="-170" dirty="0" smtClean="0">
                <a:solidFill>
                  <a:srgbClr val="FFFFFF"/>
                </a:solidFill>
                <a:latin typeface="Trebuchet MS"/>
                <a:cs typeface="Trebuchet MS"/>
              </a:rPr>
              <a:t>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spc="35" dirty="0">
                <a:solidFill>
                  <a:srgbClr val="FFFFFF"/>
                </a:solidFill>
                <a:latin typeface="Arial Narrow"/>
                <a:cs typeface="Arial Narrow"/>
              </a:rPr>
              <a:t>Waktu </a:t>
            </a:r>
            <a:r>
              <a:rPr spc="25" dirty="0">
                <a:solidFill>
                  <a:srgbClr val="FFFFFF"/>
                </a:solidFill>
                <a:latin typeface="Arial Narrow"/>
                <a:cs typeface="Arial Narrow"/>
              </a:rPr>
              <a:t>penyelesaian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butir </a:t>
            </a:r>
            <a:r>
              <a:rPr spc="35" dirty="0">
                <a:solidFill>
                  <a:srgbClr val="FFFFFF"/>
                </a:solidFill>
                <a:latin typeface="Arial Narrow"/>
                <a:cs typeface="Arial Narrow"/>
              </a:rPr>
              <a:t>kegiatan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dalam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1 (satu)</a:t>
            </a:r>
            <a:r>
              <a:rPr spc="-17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445134" algn="l"/>
              </a:tabLst>
            </a:pPr>
            <a:r>
              <a:rPr b="1" spc="-105" dirty="0" smtClean="0">
                <a:solidFill>
                  <a:srgbClr val="FFFFFF"/>
                </a:solidFill>
                <a:latin typeface="Trebuchet MS"/>
                <a:cs typeface="Trebuchet MS"/>
              </a:rPr>
              <a:t>V</a:t>
            </a:r>
            <a:r>
              <a:rPr lang="en-US" b="1" spc="-105" dirty="0" smtClean="0">
                <a:solidFill>
                  <a:srgbClr val="FFFFFF"/>
                </a:solidFill>
                <a:latin typeface="Trebuchet MS"/>
                <a:cs typeface="Trebuchet MS"/>
              </a:rPr>
              <a:t> 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spc="35" dirty="0">
                <a:solidFill>
                  <a:srgbClr val="FFFFFF"/>
                </a:solidFill>
                <a:latin typeface="Arial Narrow"/>
                <a:cs typeface="Arial Narrow"/>
              </a:rPr>
              <a:t>Volume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tiap </a:t>
            </a:r>
            <a:r>
              <a:rPr spc="35" dirty="0">
                <a:solidFill>
                  <a:srgbClr val="FFFFFF"/>
                </a:solidFill>
                <a:latin typeface="Arial Narrow"/>
                <a:cs typeface="Arial Narrow"/>
              </a:rPr>
              <a:t>kegiatan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dalam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1 (satu)</a:t>
            </a:r>
            <a:r>
              <a:rPr spc="-22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250064241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373698" y="2118294"/>
            <a:ext cx="2165678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	</a:t>
            </a:r>
            <a:r>
              <a:rPr lang="en-US" sz="16600" b="1" dirty="0" smtClean="0">
                <a:solidFill>
                  <a:srgbClr val="FFFFFF"/>
                </a:solidFill>
              </a:rPr>
              <a:t>					</a:t>
            </a:r>
            <a:r>
              <a:rPr lang="en-US" sz="13800" b="1" dirty="0" smtClean="0">
                <a:solidFill>
                  <a:srgbClr val="FFFFFF"/>
                </a:solidFill>
              </a:rPr>
              <a:t>=</a:t>
            </a:r>
            <a:endParaRPr lang="en-US" sz="28700" b="1" dirty="0">
              <a:solidFill>
                <a:srgbClr val="FFFFFF"/>
              </a:solidFill>
            </a:endParaRPr>
          </a:p>
        </p:txBody>
      </p:sp>
      <p:sp>
        <p:nvSpPr>
          <p:cNvPr id="10" name="object 5"/>
          <p:cNvSpPr txBox="1"/>
          <p:nvPr/>
        </p:nvSpPr>
        <p:spPr>
          <a:xfrm>
            <a:off x="995760" y="8879152"/>
            <a:ext cx="21519915" cy="2536592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b="1" spc="-150" dirty="0">
                <a:solidFill>
                  <a:srgbClr val="FFFFFF"/>
                </a:solidFill>
                <a:latin typeface="Trebuchet MS"/>
                <a:cs typeface="Trebuchet MS"/>
              </a:rPr>
              <a:t>Keterangan</a:t>
            </a:r>
            <a:r>
              <a:rPr b="1" spc="-1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b="1" spc="-215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endParaRPr dirty="0">
              <a:solidFill>
                <a:srgbClr val="FFFFFF"/>
              </a:solidFill>
              <a:latin typeface="Trebuchet MS"/>
              <a:cs typeface="Trebuchet MS"/>
            </a:endParaRPr>
          </a:p>
          <a:p>
            <a:pPr marL="12700">
              <a:spcBef>
                <a:spcPts val="600"/>
              </a:spcBef>
            </a:pP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Formasi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Pol PP =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Jumlah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kebutuhan Pol PP tiap jenjang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spcBef>
                <a:spcPts val="605"/>
              </a:spcBef>
            </a:pPr>
            <a:r>
              <a:rPr lang="en-US" b="1" dirty="0" err="1">
                <a:solidFill>
                  <a:srgbClr val="FFFFFF"/>
                </a:solidFill>
              </a:rPr>
              <a:t>Σ</a:t>
            </a:r>
            <a:r>
              <a:rPr lang="en-US" b="1" dirty="0">
                <a:solidFill>
                  <a:srgbClr val="FFFFFF"/>
                </a:solidFill>
              </a:rPr>
              <a:t> </a:t>
            </a:r>
            <a:r>
              <a:rPr lang="en-US" b="1" dirty="0" err="1" smtClean="0">
                <a:solidFill>
                  <a:srgbClr val="FFFFFF"/>
                </a:solidFill>
              </a:rPr>
              <a:t>Wpv</a:t>
            </a:r>
            <a:r>
              <a:rPr lang="en-US" b="1" dirty="0" smtClean="0">
                <a:solidFill>
                  <a:srgbClr val="FFFFFF"/>
                </a:solidFill>
              </a:rPr>
              <a:t>        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Jumlah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waktu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penyelesaian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volume </a:t>
            </a:r>
            <a:r>
              <a:rPr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kegiatan</a:t>
            </a:r>
            <a:r>
              <a:rPr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50" dirty="0">
                <a:solidFill>
                  <a:srgbClr val="FFFFFF"/>
                </a:solidFill>
                <a:latin typeface="Arial Narrow"/>
                <a:cs typeface="Arial Narrow"/>
              </a:rPr>
              <a:t>dalam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1 (satu)</a:t>
            </a:r>
            <a:r>
              <a:rPr spc="-17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445134" algn="l"/>
              </a:tabLst>
            </a:pPr>
            <a:r>
              <a:rPr lang="en-US" b="1" spc="-105" dirty="0" smtClean="0">
                <a:solidFill>
                  <a:srgbClr val="FFFFFF"/>
                </a:solidFill>
                <a:latin typeface="Trebuchet MS"/>
                <a:cs typeface="Trebuchet MS"/>
              </a:rPr>
              <a:t>1.250     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Jam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kerja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efektif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50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dalam</a:t>
            </a:r>
            <a:r>
              <a:rPr spc="50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45" dirty="0">
                <a:solidFill>
                  <a:srgbClr val="FFFFFF"/>
                </a:solidFill>
                <a:latin typeface="Arial Narrow"/>
                <a:cs typeface="Arial Narrow"/>
              </a:rPr>
              <a:t>1 (satu)</a:t>
            </a:r>
            <a:r>
              <a:rPr spc="-22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pc="30" dirty="0">
                <a:solidFill>
                  <a:srgbClr val="FFFFFF"/>
                </a:solidFill>
                <a:latin typeface="Arial Narrow"/>
                <a:cs typeface="Arial Narrow"/>
              </a:rPr>
              <a:t>Tahun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4037961" y="3888095"/>
            <a:ext cx="5388654" cy="0"/>
          </a:xfrm>
          <a:prstGeom prst="line">
            <a:avLst/>
          </a:prstGeom>
          <a:ln w="76200" cmpd="sng"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4381191" y="4065302"/>
            <a:ext cx="59562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smtClean="0">
                <a:solidFill>
                  <a:srgbClr val="FFFFFF"/>
                </a:solidFill>
              </a:rPr>
              <a:t>1.250</a:t>
            </a:r>
            <a:endParaRPr lang="en-US" sz="28700" b="1" dirty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32256" y="2676771"/>
            <a:ext cx="773841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b="1" dirty="0" err="1">
                <a:solidFill>
                  <a:srgbClr val="FFFFFF"/>
                </a:solidFill>
              </a:rPr>
              <a:t>Formasi</a:t>
            </a:r>
            <a:r>
              <a:rPr lang="en-US" sz="9600" b="1" dirty="0">
                <a:solidFill>
                  <a:srgbClr val="FFFFFF"/>
                </a:solidFill>
              </a:rPr>
              <a:t> Pol PP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4209572" y="1782898"/>
            <a:ext cx="403647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b="1" dirty="0" err="1">
                <a:solidFill>
                  <a:srgbClr val="FFFFFF"/>
                </a:solidFill>
              </a:rPr>
              <a:t>Σ</a:t>
            </a:r>
            <a:r>
              <a:rPr lang="en-US" sz="11500" b="1" dirty="0">
                <a:solidFill>
                  <a:srgbClr val="FFFFFF"/>
                </a:solidFill>
              </a:rPr>
              <a:t> </a:t>
            </a:r>
            <a:r>
              <a:rPr lang="en-US" sz="11500" b="1" dirty="0" err="1">
                <a:solidFill>
                  <a:srgbClr val="FFFFFF"/>
                </a:solidFill>
              </a:rPr>
              <a:t>Wpv</a:t>
            </a:r>
            <a:r>
              <a:rPr lang="en-US" sz="11500" b="1" dirty="0">
                <a:solidFill>
                  <a:srgbClr val="FFFFFF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94739483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8" name="Picture 37" descr="logo-satpolp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623259" y="377544"/>
            <a:ext cx="2754391" cy="1338565"/>
          </a:xfrm>
          <a:prstGeom prst="rect">
            <a:avLst/>
          </a:prstGeom>
          <a:solidFill>
            <a:srgbClr val="192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-68653" y="2534734"/>
            <a:ext cx="2436907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600" b="1" dirty="0" err="1" smtClean="0">
                <a:solidFill>
                  <a:srgbClr val="FFFFFF"/>
                </a:solidFill>
              </a:rPr>
              <a:t>Lowongan</a:t>
            </a:r>
            <a:r>
              <a:rPr lang="en-US" sz="9600" b="1" dirty="0" smtClean="0">
                <a:solidFill>
                  <a:srgbClr val="FFFFFF"/>
                </a:solidFill>
              </a:rPr>
              <a:t> </a:t>
            </a:r>
            <a:r>
              <a:rPr lang="en-US" sz="9600" b="1" dirty="0" err="1" smtClean="0">
                <a:solidFill>
                  <a:srgbClr val="FFFFFF"/>
                </a:solidFill>
              </a:rPr>
              <a:t>Formasi</a:t>
            </a:r>
            <a:r>
              <a:rPr lang="en-US" sz="9600" b="1" dirty="0" smtClean="0">
                <a:solidFill>
                  <a:srgbClr val="FFFFFF"/>
                </a:solidFill>
              </a:rPr>
              <a:t> Pol = </a:t>
            </a:r>
          </a:p>
          <a:p>
            <a:pPr algn="ctr"/>
            <a:r>
              <a:rPr lang="en-US" sz="9600" b="1" dirty="0" err="1" smtClean="0">
                <a:solidFill>
                  <a:srgbClr val="FFFFFF"/>
                </a:solidFill>
              </a:rPr>
              <a:t>Formasi</a:t>
            </a:r>
            <a:r>
              <a:rPr lang="en-US" sz="9600" b="1" dirty="0" smtClean="0">
                <a:solidFill>
                  <a:srgbClr val="FFFFFF"/>
                </a:solidFill>
              </a:rPr>
              <a:t> Pol PP – (JFPP + JPPM – JPPN – JPPB)</a:t>
            </a:r>
          </a:p>
          <a:p>
            <a:endParaRPr lang="en-US" dirty="0"/>
          </a:p>
        </p:txBody>
      </p:sp>
      <p:sp>
        <p:nvSpPr>
          <p:cNvPr id="6" name="object 5"/>
          <p:cNvSpPr txBox="1"/>
          <p:nvPr/>
        </p:nvSpPr>
        <p:spPr>
          <a:xfrm>
            <a:off x="995760" y="8879152"/>
            <a:ext cx="21519915" cy="3798476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b="1" spc="-150" dirty="0">
                <a:solidFill>
                  <a:srgbClr val="FFFFFF"/>
                </a:solidFill>
                <a:latin typeface="Trebuchet MS"/>
                <a:cs typeface="Trebuchet MS"/>
              </a:rPr>
              <a:t>Keterangan</a:t>
            </a:r>
            <a:r>
              <a:rPr b="1" spc="-1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b="1" spc="-215" dirty="0">
                <a:solidFill>
                  <a:srgbClr val="FFFFFF"/>
                </a:solidFill>
                <a:latin typeface="Trebuchet MS"/>
                <a:cs typeface="Trebuchet MS"/>
              </a:rPr>
              <a:t>:</a:t>
            </a:r>
            <a:endParaRPr dirty="0">
              <a:solidFill>
                <a:srgbClr val="FFFFFF"/>
              </a:solidFill>
              <a:latin typeface="Trebuchet MS"/>
              <a:cs typeface="Trebuchet MS"/>
            </a:endParaRPr>
          </a:p>
          <a:p>
            <a:pPr marL="12700">
              <a:spcBef>
                <a:spcPts val="600"/>
              </a:spcBef>
            </a:pP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JJFPP  	        =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jumlah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Pol PP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pd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jenjang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ttt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yg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ada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saat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ini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endParaRPr spc="35"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spcBef>
                <a:spcPts val="605"/>
              </a:spcBef>
            </a:pPr>
            <a:r>
              <a:rPr lang="en-US" b="1" dirty="0" smtClean="0">
                <a:solidFill>
                  <a:srgbClr val="FFFFFF"/>
                </a:solidFill>
              </a:rPr>
              <a:t>JPPM	 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jumlah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Pol PP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yg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akan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masuk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di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jenjang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ini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445134" algn="l"/>
              </a:tabLst>
            </a:pPr>
            <a:r>
              <a:rPr lang="en-US" b="1" spc="-105" dirty="0" smtClean="0">
                <a:solidFill>
                  <a:srgbClr val="FFFFFF"/>
                </a:solidFill>
                <a:latin typeface="Trebuchet MS"/>
                <a:cs typeface="Trebuchet MS"/>
              </a:rPr>
              <a:t>JPPN	       </a:t>
            </a:r>
            <a:r>
              <a:rPr spc="5" dirty="0" smtClean="0">
                <a:solidFill>
                  <a:srgbClr val="FFFFFF"/>
                </a:solidFill>
                <a:latin typeface="Arial Narrow"/>
                <a:cs typeface="Arial Narrow"/>
              </a:rPr>
              <a:t>=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jumlah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Pol PP yang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akan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naik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endParaRPr lang="en-US" spc="35" dirty="0" smtClean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445134" algn="l"/>
              </a:tabLst>
            </a:pP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JPPB     	        = </a:t>
            </a:r>
            <a:r>
              <a:rPr lang="en-US" spc="35" dirty="0" err="1" smtClean="0">
                <a:solidFill>
                  <a:srgbClr val="FFFFFF"/>
                </a:solidFill>
                <a:latin typeface="Arial Narrow"/>
                <a:cs typeface="Arial Narrow"/>
              </a:rPr>
              <a:t>jumlah</a:t>
            </a:r>
            <a:r>
              <a:rPr lang="en-US" spc="35" dirty="0" smtClean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Pol PP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yg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akan</a:t>
            </a:r>
            <a:r>
              <a:rPr lang="en-US" spc="3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pc="35" dirty="0" err="1">
                <a:solidFill>
                  <a:srgbClr val="FFFFFF"/>
                </a:solidFill>
                <a:latin typeface="Arial Narrow"/>
                <a:cs typeface="Arial Narrow"/>
              </a:rPr>
              <a:t>pensiun</a:t>
            </a:r>
            <a:endParaRPr lang="en-US" spc="35"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  <a:tabLst>
                <a:tab pos="445134" algn="l"/>
              </a:tabLst>
            </a:pPr>
            <a:endParaRPr dirty="0">
              <a:solidFill>
                <a:srgbClr val="FFFFFF"/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3021284343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AD8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Calibri"/>
              </a:rPr>
              <a:t>       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Polisi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Pamong</a:t>
            </a:r>
            <a:r>
              <a:rPr lang="en-US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alibri"/>
                <a:cs typeface="Calibri"/>
              </a:rPr>
              <a:t>Praja</a:t>
            </a:r>
            <a:r>
              <a:rPr lang="en-US" dirty="0" smtClean="0">
                <a:solidFill>
                  <a:srgbClr val="FBB62B"/>
                </a:solidFill>
                <a:latin typeface="Calibri"/>
              </a:rPr>
              <a:t>			    </a:t>
            </a:r>
            <a:r>
              <a:rPr lang="en-US" sz="4000" dirty="0" smtClean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" name="Picture 10" descr="logo-satpolp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5" y="12625742"/>
            <a:ext cx="824146" cy="1079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783" y="563447"/>
            <a:ext cx="22790226" cy="1199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34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AD8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26908" y="12591355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Lato Light"/>
              </a:rPr>
              <a:t>     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Bagian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Kelembagaan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dan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Analisa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Jabatan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|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Kementerian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Dalam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Negeri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Republik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Indonesia </a:t>
            </a:r>
            <a:endParaRPr lang="en-US" dirty="0">
              <a:solidFill>
                <a:srgbClr val="FBB62B"/>
              </a:solidFill>
              <a:latin typeface="Lato Light"/>
            </a:endParaRPr>
          </a:p>
        </p:txBody>
      </p:sp>
      <p:pic>
        <p:nvPicPr>
          <p:cNvPr id="6" name="Picture 5" descr="kdnku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1" y="12919199"/>
            <a:ext cx="475913" cy="6178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5595B4F-C9AC-42C5-BFB7-9F06BDEAD964}"/>
              </a:ext>
            </a:extLst>
          </p:cNvPr>
          <p:cNvSpPr txBox="1"/>
          <p:nvPr/>
        </p:nvSpPr>
        <p:spPr>
          <a:xfrm>
            <a:off x="-26985" y="282269"/>
            <a:ext cx="21793198" cy="10761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lIns="90269" tIns="45191" rIns="90269" bIns="45191" rtlCol="0">
            <a:spAutoFit/>
          </a:bodyPr>
          <a:lstStyle/>
          <a:p>
            <a:r>
              <a:rPr lang="en-US" sz="6400" b="1" dirty="0">
                <a:solidFill>
                  <a:srgbClr val="FFFFFF"/>
                </a:solidFill>
                <a:latin typeface="Lato Light"/>
              </a:rPr>
              <a:t>   </a:t>
            </a:r>
            <a:r>
              <a:rPr lang="en-US" sz="6400" b="1" dirty="0">
                <a:solidFill>
                  <a:srgbClr val="FFFF00"/>
                </a:solidFill>
                <a:latin typeface="Lato Light"/>
              </a:rPr>
              <a:t>Mock-up </a:t>
            </a:r>
            <a:endParaRPr lang="id-ID" sz="6400" b="1" spc="-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7" name="Picture 6" descr="polpp.png">
            <a:hlinkClick r:id="rId4" action="ppaction://hlinkpres?slideindex=15&amp;slidetitle=PowerPoint Presentation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2801" y="1502724"/>
            <a:ext cx="5253830" cy="10996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41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akart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24377650" cy="1406187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-20689" y="28942"/>
            <a:ext cx="24395275" cy="14062472"/>
          </a:xfrm>
          <a:prstGeom prst="rect">
            <a:avLst/>
          </a:prstGeom>
          <a:solidFill>
            <a:schemeClr val="tx1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algn="ctr">
              <a:defRPr/>
            </a:pPr>
            <a:r>
              <a:rPr lang="en-US" dirty="0" smtClean="0">
                <a:solidFill>
                  <a:prstClr val="white"/>
                </a:solidFill>
                <a:latin typeface="Lato Light"/>
              </a:rPr>
              <a:t> </a:t>
            </a: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42" name="Freeform 141"/>
          <p:cNvSpPr/>
          <p:nvPr/>
        </p:nvSpPr>
        <p:spPr>
          <a:xfrm>
            <a:off x="810594" y="4646850"/>
            <a:ext cx="4840622" cy="709752"/>
          </a:xfrm>
          <a:custGeom>
            <a:avLst/>
            <a:gdLst>
              <a:gd name="connsiteX0" fmla="*/ 0 w 4986366"/>
              <a:gd name="connsiteY0" fmla="*/ 202804 h 1216800"/>
              <a:gd name="connsiteX1" fmla="*/ 202804 w 4986366"/>
              <a:gd name="connsiteY1" fmla="*/ 0 h 1216800"/>
              <a:gd name="connsiteX2" fmla="*/ 4783562 w 4986366"/>
              <a:gd name="connsiteY2" fmla="*/ 0 h 1216800"/>
              <a:gd name="connsiteX3" fmla="*/ 4986366 w 4986366"/>
              <a:gd name="connsiteY3" fmla="*/ 202804 h 1216800"/>
              <a:gd name="connsiteX4" fmla="*/ 4986366 w 4986366"/>
              <a:gd name="connsiteY4" fmla="*/ 1013996 h 1216800"/>
              <a:gd name="connsiteX5" fmla="*/ 4783562 w 4986366"/>
              <a:gd name="connsiteY5" fmla="*/ 1216800 h 1216800"/>
              <a:gd name="connsiteX6" fmla="*/ 202804 w 4986366"/>
              <a:gd name="connsiteY6" fmla="*/ 1216800 h 1216800"/>
              <a:gd name="connsiteX7" fmla="*/ 0 w 4986366"/>
              <a:gd name="connsiteY7" fmla="*/ 1013996 h 1216800"/>
              <a:gd name="connsiteX8" fmla="*/ 0 w 4986366"/>
              <a:gd name="connsiteY8" fmla="*/ 20280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86366" h="1216800">
                <a:moveTo>
                  <a:pt x="0" y="202804"/>
                </a:moveTo>
                <a:cubicBezTo>
                  <a:pt x="0" y="90798"/>
                  <a:pt x="90798" y="0"/>
                  <a:pt x="202804" y="0"/>
                </a:cubicBezTo>
                <a:lnTo>
                  <a:pt x="4783562" y="0"/>
                </a:lnTo>
                <a:cubicBezTo>
                  <a:pt x="4895568" y="0"/>
                  <a:pt x="4986366" y="90798"/>
                  <a:pt x="4986366" y="202804"/>
                </a:cubicBezTo>
                <a:lnTo>
                  <a:pt x="4986366" y="1013996"/>
                </a:lnTo>
                <a:cubicBezTo>
                  <a:pt x="4986366" y="1126002"/>
                  <a:pt x="4895568" y="1216800"/>
                  <a:pt x="4783562" y="1216800"/>
                </a:cubicBezTo>
                <a:lnTo>
                  <a:pt x="202804" y="1216800"/>
                </a:lnTo>
                <a:cubicBezTo>
                  <a:pt x="90798" y="1216800"/>
                  <a:pt x="0" y="1126002"/>
                  <a:pt x="0" y="1013996"/>
                </a:cubicBezTo>
                <a:lnTo>
                  <a:pt x="0" y="20280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148915" tIns="148915" rIns="148915" bIns="148915" numCol="1" spcCol="1269" anchor="ctr" anchorCtr="0">
            <a:noAutofit/>
          </a:bodyPr>
          <a:lstStyle/>
          <a:p>
            <a:pPr marL="342642" indent="-342642" defTabSz="105323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/>
              <a:buChar char="•"/>
              <a:defRPr/>
            </a:pPr>
            <a:r>
              <a:rPr lang="af-ZA" sz="2400" b="1" dirty="0">
                <a:solidFill>
                  <a:sysClr val="window" lastClr="FFFFFF"/>
                </a:solidFill>
                <a:latin typeface="Calibri"/>
              </a:rPr>
              <a:t>Menerima informasi adanya gangguan ketertiban </a:t>
            </a:r>
            <a:endParaRPr lang="en-US" sz="2400" b="1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7" name="AutoShape 10"/>
          <p:cNvSpPr>
            <a:spLocks/>
          </p:cNvSpPr>
          <p:nvPr/>
        </p:nvSpPr>
        <p:spPr bwMode="auto">
          <a:xfrm>
            <a:off x="4634318" y="7484021"/>
            <a:ext cx="8206822" cy="43673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700">
              <a:solidFill>
                <a:srgbClr val="44546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8" name="AutoShape 11"/>
          <p:cNvSpPr>
            <a:spLocks/>
          </p:cNvSpPr>
          <p:nvPr/>
        </p:nvSpPr>
        <p:spPr bwMode="auto">
          <a:xfrm>
            <a:off x="462063" y="7490680"/>
            <a:ext cx="4026349" cy="43891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defRPr/>
            </a:pPr>
            <a:endParaRPr lang="es-ES" sz="5700">
              <a:solidFill>
                <a:srgbClr val="44546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grpSp>
        <p:nvGrpSpPr>
          <p:cNvPr id="99" name="Group 98"/>
          <p:cNvGrpSpPr/>
          <p:nvPr/>
        </p:nvGrpSpPr>
        <p:grpSpPr>
          <a:xfrm>
            <a:off x="21925" y="7206484"/>
            <a:ext cx="932120" cy="886004"/>
            <a:chOff x="2255370" y="6982392"/>
            <a:chExt cx="960187" cy="960436"/>
          </a:xfrm>
        </p:grpSpPr>
        <p:sp>
          <p:nvSpPr>
            <p:cNvPr id="100" name="AutoShape 13"/>
            <p:cNvSpPr>
              <a:spLocks/>
            </p:cNvSpPr>
            <p:nvPr/>
          </p:nvSpPr>
          <p:spPr bwMode="auto">
            <a:xfrm>
              <a:off x="2255370" y="6982392"/>
              <a:ext cx="960187" cy="960436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700">
                <a:solidFill>
                  <a:srgbClr val="4454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101" name="AutoShape 14"/>
            <p:cNvSpPr>
              <a:spLocks/>
            </p:cNvSpPr>
            <p:nvPr/>
          </p:nvSpPr>
          <p:spPr bwMode="auto">
            <a:xfrm>
              <a:off x="2550688" y="7255500"/>
              <a:ext cx="414109" cy="414214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700">
                <a:solidFill>
                  <a:srgbClr val="4454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3949171" y="7206484"/>
            <a:ext cx="932120" cy="886004"/>
            <a:chOff x="7222994" y="6982392"/>
            <a:chExt cx="960187" cy="960436"/>
          </a:xfrm>
        </p:grpSpPr>
        <p:sp>
          <p:nvSpPr>
            <p:cNvPr id="106" name="AutoShape 19"/>
            <p:cNvSpPr>
              <a:spLocks/>
            </p:cNvSpPr>
            <p:nvPr/>
          </p:nvSpPr>
          <p:spPr bwMode="auto">
            <a:xfrm>
              <a:off x="7222994" y="6982392"/>
              <a:ext cx="960187" cy="960436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700">
                <a:solidFill>
                  <a:srgbClr val="4454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107" name="AutoShape 20"/>
            <p:cNvSpPr>
              <a:spLocks/>
            </p:cNvSpPr>
            <p:nvPr/>
          </p:nvSpPr>
          <p:spPr bwMode="auto">
            <a:xfrm>
              <a:off x="7496033" y="7255500"/>
              <a:ext cx="414109" cy="414214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700">
                <a:solidFill>
                  <a:srgbClr val="4454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sp>
        <p:nvSpPr>
          <p:cNvPr id="111" name="AutoShape 54"/>
          <p:cNvSpPr>
            <a:spLocks/>
          </p:cNvSpPr>
          <p:nvPr/>
        </p:nvSpPr>
        <p:spPr bwMode="auto">
          <a:xfrm rot="21599989">
            <a:off x="267923" y="6764434"/>
            <a:ext cx="483781" cy="3075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37583" tIns="37583" rIns="37583" bIns="37583" anchor="ctr"/>
          <a:lstStyle/>
          <a:p>
            <a:pPr defTabSz="451331">
              <a:defRPr/>
            </a:pPr>
            <a:endParaRPr lang="es-ES" sz="2900">
              <a:solidFill>
                <a:srgbClr val="44546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14" name="AutoShape 60"/>
          <p:cNvSpPr>
            <a:spLocks/>
          </p:cNvSpPr>
          <p:nvPr/>
        </p:nvSpPr>
        <p:spPr bwMode="auto">
          <a:xfrm rot="10799989">
            <a:off x="4130818" y="8243820"/>
            <a:ext cx="485322" cy="3075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37583" tIns="37583" rIns="37583" bIns="37583" anchor="ctr"/>
          <a:lstStyle/>
          <a:p>
            <a:pPr defTabSz="451331">
              <a:defRPr/>
            </a:pPr>
            <a:endParaRPr lang="es-ES" sz="2900">
              <a:solidFill>
                <a:srgbClr val="44546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grpSp>
        <p:nvGrpSpPr>
          <p:cNvPr id="115" name="Group 114"/>
          <p:cNvGrpSpPr/>
          <p:nvPr/>
        </p:nvGrpSpPr>
        <p:grpSpPr>
          <a:xfrm rot="5400000">
            <a:off x="-525338" y="5402348"/>
            <a:ext cx="2024486" cy="236656"/>
            <a:chOff x="2057400" y="2800350"/>
            <a:chExt cx="822960" cy="91440"/>
          </a:xfrm>
        </p:grpSpPr>
        <p:sp>
          <p:nvSpPr>
            <p:cNvPr id="116" name="Oval 115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x-none">
                <a:solidFill>
                  <a:prstClr val="white"/>
                </a:solidFill>
                <a:latin typeface="Lato Light"/>
              </a:endParaRPr>
            </a:p>
          </p:txBody>
        </p:sp>
        <p:cxnSp>
          <p:nvCxnSpPr>
            <p:cNvPr id="117" name="Straight Connector 116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TextBox 119"/>
          <p:cNvSpPr txBox="1"/>
          <p:nvPr/>
        </p:nvSpPr>
        <p:spPr>
          <a:xfrm>
            <a:off x="1066593" y="7491250"/>
            <a:ext cx="2860207" cy="369332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prstClr val="white"/>
                </a:solidFill>
                <a:latin typeface="Lato Light"/>
                <a:cs typeface="Lato Light"/>
              </a:rPr>
              <a:t>Masyarakat</a:t>
            </a:r>
            <a:endParaRPr lang="x-none" sz="2400" dirty="0">
              <a:solidFill>
                <a:prstClr val="white"/>
              </a:solidFill>
              <a:latin typeface="Lato" pitchFamily="34" charset="0"/>
              <a:ea typeface="Open Sans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5065172" y="7485044"/>
            <a:ext cx="5723888" cy="369332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spAutoFit/>
          </a:bodyPr>
          <a:lstStyle/>
          <a:p>
            <a:pPr>
              <a:defRPr/>
            </a:pPr>
            <a:r>
              <a:rPr lang="en-US" sz="2400" b="1" dirty="0" err="1">
                <a:solidFill>
                  <a:schemeClr val="tx1">
                    <a:lumMod val="50000"/>
                  </a:schemeClr>
                </a:solidFill>
                <a:latin typeface="Lato Light"/>
              </a:rPr>
              <a:t>Polisi</a:t>
            </a:r>
            <a:r>
              <a:rPr lang="en-US" sz="2400" b="1" dirty="0">
                <a:solidFill>
                  <a:schemeClr val="tx1">
                    <a:lumMod val="50000"/>
                  </a:schemeClr>
                </a:solidFill>
                <a:latin typeface="Lato Light"/>
              </a:rPr>
              <a:t> </a:t>
            </a:r>
            <a:r>
              <a:rPr lang="en-US" sz="2400" b="1" dirty="0" err="1">
                <a:solidFill>
                  <a:schemeClr val="tx1">
                    <a:lumMod val="50000"/>
                  </a:schemeClr>
                </a:solidFill>
                <a:latin typeface="Lato Light"/>
              </a:rPr>
              <a:t>Pamong</a:t>
            </a:r>
            <a:r>
              <a:rPr lang="en-US" sz="2400" b="1" dirty="0">
                <a:solidFill>
                  <a:schemeClr val="tx1">
                    <a:lumMod val="50000"/>
                  </a:schemeClr>
                </a:solidFill>
                <a:latin typeface="Lato Light"/>
              </a:rPr>
              <a:t> </a:t>
            </a:r>
            <a:r>
              <a:rPr lang="en-US" sz="2400" b="1" dirty="0" err="1">
                <a:solidFill>
                  <a:schemeClr val="tx1">
                    <a:lumMod val="50000"/>
                  </a:schemeClr>
                </a:solidFill>
                <a:latin typeface="Lato Light"/>
              </a:rPr>
              <a:t>Praja</a:t>
            </a:r>
            <a:endParaRPr lang="x-none" sz="2400" dirty="0">
              <a:solidFill>
                <a:schemeClr val="tx1">
                  <a:lumMod val="50000"/>
                </a:schemeClr>
              </a:solidFill>
              <a:latin typeface="Lato" pitchFamily="34" charset="0"/>
              <a:ea typeface="Open Sans" pitchFamily="34" charset="0"/>
            </a:endParaRPr>
          </a:p>
        </p:txBody>
      </p:sp>
      <p:grpSp>
        <p:nvGrpSpPr>
          <p:cNvPr id="132" name="Group 131"/>
          <p:cNvGrpSpPr/>
          <p:nvPr/>
        </p:nvGrpSpPr>
        <p:grpSpPr>
          <a:xfrm rot="16200000">
            <a:off x="3355904" y="9590895"/>
            <a:ext cx="2024486" cy="236650"/>
            <a:chOff x="2057400" y="2800350"/>
            <a:chExt cx="822960" cy="91440"/>
          </a:xfrm>
        </p:grpSpPr>
        <p:sp>
          <p:nvSpPr>
            <p:cNvPr id="133" name="Oval 132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x-none">
                <a:solidFill>
                  <a:prstClr val="white"/>
                </a:solidFill>
                <a:latin typeface="Lato Light"/>
              </a:endParaRPr>
            </a:p>
          </p:txBody>
        </p:sp>
        <p:cxnSp>
          <p:nvCxnSpPr>
            <p:cNvPr id="134" name="Straight Connector 133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Freeform 142"/>
          <p:cNvSpPr/>
          <p:nvPr/>
        </p:nvSpPr>
        <p:spPr>
          <a:xfrm>
            <a:off x="810594" y="2834278"/>
            <a:ext cx="4840622" cy="742844"/>
          </a:xfrm>
          <a:custGeom>
            <a:avLst/>
            <a:gdLst>
              <a:gd name="connsiteX0" fmla="*/ 0 w 4986366"/>
              <a:gd name="connsiteY0" fmla="*/ 202804 h 1216800"/>
              <a:gd name="connsiteX1" fmla="*/ 202804 w 4986366"/>
              <a:gd name="connsiteY1" fmla="*/ 0 h 1216800"/>
              <a:gd name="connsiteX2" fmla="*/ 4783562 w 4986366"/>
              <a:gd name="connsiteY2" fmla="*/ 0 h 1216800"/>
              <a:gd name="connsiteX3" fmla="*/ 4986366 w 4986366"/>
              <a:gd name="connsiteY3" fmla="*/ 202804 h 1216800"/>
              <a:gd name="connsiteX4" fmla="*/ 4986366 w 4986366"/>
              <a:gd name="connsiteY4" fmla="*/ 1013996 h 1216800"/>
              <a:gd name="connsiteX5" fmla="*/ 4783562 w 4986366"/>
              <a:gd name="connsiteY5" fmla="*/ 1216800 h 1216800"/>
              <a:gd name="connsiteX6" fmla="*/ 202804 w 4986366"/>
              <a:gd name="connsiteY6" fmla="*/ 1216800 h 1216800"/>
              <a:gd name="connsiteX7" fmla="*/ 0 w 4986366"/>
              <a:gd name="connsiteY7" fmla="*/ 1013996 h 1216800"/>
              <a:gd name="connsiteX8" fmla="*/ 0 w 4986366"/>
              <a:gd name="connsiteY8" fmla="*/ 20280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86366" h="1216800">
                <a:moveTo>
                  <a:pt x="0" y="202804"/>
                </a:moveTo>
                <a:cubicBezTo>
                  <a:pt x="0" y="90798"/>
                  <a:pt x="90798" y="0"/>
                  <a:pt x="202804" y="0"/>
                </a:cubicBezTo>
                <a:lnTo>
                  <a:pt x="4783562" y="0"/>
                </a:lnTo>
                <a:cubicBezTo>
                  <a:pt x="4895568" y="0"/>
                  <a:pt x="4986366" y="90798"/>
                  <a:pt x="4986366" y="202804"/>
                </a:cubicBezTo>
                <a:lnTo>
                  <a:pt x="4986366" y="1013996"/>
                </a:lnTo>
                <a:cubicBezTo>
                  <a:pt x="4986366" y="1126002"/>
                  <a:pt x="4895568" y="1216800"/>
                  <a:pt x="4783562" y="1216800"/>
                </a:cubicBezTo>
                <a:lnTo>
                  <a:pt x="202804" y="1216800"/>
                </a:lnTo>
                <a:cubicBezTo>
                  <a:pt x="90798" y="1216800"/>
                  <a:pt x="0" y="1126002"/>
                  <a:pt x="0" y="1013996"/>
                </a:cubicBezTo>
                <a:lnTo>
                  <a:pt x="0" y="20280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148915" tIns="148915" rIns="148915" bIns="148915" numCol="1" spcCol="1269" anchor="ctr" anchorCtr="0">
            <a:noAutofit/>
          </a:bodyPr>
          <a:lstStyle/>
          <a:p>
            <a:pPr algn="ctr" defTabSz="105323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400" b="1" dirty="0">
                <a:solidFill>
                  <a:schemeClr val="tx1">
                    <a:lumMod val="50000"/>
                  </a:schemeClr>
                </a:solidFill>
                <a:latin typeface="Calibri"/>
              </a:rPr>
              <a:t>PERAN SERTA MASYARAKAT</a:t>
            </a:r>
          </a:p>
        </p:txBody>
      </p:sp>
      <p:sp>
        <p:nvSpPr>
          <p:cNvPr id="144" name="Freeform 143"/>
          <p:cNvSpPr/>
          <p:nvPr/>
        </p:nvSpPr>
        <p:spPr>
          <a:xfrm>
            <a:off x="810594" y="3730498"/>
            <a:ext cx="4840622" cy="763508"/>
          </a:xfrm>
          <a:custGeom>
            <a:avLst/>
            <a:gdLst>
              <a:gd name="connsiteX0" fmla="*/ 0 w 4986366"/>
              <a:gd name="connsiteY0" fmla="*/ 202804 h 1216800"/>
              <a:gd name="connsiteX1" fmla="*/ 202804 w 4986366"/>
              <a:gd name="connsiteY1" fmla="*/ 0 h 1216800"/>
              <a:gd name="connsiteX2" fmla="*/ 4783562 w 4986366"/>
              <a:gd name="connsiteY2" fmla="*/ 0 h 1216800"/>
              <a:gd name="connsiteX3" fmla="*/ 4986366 w 4986366"/>
              <a:gd name="connsiteY3" fmla="*/ 202804 h 1216800"/>
              <a:gd name="connsiteX4" fmla="*/ 4986366 w 4986366"/>
              <a:gd name="connsiteY4" fmla="*/ 1013996 h 1216800"/>
              <a:gd name="connsiteX5" fmla="*/ 4783562 w 4986366"/>
              <a:gd name="connsiteY5" fmla="*/ 1216800 h 1216800"/>
              <a:gd name="connsiteX6" fmla="*/ 202804 w 4986366"/>
              <a:gd name="connsiteY6" fmla="*/ 1216800 h 1216800"/>
              <a:gd name="connsiteX7" fmla="*/ 0 w 4986366"/>
              <a:gd name="connsiteY7" fmla="*/ 1013996 h 1216800"/>
              <a:gd name="connsiteX8" fmla="*/ 0 w 4986366"/>
              <a:gd name="connsiteY8" fmla="*/ 20280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86366" h="1216800">
                <a:moveTo>
                  <a:pt x="0" y="202804"/>
                </a:moveTo>
                <a:cubicBezTo>
                  <a:pt x="0" y="90798"/>
                  <a:pt x="90798" y="0"/>
                  <a:pt x="202804" y="0"/>
                </a:cubicBezTo>
                <a:lnTo>
                  <a:pt x="4783562" y="0"/>
                </a:lnTo>
                <a:cubicBezTo>
                  <a:pt x="4895568" y="0"/>
                  <a:pt x="4986366" y="90798"/>
                  <a:pt x="4986366" y="202804"/>
                </a:cubicBezTo>
                <a:lnTo>
                  <a:pt x="4986366" y="1013996"/>
                </a:lnTo>
                <a:cubicBezTo>
                  <a:pt x="4986366" y="1126002"/>
                  <a:pt x="4895568" y="1216800"/>
                  <a:pt x="4783562" y="1216800"/>
                </a:cubicBezTo>
                <a:lnTo>
                  <a:pt x="202804" y="1216800"/>
                </a:lnTo>
                <a:cubicBezTo>
                  <a:pt x="90798" y="1216800"/>
                  <a:pt x="0" y="1126002"/>
                  <a:pt x="0" y="1013996"/>
                </a:cubicBezTo>
                <a:lnTo>
                  <a:pt x="0" y="202804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148915" tIns="148915" rIns="148915" bIns="148915" numCol="1" spcCol="1269" anchor="ctr" anchorCtr="0">
            <a:noAutofit/>
          </a:bodyPr>
          <a:lstStyle/>
          <a:p>
            <a:pPr marL="342642" indent="-342642" defTabSz="105323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/>
              <a:buChar char="•"/>
              <a:defRPr/>
            </a:pPr>
            <a:r>
              <a:rPr lang="en-US" sz="2400" b="1" dirty="0">
                <a:solidFill>
                  <a:sysClr val="window" lastClr="FFFFFF"/>
                </a:solidFill>
                <a:latin typeface="Calibri"/>
              </a:rPr>
              <a:t>M</a:t>
            </a:r>
            <a:r>
              <a:rPr lang="af-ZA" sz="2400" b="1" dirty="0">
                <a:solidFill>
                  <a:sysClr val="window" lastClr="FFFFFF"/>
                </a:solidFill>
                <a:latin typeface="Calibri"/>
              </a:rPr>
              <a:t>elaporkan gangguan ketertiban</a:t>
            </a:r>
            <a:endParaRPr lang="en-US" sz="2400" dirty="0">
              <a:solidFill>
                <a:sysClr val="window" lastClr="FFFFFF"/>
              </a:solidFill>
              <a:latin typeface="Calibri"/>
            </a:endParaRPr>
          </a:p>
        </p:txBody>
      </p:sp>
      <p:cxnSp>
        <p:nvCxnSpPr>
          <p:cNvPr id="199" name="Straight Connector 198"/>
          <p:cNvCxnSpPr>
            <a:cxnSpLocks/>
          </p:cNvCxnSpPr>
          <p:nvPr/>
        </p:nvCxnSpPr>
        <p:spPr>
          <a:xfrm flipH="1" flipV="1">
            <a:off x="5752809" y="1816767"/>
            <a:ext cx="308072" cy="2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/>
          <p:cNvCxnSpPr>
            <a:cxnSpLocks/>
          </p:cNvCxnSpPr>
          <p:nvPr/>
        </p:nvCxnSpPr>
        <p:spPr>
          <a:xfrm>
            <a:off x="5742363" y="1909152"/>
            <a:ext cx="0" cy="529210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Rectangle 228"/>
          <p:cNvSpPr/>
          <p:nvPr/>
        </p:nvSpPr>
        <p:spPr>
          <a:xfrm>
            <a:off x="7258962" y="2010043"/>
            <a:ext cx="6005577" cy="460839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lvl="0">
              <a:defRPr/>
            </a:pP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Membantu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>
                <a:solidFill>
                  <a:srgbClr val="FF6600"/>
                </a:solidFill>
                <a:latin typeface="Lato Light"/>
              </a:rPr>
              <a:t>Tim </a:t>
            </a:r>
            <a:r>
              <a:rPr lang="en-US" sz="4300" b="1" dirty="0" err="1">
                <a:solidFill>
                  <a:srgbClr val="FF6600"/>
                </a:solidFill>
                <a:latin typeface="Lato Light"/>
              </a:rPr>
              <a:t>Penilai</a:t>
            </a:r>
            <a:r>
              <a:rPr lang="en-US" sz="4300" b="1" dirty="0">
                <a:solidFill>
                  <a:srgbClr val="FF6600"/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dalam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melakukan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penilaian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sementara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menunggu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validasi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bukti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 </a:t>
            </a:r>
            <a:r>
              <a:rPr lang="en-US" sz="4300" b="1" dirty="0" err="1">
                <a:solidFill>
                  <a:srgbClr val="445469">
                    <a:lumMod val="50000"/>
                  </a:srgbClr>
                </a:solidFill>
                <a:latin typeface="Lato Light"/>
              </a:rPr>
              <a:t>fisik</a:t>
            </a:r>
            <a:r>
              <a:rPr lang="en-US" sz="4300" b="1" dirty="0">
                <a:solidFill>
                  <a:srgbClr val="445469">
                    <a:lumMod val="50000"/>
                  </a:srgbClr>
                </a:solidFill>
                <a:latin typeface="Lato Light"/>
              </a:rPr>
              <a:t>.</a:t>
            </a:r>
            <a:endParaRPr lang="en-US" sz="4000" b="1" dirty="0">
              <a:solidFill>
                <a:srgbClr val="FF0000"/>
              </a:solidFill>
              <a:latin typeface="Lato Light"/>
            </a:endParaRPr>
          </a:p>
        </p:txBody>
      </p:sp>
      <p:cxnSp>
        <p:nvCxnSpPr>
          <p:cNvPr id="242" name="Straight Connector 241"/>
          <p:cNvCxnSpPr/>
          <p:nvPr/>
        </p:nvCxnSpPr>
        <p:spPr>
          <a:xfrm flipV="1">
            <a:off x="22186859" y="6670675"/>
            <a:ext cx="18771" cy="8942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4" name="Rectangle 253"/>
          <p:cNvSpPr/>
          <p:nvPr/>
        </p:nvSpPr>
        <p:spPr>
          <a:xfrm>
            <a:off x="14441172" y="353794"/>
            <a:ext cx="9694520" cy="5189036"/>
          </a:xfrm>
          <a:prstGeom prst="rect">
            <a:avLst/>
          </a:prstGeom>
          <a:solidFill>
            <a:schemeClr val="bg1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lvl="0">
              <a:defRPr/>
            </a:pPr>
            <a:r>
              <a:rPr lang="en-US" sz="3100" dirty="0" err="1">
                <a:solidFill>
                  <a:srgbClr val="FFFF00"/>
                </a:solidFill>
              </a:rPr>
              <a:t>Mendapatkan</a:t>
            </a:r>
            <a:r>
              <a:rPr lang="en-US" sz="3100" dirty="0">
                <a:solidFill>
                  <a:srgbClr val="FFFF00"/>
                </a:solidFill>
              </a:rPr>
              <a:t> data </a:t>
            </a:r>
            <a:r>
              <a:rPr lang="en-US" sz="3100" dirty="0" err="1">
                <a:solidFill>
                  <a:srgbClr val="FFFF00"/>
                </a:solidFill>
              </a:rPr>
              <a:t>secara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menyeluruh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dari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Sabang-Merauke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terkait</a:t>
            </a:r>
            <a:r>
              <a:rPr lang="en-US" sz="3100" dirty="0">
                <a:solidFill>
                  <a:srgbClr val="FFFF00"/>
                </a:solidFill>
              </a:rPr>
              <a:t> SDM Pol PP, </a:t>
            </a:r>
            <a:r>
              <a:rPr lang="en-US" sz="3100" dirty="0" err="1">
                <a:solidFill>
                  <a:srgbClr val="FFFF00"/>
                </a:solidFill>
              </a:rPr>
              <a:t>gangguan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ketentraman</a:t>
            </a:r>
            <a:r>
              <a:rPr lang="en-US" sz="3100" dirty="0">
                <a:solidFill>
                  <a:srgbClr val="FFFF00"/>
                </a:solidFill>
              </a:rPr>
              <a:t> &amp; </a:t>
            </a:r>
            <a:r>
              <a:rPr lang="en-US" sz="3100" dirty="0" err="1">
                <a:solidFill>
                  <a:srgbClr val="FFFF00"/>
                </a:solidFill>
              </a:rPr>
              <a:t>ketertiban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serta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jenis</a:t>
            </a:r>
            <a:r>
              <a:rPr lang="en-US" sz="3100" dirty="0">
                <a:solidFill>
                  <a:srgbClr val="FFFF00"/>
                </a:solidFill>
              </a:rPr>
              <a:t> trend </a:t>
            </a:r>
            <a:r>
              <a:rPr lang="en-US" sz="3100" dirty="0" err="1">
                <a:solidFill>
                  <a:srgbClr val="FFFF00"/>
                </a:solidFill>
              </a:rPr>
              <a:t>jenis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pelanggaran</a:t>
            </a:r>
            <a:r>
              <a:rPr lang="en-US" sz="3100" dirty="0">
                <a:solidFill>
                  <a:srgbClr val="FFFF00"/>
                </a:solidFill>
              </a:rPr>
              <a:t> </a:t>
            </a:r>
            <a:r>
              <a:rPr lang="en-US" sz="3100" dirty="0" err="1">
                <a:solidFill>
                  <a:srgbClr val="FFFF00"/>
                </a:solidFill>
              </a:rPr>
              <a:t>perda</a:t>
            </a:r>
            <a:endParaRPr lang="en-US" sz="4300" dirty="0">
              <a:solidFill>
                <a:srgbClr val="FFFF00"/>
              </a:solidFill>
              <a:latin typeface="Lato Light"/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13733661" y="4789049"/>
            <a:ext cx="485322" cy="409274"/>
            <a:chOff x="15264354" y="6286926"/>
            <a:chExt cx="499934" cy="443656"/>
          </a:xfrm>
          <a:solidFill>
            <a:schemeClr val="accent1"/>
          </a:solidFill>
        </p:grpSpPr>
        <p:cxnSp>
          <p:nvCxnSpPr>
            <p:cNvPr id="252" name="Straight Connector 251"/>
            <p:cNvCxnSpPr/>
            <p:nvPr/>
          </p:nvCxnSpPr>
          <p:spPr>
            <a:xfrm flipV="1">
              <a:off x="15509032" y="6338200"/>
              <a:ext cx="1" cy="392382"/>
            </a:xfrm>
            <a:prstGeom prst="line">
              <a:avLst/>
            </a:prstGeom>
            <a:grpFill/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1" name="AutoShape 59"/>
            <p:cNvSpPr>
              <a:spLocks/>
            </p:cNvSpPr>
            <p:nvPr/>
          </p:nvSpPr>
          <p:spPr bwMode="auto">
            <a:xfrm>
              <a:off x="15264354" y="6286926"/>
              <a:ext cx="499934" cy="3333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36" y="21599"/>
                  </a:moveTo>
                  <a:cubicBezTo>
                    <a:pt x="969" y="21599"/>
                    <a:pt x="657" y="21365"/>
                    <a:pt x="392" y="20890"/>
                  </a:cubicBezTo>
                  <a:cubicBezTo>
                    <a:pt x="132" y="20401"/>
                    <a:pt x="0" y="19835"/>
                    <a:pt x="0" y="19171"/>
                  </a:cubicBezTo>
                  <a:cubicBezTo>
                    <a:pt x="0" y="18480"/>
                    <a:pt x="135" y="17907"/>
                    <a:pt x="403" y="17419"/>
                  </a:cubicBezTo>
                  <a:lnTo>
                    <a:pt x="9821" y="716"/>
                  </a:lnTo>
                  <a:cubicBezTo>
                    <a:pt x="10089" y="240"/>
                    <a:pt x="10412" y="0"/>
                    <a:pt x="10790" y="0"/>
                  </a:cubicBezTo>
                  <a:cubicBezTo>
                    <a:pt x="11176" y="0"/>
                    <a:pt x="11503" y="240"/>
                    <a:pt x="11774" y="716"/>
                  </a:cubicBezTo>
                  <a:lnTo>
                    <a:pt x="21196" y="17419"/>
                  </a:lnTo>
                  <a:cubicBezTo>
                    <a:pt x="21464" y="17907"/>
                    <a:pt x="21600" y="18480"/>
                    <a:pt x="21600" y="19171"/>
                  </a:cubicBezTo>
                  <a:cubicBezTo>
                    <a:pt x="21600" y="19815"/>
                    <a:pt x="21467" y="20375"/>
                    <a:pt x="21203" y="20870"/>
                  </a:cubicBezTo>
                  <a:cubicBezTo>
                    <a:pt x="20942" y="21359"/>
                    <a:pt x="20626" y="21599"/>
                    <a:pt x="20263" y="21599"/>
                  </a:cubicBezTo>
                  <a:lnTo>
                    <a:pt x="1336" y="21599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/>
          </p:spPr>
          <p:txBody>
            <a:bodyPr lIns="38092" tIns="38092" rIns="38092" bIns="38092" anchor="ctr"/>
            <a:lstStyle/>
            <a:p>
              <a:pPr defTabSz="451331">
                <a:defRPr/>
              </a:pPr>
              <a:endParaRPr lang="es-ES" sz="2900">
                <a:solidFill>
                  <a:srgbClr val="44546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cxnSp>
        <p:nvCxnSpPr>
          <p:cNvPr id="257" name="Straight Connector 256"/>
          <p:cNvCxnSpPr/>
          <p:nvPr/>
        </p:nvCxnSpPr>
        <p:spPr>
          <a:xfrm flipH="1" flipV="1">
            <a:off x="17737858" y="9525131"/>
            <a:ext cx="280" cy="1788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/>
          <p:cNvCxnSpPr/>
          <p:nvPr/>
        </p:nvCxnSpPr>
        <p:spPr>
          <a:xfrm flipH="1">
            <a:off x="12270500" y="9987905"/>
            <a:ext cx="80176" cy="2980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Straight Connector 264"/>
          <p:cNvCxnSpPr/>
          <p:nvPr/>
        </p:nvCxnSpPr>
        <p:spPr>
          <a:xfrm flipH="1" flipV="1">
            <a:off x="12270385" y="10058390"/>
            <a:ext cx="416" cy="1959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-52317" y="353792"/>
            <a:ext cx="14147307" cy="937650"/>
          </a:xfrm>
          <a:prstGeom prst="rect">
            <a:avLst/>
          </a:prstGeom>
          <a:solidFill>
            <a:srgbClr val="B80000">
              <a:alpha val="45000"/>
            </a:srgbClr>
          </a:solidFill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txBody>
          <a:bodyPr wrap="square" lIns="90269" tIns="45191" rIns="90269" bIns="45191" rtlCol="0">
            <a:spAutoFit/>
          </a:bodyPr>
          <a:lstStyle/>
          <a:p>
            <a:pPr>
              <a:defRPr/>
            </a:pPr>
            <a:r>
              <a:rPr lang="fi-FI" sz="5500" b="1" dirty="0" smtClean="0">
                <a:solidFill>
                  <a:prstClr val="white"/>
                </a:solidFill>
                <a:latin typeface="Arial"/>
                <a:cs typeface="Arial"/>
              </a:rPr>
              <a:t> </a:t>
            </a:r>
            <a:r>
              <a:rPr lang="fi-FI" sz="5500" b="1" smtClean="0">
                <a:solidFill>
                  <a:prstClr val="white"/>
                </a:solidFill>
                <a:latin typeface="Arial"/>
                <a:cs typeface="Arial"/>
              </a:rPr>
              <a:t>stakeholders</a:t>
            </a:r>
            <a:endParaRPr lang="fi-FI" sz="55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24DDA837-785D-4A64-AB3B-E33B33334B3E}"/>
              </a:ext>
            </a:extLst>
          </p:cNvPr>
          <p:cNvGrpSpPr/>
          <p:nvPr/>
        </p:nvGrpSpPr>
        <p:grpSpPr>
          <a:xfrm>
            <a:off x="13154581" y="7171072"/>
            <a:ext cx="236653" cy="3723008"/>
            <a:chOff x="13154466" y="7171067"/>
            <a:chExt cx="236652" cy="3723007"/>
          </a:xfrm>
        </p:grpSpPr>
        <p:cxnSp>
          <p:nvCxnSpPr>
            <p:cNvPr id="126" name="Straight Connector 125"/>
            <p:cNvCxnSpPr>
              <a:cxnSpLocks/>
            </p:cNvCxnSpPr>
            <p:nvPr/>
          </p:nvCxnSpPr>
          <p:spPr>
            <a:xfrm>
              <a:off x="13266978" y="7384348"/>
              <a:ext cx="5814" cy="3509726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Oval 124"/>
            <p:cNvSpPr/>
            <p:nvPr/>
          </p:nvSpPr>
          <p:spPr>
            <a:xfrm rot="10800000">
              <a:off x="13154466" y="7171067"/>
              <a:ext cx="236652" cy="22494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x-none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44094" y="1373200"/>
            <a:ext cx="6979990" cy="886004"/>
            <a:chOff x="7303269" y="1811143"/>
            <a:chExt cx="7190142" cy="960436"/>
          </a:xfrm>
        </p:grpSpPr>
        <p:grpSp>
          <p:nvGrpSpPr>
            <p:cNvPr id="2" name="Group 1"/>
            <p:cNvGrpSpPr/>
            <p:nvPr/>
          </p:nvGrpSpPr>
          <p:grpSpPr>
            <a:xfrm>
              <a:off x="7303269" y="1811143"/>
              <a:ext cx="7190142" cy="960436"/>
              <a:chOff x="7303269" y="1811143"/>
              <a:chExt cx="7190142" cy="960436"/>
            </a:xfrm>
          </p:grpSpPr>
          <p:sp>
            <p:nvSpPr>
              <p:cNvPr id="103" name="AutoShape 16"/>
              <p:cNvSpPr>
                <a:spLocks/>
              </p:cNvSpPr>
              <p:nvPr/>
            </p:nvSpPr>
            <p:spPr bwMode="auto">
              <a:xfrm>
                <a:off x="7303269" y="1811143"/>
                <a:ext cx="960187" cy="960436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chemeClr val="accent4"/>
              </a:solidFill>
              <a:ln w="25400" cap="flat" cmpd="sng">
                <a:solidFill>
                  <a:srgbClr val="000000">
                    <a:alpha val="0"/>
                  </a:srgbClr>
                </a:solidFill>
                <a:prstDash val="solid"/>
                <a:miter lim="0"/>
                <a:headEnd/>
                <a:tailEnd/>
              </a:ln>
              <a:effectLst/>
              <a:extLst/>
            </p:spPr>
            <p:txBody>
              <a:bodyPr lIns="0" tIns="0" rIns="0" bIns="0" anchor="ctr"/>
              <a:lstStyle/>
              <a:p>
                <a:pPr>
                  <a:defRPr/>
                </a:pPr>
                <a:endParaRPr lang="es-ES" sz="5700">
                  <a:solidFill>
                    <a:srgbClr val="44546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316" name="Rectangle 315"/>
              <p:cNvSpPr/>
              <p:nvPr/>
            </p:nvSpPr>
            <p:spPr>
              <a:xfrm>
                <a:off x="7849078" y="2064594"/>
                <a:ext cx="6644333" cy="4234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  <a:latin typeface="Lato Light"/>
                </a:endParaRPr>
              </a:p>
            </p:txBody>
          </p:sp>
          <p:sp>
            <p:nvSpPr>
              <p:cNvPr id="104" name="AutoShape 17"/>
              <p:cNvSpPr>
                <a:spLocks/>
              </p:cNvSpPr>
              <p:nvPr/>
            </p:nvSpPr>
            <p:spPr bwMode="auto">
              <a:xfrm>
                <a:off x="7554403" y="2107303"/>
                <a:ext cx="414110" cy="414214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chemeClr val="bg1"/>
              </a:solidFill>
              <a:ln w="25400" cap="flat" cmpd="sng">
                <a:solidFill>
                  <a:srgbClr val="000000">
                    <a:alpha val="0"/>
                  </a:srgbClr>
                </a:solidFill>
                <a:prstDash val="solid"/>
                <a:miter lim="0"/>
                <a:headEnd/>
                <a:tailEnd/>
              </a:ln>
              <a:effectLst/>
              <a:extLst/>
            </p:spPr>
            <p:txBody>
              <a:bodyPr lIns="0" tIns="0" rIns="0" bIns="0" anchor="ctr"/>
              <a:lstStyle/>
              <a:p>
                <a:pPr>
                  <a:defRPr/>
                </a:pPr>
                <a:endParaRPr lang="es-ES" sz="5700">
                  <a:solidFill>
                    <a:srgbClr val="44546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cs typeface="Gill Sans" charset="0"/>
                  <a:sym typeface="Gill Sans" charset="0"/>
                </a:endParaRPr>
              </a:p>
            </p:txBody>
          </p:sp>
        </p:grpSp>
        <p:sp>
          <p:nvSpPr>
            <p:cNvPr id="122" name="TextBox 121"/>
            <p:cNvSpPr txBox="1"/>
            <p:nvPr/>
          </p:nvSpPr>
          <p:spPr>
            <a:xfrm>
              <a:off x="8349956" y="2056589"/>
              <a:ext cx="3206035" cy="400359"/>
            </a:xfrm>
            <a:prstGeom prst="rect">
              <a:avLst/>
            </a:prstGeom>
            <a:noFill/>
          </p:spPr>
          <p:txBody>
            <a:bodyPr wrap="none" lIns="0" tIns="0" rIns="0" bIns="0" rtlCol="1" anchor="t" anchorCtr="0">
              <a:spAutoFit/>
            </a:bodyPr>
            <a:lstStyle/>
            <a:p>
              <a:pPr algn="ctr">
                <a:defRPr/>
              </a:pPr>
              <a:r>
                <a:rPr lang="en-US" sz="2400" b="1" dirty="0">
                  <a:solidFill>
                    <a:prstClr val="white"/>
                  </a:solidFill>
                  <a:latin typeface="Lato" pitchFamily="34" charset="0"/>
                  <a:ea typeface="Open Sans" pitchFamily="34" charset="0"/>
                  <a:cs typeface="Open Sans" pitchFamily="34" charset="0"/>
                </a:rPr>
                <a:t>SATPOL PP (PEMDA)</a:t>
              </a:r>
              <a:endParaRPr lang="x-none" sz="2400" b="1" dirty="0">
                <a:solidFill>
                  <a:prstClr val="white"/>
                </a:solidFill>
                <a:latin typeface="Lato" pitchFamily="34" charset="0"/>
                <a:ea typeface="Open Sans" pitchFamily="34" charset="0"/>
              </a:endParaRPr>
            </a:p>
          </p:txBody>
        </p:sp>
      </p:grpSp>
      <p:grpSp>
        <p:nvGrpSpPr>
          <p:cNvPr id="232" name="Group 231">
            <a:extLst>
              <a:ext uri="{FF2B5EF4-FFF2-40B4-BE49-F238E27FC236}">
                <a16:creationId xmlns="" xmlns:a16="http://schemas.microsoft.com/office/drawing/2014/main" id="{BDF288FE-BEC8-4922-8098-97F89A1EAD85}"/>
              </a:ext>
            </a:extLst>
          </p:cNvPr>
          <p:cNvGrpSpPr/>
          <p:nvPr/>
        </p:nvGrpSpPr>
        <p:grpSpPr>
          <a:xfrm>
            <a:off x="13554420" y="5337024"/>
            <a:ext cx="10581273" cy="886004"/>
            <a:chOff x="13554406" y="5337021"/>
            <a:chExt cx="10581275" cy="886004"/>
          </a:xfrm>
        </p:grpSpPr>
        <p:grpSp>
          <p:nvGrpSpPr>
            <p:cNvPr id="31" name="Group 30">
              <a:extLst>
                <a:ext uri="{FF2B5EF4-FFF2-40B4-BE49-F238E27FC236}">
                  <a16:creationId xmlns="" xmlns:a16="http://schemas.microsoft.com/office/drawing/2014/main" id="{43F2E468-A4D3-4167-8DD7-5C60145876C3}"/>
                </a:ext>
              </a:extLst>
            </p:cNvPr>
            <p:cNvGrpSpPr/>
            <p:nvPr/>
          </p:nvGrpSpPr>
          <p:grpSpPr>
            <a:xfrm>
              <a:off x="13554406" y="5337021"/>
              <a:ext cx="10581275" cy="886004"/>
              <a:chOff x="13554406" y="5337021"/>
              <a:chExt cx="10581275" cy="886004"/>
            </a:xfrm>
          </p:grpSpPr>
          <p:sp>
            <p:nvSpPr>
              <p:cNvPr id="317" name="Rectangle 316"/>
              <p:cNvSpPr/>
              <p:nvPr/>
            </p:nvSpPr>
            <p:spPr>
              <a:xfrm>
                <a:off x="14400307" y="5547465"/>
                <a:ext cx="9735374" cy="438912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  <a:latin typeface="Lato Light"/>
                </a:endParaRPr>
              </a:p>
            </p:txBody>
          </p:sp>
          <p:grpSp>
            <p:nvGrpSpPr>
              <p:cNvPr id="247" name="Group 246"/>
              <p:cNvGrpSpPr/>
              <p:nvPr/>
            </p:nvGrpSpPr>
            <p:grpSpPr>
              <a:xfrm>
                <a:off x="13554406" y="5337021"/>
                <a:ext cx="956516" cy="886004"/>
                <a:chOff x="14614815" y="7046426"/>
                <a:chExt cx="960187" cy="960436"/>
              </a:xfrm>
              <a:solidFill>
                <a:schemeClr val="accent3">
                  <a:lumMod val="20000"/>
                  <a:lumOff val="80000"/>
                </a:schemeClr>
              </a:solidFill>
            </p:grpSpPr>
            <p:sp>
              <p:nvSpPr>
                <p:cNvPr id="248" name="AutoShape 16"/>
                <p:cNvSpPr>
                  <a:spLocks/>
                </p:cNvSpPr>
                <p:nvPr/>
              </p:nvSpPr>
              <p:spPr bwMode="auto">
                <a:xfrm>
                  <a:off x="14614815" y="7046426"/>
                  <a:ext cx="960187" cy="960436"/>
                </a:xfrm>
                <a:custGeom>
                  <a:avLst/>
                  <a:gdLst>
                    <a:gd name="T0" fmla="+- 0 10800 961"/>
                    <a:gd name="T1" fmla="*/ T0 w 19679"/>
                    <a:gd name="T2" fmla="+- 0 10800 961"/>
                    <a:gd name="T3" fmla="*/ 10800 h 19679"/>
                    <a:gd name="T4" fmla="+- 0 10800 961"/>
                    <a:gd name="T5" fmla="*/ T4 w 19679"/>
                    <a:gd name="T6" fmla="+- 0 10800 961"/>
                    <a:gd name="T7" fmla="*/ 10800 h 19679"/>
                    <a:gd name="T8" fmla="+- 0 10800 961"/>
                    <a:gd name="T9" fmla="*/ T8 w 19679"/>
                    <a:gd name="T10" fmla="+- 0 10800 961"/>
                    <a:gd name="T11" fmla="*/ 10800 h 19679"/>
                    <a:gd name="T12" fmla="+- 0 10800 961"/>
                    <a:gd name="T13" fmla="*/ T12 w 19679"/>
                    <a:gd name="T14" fmla="+- 0 10800 961"/>
                    <a:gd name="T15" fmla="*/ 10800 h 1967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679" h="19679">
                      <a:moveTo>
                        <a:pt x="16796" y="2881"/>
                      </a:moveTo>
                      <a:cubicBezTo>
                        <a:pt x="20638" y="6724"/>
                        <a:pt x="20638" y="12953"/>
                        <a:pt x="16796" y="16796"/>
                      </a:cubicBezTo>
                      <a:cubicBezTo>
                        <a:pt x="12953" y="20639"/>
                        <a:pt x="6724" y="20639"/>
                        <a:pt x="2881" y="16796"/>
                      </a:cubicBezTo>
                      <a:cubicBezTo>
                        <a:pt x="-961" y="12953"/>
                        <a:pt x="-961" y="6724"/>
                        <a:pt x="2881" y="2881"/>
                      </a:cubicBezTo>
                      <a:cubicBezTo>
                        <a:pt x="6724" y="-961"/>
                        <a:pt x="12953" y="-961"/>
                        <a:pt x="16796" y="2881"/>
                      </a:cubicBezTo>
                    </a:path>
                  </a:pathLst>
                </a:custGeom>
                <a:grpFill/>
                <a:ln w="25400" cap="flat" cmpd="sng">
                  <a:solidFill>
                    <a:srgbClr val="000000">
                      <a:alpha val="0"/>
                    </a:srgbClr>
                  </a:solidFill>
                  <a:prstDash val="solid"/>
                  <a:miter lim="0"/>
                  <a:headEnd/>
                  <a:tailEnd/>
                </a:ln>
                <a:effectLst/>
                <a:extLst/>
              </p:spPr>
              <p:txBody>
                <a:bodyPr lIns="0" tIns="0" rIns="0" bIns="0" anchor="ctr"/>
                <a:lstStyle/>
                <a:p>
                  <a:pPr>
                    <a:defRPr/>
                  </a:pPr>
                  <a:endParaRPr lang="es-ES" sz="5700">
                    <a:solidFill>
                      <a:srgbClr val="445469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cs typeface="Gill Sans" charset="0"/>
                    <a:sym typeface="Gill Sans" charset="0"/>
                  </a:endParaRPr>
                </a:p>
              </p:txBody>
            </p:sp>
            <p:sp>
              <p:nvSpPr>
                <p:cNvPr id="249" name="AutoShape 17"/>
                <p:cNvSpPr>
                  <a:spLocks/>
                </p:cNvSpPr>
                <p:nvPr/>
              </p:nvSpPr>
              <p:spPr bwMode="auto">
                <a:xfrm>
                  <a:off x="14887854" y="7319535"/>
                  <a:ext cx="414109" cy="414214"/>
                </a:xfrm>
                <a:custGeom>
                  <a:avLst/>
                  <a:gdLst>
                    <a:gd name="T0" fmla="+- 0 10800 961"/>
                    <a:gd name="T1" fmla="*/ T0 w 19679"/>
                    <a:gd name="T2" fmla="+- 0 10800 961"/>
                    <a:gd name="T3" fmla="*/ 10800 h 19679"/>
                    <a:gd name="T4" fmla="+- 0 10800 961"/>
                    <a:gd name="T5" fmla="*/ T4 w 19679"/>
                    <a:gd name="T6" fmla="+- 0 10800 961"/>
                    <a:gd name="T7" fmla="*/ 10800 h 19679"/>
                    <a:gd name="T8" fmla="+- 0 10800 961"/>
                    <a:gd name="T9" fmla="*/ T8 w 19679"/>
                    <a:gd name="T10" fmla="+- 0 10800 961"/>
                    <a:gd name="T11" fmla="*/ 10800 h 19679"/>
                    <a:gd name="T12" fmla="+- 0 10800 961"/>
                    <a:gd name="T13" fmla="*/ T12 w 19679"/>
                    <a:gd name="T14" fmla="+- 0 10800 961"/>
                    <a:gd name="T15" fmla="*/ 10800 h 1967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679" h="19679">
                      <a:moveTo>
                        <a:pt x="16796" y="2881"/>
                      </a:moveTo>
                      <a:cubicBezTo>
                        <a:pt x="20639" y="6724"/>
                        <a:pt x="20639" y="12953"/>
                        <a:pt x="16796" y="16796"/>
                      </a:cubicBezTo>
                      <a:cubicBezTo>
                        <a:pt x="12953" y="20639"/>
                        <a:pt x="6724" y="20639"/>
                        <a:pt x="2881" y="16796"/>
                      </a:cubicBezTo>
                      <a:cubicBezTo>
                        <a:pt x="-961" y="12953"/>
                        <a:pt x="-961" y="6724"/>
                        <a:pt x="2881" y="2881"/>
                      </a:cubicBezTo>
                      <a:cubicBezTo>
                        <a:pt x="6724" y="-961"/>
                        <a:pt x="12953" y="-961"/>
                        <a:pt x="16796" y="2881"/>
                      </a:cubicBezTo>
                    </a:path>
                  </a:pathLst>
                </a:custGeom>
                <a:solidFill>
                  <a:srgbClr val="FF0000"/>
                </a:solidFill>
                <a:ln w="25400" cap="flat" cmpd="sng">
                  <a:solidFill>
                    <a:schemeClr val="bg1">
                      <a:alpha val="0"/>
                    </a:schemeClr>
                  </a:solidFill>
                  <a:prstDash val="solid"/>
                  <a:miter lim="0"/>
                  <a:headEnd/>
                  <a:tailEnd/>
                </a:ln>
                <a:effectLst/>
                <a:extLst/>
              </p:spPr>
              <p:txBody>
                <a:bodyPr lIns="0" tIns="0" rIns="0" bIns="0" anchor="ctr"/>
                <a:lstStyle/>
                <a:p>
                  <a:pPr>
                    <a:defRPr/>
                  </a:pPr>
                  <a:endParaRPr lang="es-ES" sz="5700">
                    <a:solidFill>
                      <a:srgbClr val="445469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cs typeface="Gill Sans" charset="0"/>
                    <a:sym typeface="Gill Sans" charset="0"/>
                  </a:endParaRPr>
                </a:p>
              </p:txBody>
            </p:sp>
          </p:grpSp>
        </p:grpSp>
        <p:sp>
          <p:nvSpPr>
            <p:cNvPr id="250" name="TextBox 249"/>
            <p:cNvSpPr txBox="1"/>
            <p:nvPr/>
          </p:nvSpPr>
          <p:spPr>
            <a:xfrm>
              <a:off x="14061682" y="5547465"/>
              <a:ext cx="6288097" cy="3693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spAutoFit/>
            </a:bodyPr>
            <a:lstStyle/>
            <a:p>
              <a:pPr algn="ctr">
                <a:defRPr/>
              </a:pPr>
              <a:r>
                <a:rPr lang="en-US" sz="2400" b="1" dirty="0">
                  <a:solidFill>
                    <a:schemeClr val="tx1">
                      <a:lumMod val="50000"/>
                    </a:schemeClr>
                  </a:solidFill>
                  <a:latin typeface="Lato" pitchFamily="34" charset="0"/>
                  <a:ea typeface="Open Sans" pitchFamily="34" charset="0"/>
                  <a:cs typeface="Open Sans" pitchFamily="34" charset="0"/>
                </a:rPr>
                <a:t>KEMENDAGRI (DITJEN BINA ADWIL)</a:t>
              </a:r>
              <a:endParaRPr lang="x-none" sz="2400" b="1" dirty="0">
                <a:solidFill>
                  <a:schemeClr val="tx1">
                    <a:lumMod val="50000"/>
                  </a:schemeClr>
                </a:solidFill>
                <a:latin typeface="Lato" pitchFamily="34" charset="0"/>
                <a:ea typeface="Open Sans" pitchFamily="34" charset="0"/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4838182" y="7935023"/>
            <a:ext cx="7874136" cy="4934006"/>
          </a:xfrm>
          <a:prstGeom prst="rect">
            <a:avLst/>
          </a:prstGeom>
          <a:solidFill>
            <a:srgbClr val="0901B3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marL="571063" indent="-571063">
              <a:buFont typeface="Arial"/>
              <a:buChar char="•"/>
              <a:defRPr/>
            </a:pP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Mendokumentasikan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dan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melaporkan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,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dan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mengunggah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bukti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pelaksanaan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setiap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uraian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kegiatan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yang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sedang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dan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telah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dilaksanakan</a:t>
            </a:r>
            <a:endParaRPr lang="en-US" sz="3100" dirty="0">
              <a:solidFill>
                <a:srgbClr val="FFFF00"/>
              </a:solidFill>
              <a:latin typeface="Lato Light"/>
            </a:endParaRPr>
          </a:p>
          <a:p>
            <a:pPr>
              <a:defRPr/>
            </a:pP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</a:p>
          <a:p>
            <a:pPr marL="571063" indent="-571063">
              <a:buFont typeface="Arial"/>
              <a:buChar char="•"/>
              <a:defRPr/>
            </a:pP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Memperoleh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gambaran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progress 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perolehan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angka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kredit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yg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sedang</a:t>
            </a:r>
            <a:r>
              <a:rPr lang="en-US" sz="3100" dirty="0">
                <a:solidFill>
                  <a:srgbClr val="FFFF00"/>
                </a:solidFill>
                <a:latin typeface="Lato Light"/>
              </a:rPr>
              <a:t> </a:t>
            </a:r>
            <a:r>
              <a:rPr lang="en-US" sz="3100" dirty="0" err="1">
                <a:solidFill>
                  <a:srgbClr val="FFFF00"/>
                </a:solidFill>
                <a:latin typeface="Lato Light"/>
              </a:rPr>
              <a:t>berjalan</a:t>
            </a:r>
            <a:endParaRPr lang="en-US" sz="3100" dirty="0">
              <a:solidFill>
                <a:srgbClr val="FFFF00"/>
              </a:solidFill>
              <a:latin typeface="Lato Light"/>
            </a:endParaRPr>
          </a:p>
        </p:txBody>
      </p:sp>
      <p:grpSp>
        <p:nvGrpSpPr>
          <p:cNvPr id="269" name="Group 268"/>
          <p:cNvGrpSpPr/>
          <p:nvPr/>
        </p:nvGrpSpPr>
        <p:grpSpPr>
          <a:xfrm>
            <a:off x="11300647" y="10016241"/>
            <a:ext cx="236650" cy="769438"/>
            <a:chOff x="11220433" y="10016117"/>
            <a:chExt cx="236650" cy="769438"/>
          </a:xfrm>
        </p:grpSpPr>
        <p:cxnSp>
          <p:nvCxnSpPr>
            <p:cNvPr id="91" name="Straight Connector 90"/>
            <p:cNvCxnSpPr/>
            <p:nvPr/>
          </p:nvCxnSpPr>
          <p:spPr>
            <a:xfrm flipH="1">
              <a:off x="11332944" y="10072461"/>
              <a:ext cx="1" cy="713094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Oval 91"/>
            <p:cNvSpPr/>
            <p:nvPr/>
          </p:nvSpPr>
          <p:spPr>
            <a:xfrm rot="10800000">
              <a:off x="11220433" y="10016117"/>
              <a:ext cx="236650" cy="22494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x-none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B6F66BE8-330D-4F92-8E71-92748318CB79}"/>
              </a:ext>
            </a:extLst>
          </p:cNvPr>
          <p:cNvGrpSpPr/>
          <p:nvPr/>
        </p:nvGrpSpPr>
        <p:grpSpPr>
          <a:xfrm>
            <a:off x="11304306" y="10742795"/>
            <a:ext cx="1992430" cy="224942"/>
            <a:chOff x="11304188" y="10742672"/>
            <a:chExt cx="1992431" cy="224942"/>
          </a:xfrm>
        </p:grpSpPr>
        <p:sp>
          <p:nvSpPr>
            <p:cNvPr id="108" name="Oval 107"/>
            <p:cNvSpPr/>
            <p:nvPr/>
          </p:nvSpPr>
          <p:spPr>
            <a:xfrm rot="10800000">
              <a:off x="11304188" y="10742672"/>
              <a:ext cx="236650" cy="22494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x-none">
                <a:solidFill>
                  <a:prstClr val="white"/>
                </a:solidFill>
                <a:latin typeface="Lato Light"/>
              </a:endParaRPr>
            </a:p>
          </p:txBody>
        </p:sp>
        <p:cxnSp>
          <p:nvCxnSpPr>
            <p:cNvPr id="118" name="Straight Connector 117"/>
            <p:cNvCxnSpPr>
              <a:cxnSpLocks/>
            </p:cNvCxnSpPr>
            <p:nvPr/>
          </p:nvCxnSpPr>
          <p:spPr>
            <a:xfrm flipH="1" flipV="1">
              <a:off x="11499224" y="10874757"/>
              <a:ext cx="1797395" cy="33225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9" name="Straight Connector 118"/>
          <p:cNvCxnSpPr/>
          <p:nvPr/>
        </p:nvCxnSpPr>
        <p:spPr>
          <a:xfrm flipH="1" flipV="1">
            <a:off x="5775458" y="7206483"/>
            <a:ext cx="7370512" cy="62694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>
            <a:cxnSpLocks/>
          </p:cNvCxnSpPr>
          <p:nvPr/>
        </p:nvCxnSpPr>
        <p:spPr>
          <a:xfrm>
            <a:off x="13973593" y="1909148"/>
            <a:ext cx="7862" cy="2897004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Rectangle 147"/>
          <p:cNvSpPr/>
          <p:nvPr/>
        </p:nvSpPr>
        <p:spPr>
          <a:xfrm>
            <a:off x="14510933" y="5995007"/>
            <a:ext cx="9648780" cy="4143494"/>
          </a:xfrm>
          <a:prstGeom prst="rect">
            <a:avLst/>
          </a:prstGeom>
          <a:solidFill>
            <a:srgbClr val="FF000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>
              <a:defRPr/>
            </a:pPr>
            <a:r>
              <a:rPr lang="en-US" sz="2900" dirty="0" err="1">
                <a:solidFill>
                  <a:schemeClr val="bg1"/>
                </a:solidFill>
              </a:rPr>
              <a:t>membantu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pengambilan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keputusan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seperti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jenis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diklat</a:t>
            </a:r>
            <a:r>
              <a:rPr lang="en-US" sz="2900" dirty="0">
                <a:solidFill>
                  <a:schemeClr val="bg1"/>
                </a:solidFill>
              </a:rPr>
              <a:t> yang palling </a:t>
            </a:r>
            <a:r>
              <a:rPr lang="en-US" sz="2900" dirty="0" err="1">
                <a:solidFill>
                  <a:schemeClr val="bg1"/>
                </a:solidFill>
              </a:rPr>
              <a:t>mendesak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dilaksanakan</a:t>
            </a:r>
            <a:r>
              <a:rPr lang="en-US" sz="2900" dirty="0">
                <a:solidFill>
                  <a:schemeClr val="bg1"/>
                </a:solidFill>
              </a:rPr>
              <a:t> di </a:t>
            </a:r>
            <a:r>
              <a:rPr lang="en-US" sz="2900" dirty="0" err="1">
                <a:solidFill>
                  <a:schemeClr val="bg1"/>
                </a:solidFill>
              </a:rPr>
              <a:t>beberapa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daerah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untuk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meningkatkan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kapasitas</a:t>
            </a:r>
            <a:r>
              <a:rPr lang="en-US" sz="2900">
                <a:solidFill>
                  <a:schemeClr val="bg1"/>
                </a:solidFill>
              </a:rPr>
              <a:t> </a:t>
            </a:r>
            <a:r>
              <a:rPr lang="en-US" sz="2900" smtClean="0">
                <a:solidFill>
                  <a:schemeClr val="bg1"/>
                </a:solidFill>
              </a:rPr>
              <a:t>SDM Pol </a:t>
            </a:r>
            <a:r>
              <a:rPr lang="en-US" sz="2900" dirty="0">
                <a:solidFill>
                  <a:schemeClr val="bg1"/>
                </a:solidFill>
              </a:rPr>
              <a:t>PP</a:t>
            </a:r>
          </a:p>
        </p:txBody>
      </p:sp>
      <p:sp>
        <p:nvSpPr>
          <p:cNvPr id="281" name="Rectangle 280"/>
          <p:cNvSpPr/>
          <p:nvPr/>
        </p:nvSpPr>
        <p:spPr>
          <a:xfrm>
            <a:off x="7276217" y="2010043"/>
            <a:ext cx="6040832" cy="4702798"/>
          </a:xfrm>
          <a:prstGeom prst="rect">
            <a:avLst/>
          </a:prstGeom>
          <a:solidFill>
            <a:schemeClr val="bg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marL="225721">
              <a:defRPr/>
            </a:pPr>
            <a:r>
              <a:rPr lang="en-US" sz="2900" b="1" dirty="0" err="1">
                <a:solidFill>
                  <a:srgbClr val="FF0000"/>
                </a:solidFill>
              </a:rPr>
              <a:t>Menyediakan</a:t>
            </a:r>
            <a:r>
              <a:rPr lang="en-US" sz="2900" b="1" dirty="0">
                <a:solidFill>
                  <a:srgbClr val="FF0000"/>
                </a:solidFill>
              </a:rPr>
              <a:t> data </a:t>
            </a:r>
            <a:r>
              <a:rPr lang="en-US" sz="2900" b="1" dirty="0" err="1">
                <a:solidFill>
                  <a:srgbClr val="FF0000"/>
                </a:solidFill>
              </a:rPr>
              <a:t>secara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riil</a:t>
            </a:r>
            <a:r>
              <a:rPr lang="en-US" sz="2900" b="1" dirty="0">
                <a:solidFill>
                  <a:srgbClr val="FF0000"/>
                </a:solidFill>
              </a:rPr>
              <a:t> time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atas</a:t>
            </a:r>
            <a:r>
              <a:rPr lang="en-US" sz="29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laporan</a:t>
            </a:r>
            <a:r>
              <a:rPr lang="en-US" sz="29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kegiatan</a:t>
            </a:r>
            <a:r>
              <a:rPr lang="en-US" sz="29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yg</a:t>
            </a:r>
            <a:r>
              <a:rPr lang="en-US" sz="29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mengganggu</a:t>
            </a:r>
            <a:r>
              <a:rPr lang="en-US" sz="29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ketenrataman</a:t>
            </a:r>
            <a:r>
              <a:rPr lang="en-US" sz="2900" b="1" dirty="0">
                <a:solidFill>
                  <a:schemeClr val="tx1">
                    <a:lumMod val="50000"/>
                  </a:schemeClr>
                </a:solidFill>
              </a:rPr>
              <a:t> &amp;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ketertiban</a:t>
            </a:r>
            <a:r>
              <a:rPr lang="en-US" sz="29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tx1">
                    <a:lumMod val="50000"/>
                  </a:schemeClr>
                </a:solidFill>
              </a:rPr>
              <a:t>umum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dan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hasil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chemeClr val="accent2">
                    <a:lumMod val="75000"/>
                  </a:schemeClr>
                </a:solidFill>
              </a:rPr>
              <a:t>penyelidikan</a:t>
            </a:r>
            <a:r>
              <a:rPr lang="en-US" sz="29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accent2">
                    <a:lumMod val="75000"/>
                  </a:schemeClr>
                </a:solidFill>
              </a:rPr>
              <a:t>pelanggaran</a:t>
            </a:r>
            <a:r>
              <a:rPr lang="en-US" sz="29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900" b="1" dirty="0" err="1">
                <a:solidFill>
                  <a:schemeClr val="accent2">
                    <a:lumMod val="75000"/>
                  </a:schemeClr>
                </a:solidFill>
              </a:rPr>
              <a:t>perda</a:t>
            </a:r>
            <a:r>
              <a:rPr lang="en-US" sz="29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sehingga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membantu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pengambilan</a:t>
            </a:r>
            <a:r>
              <a:rPr lang="en-US" sz="2900" b="1" dirty="0">
                <a:solidFill>
                  <a:srgbClr val="FF0000"/>
                </a:solidFill>
              </a:rPr>
              <a:t> </a:t>
            </a:r>
            <a:r>
              <a:rPr lang="en-US" sz="2900" b="1" dirty="0" err="1">
                <a:solidFill>
                  <a:srgbClr val="FF0000"/>
                </a:solidFill>
              </a:rPr>
              <a:t>keputusan</a:t>
            </a:r>
            <a:endParaRPr lang="en-US" b="1" dirty="0">
              <a:solidFill>
                <a:srgbClr val="FF0000"/>
              </a:solidFill>
              <a:latin typeface="Lato Light"/>
            </a:endParaRPr>
          </a:p>
        </p:txBody>
      </p:sp>
      <p:sp>
        <p:nvSpPr>
          <p:cNvPr id="283" name="Rectangle 282"/>
          <p:cNvSpPr/>
          <p:nvPr/>
        </p:nvSpPr>
        <p:spPr>
          <a:xfrm>
            <a:off x="7281215" y="1968821"/>
            <a:ext cx="6040832" cy="4731458"/>
          </a:xfrm>
          <a:prstGeom prst="rect">
            <a:avLst/>
          </a:prstGeom>
          <a:solidFill>
            <a:schemeClr val="bg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pPr lvl="0" algn="r">
              <a:defRPr/>
            </a:pPr>
            <a:r>
              <a:rPr lang="en-US" sz="5500" b="1" dirty="0" err="1">
                <a:solidFill>
                  <a:srgbClr val="FF6600"/>
                </a:solidFill>
              </a:rPr>
              <a:t>Membantu</a:t>
            </a:r>
            <a:r>
              <a:rPr lang="en-US" sz="5500" b="1" dirty="0">
                <a:solidFill>
                  <a:srgbClr val="FF6600"/>
                </a:solidFill>
              </a:rPr>
              <a:t> </a:t>
            </a:r>
            <a:r>
              <a:rPr lang="en-US" sz="5500" b="1" dirty="0" err="1">
                <a:solidFill>
                  <a:srgbClr val="FF6600"/>
                </a:solidFill>
              </a:rPr>
              <a:t>Kasat</a:t>
            </a:r>
            <a:r>
              <a:rPr lang="en-US" sz="5500" b="1" dirty="0">
                <a:solidFill>
                  <a:srgbClr val="FF6600"/>
                </a:solidFill>
              </a:rPr>
              <a:t>- Pol PP </a:t>
            </a:r>
            <a:r>
              <a:rPr lang="en-US" sz="5500" b="1" dirty="0" err="1">
                <a:solidFill>
                  <a:srgbClr val="FF6600"/>
                </a:solidFill>
              </a:rPr>
              <a:t>dalam</a:t>
            </a:r>
            <a:r>
              <a:rPr lang="en-US" sz="5500" b="1" dirty="0">
                <a:solidFill>
                  <a:srgbClr val="FF6600"/>
                </a:solidFill>
              </a:rPr>
              <a:t> </a:t>
            </a:r>
            <a:r>
              <a:rPr lang="en-US" sz="5500" b="1" dirty="0" err="1">
                <a:solidFill>
                  <a:srgbClr val="FF6600"/>
                </a:solidFill>
              </a:rPr>
              <a:t>dispacthing</a:t>
            </a:r>
            <a:r>
              <a:rPr lang="en-US" sz="5500" b="1" dirty="0">
                <a:solidFill>
                  <a:srgbClr val="FF6600"/>
                </a:solidFill>
              </a:rPr>
              <a:t> </a:t>
            </a:r>
            <a:r>
              <a:rPr lang="en-US" sz="5500" b="1" dirty="0" err="1">
                <a:solidFill>
                  <a:srgbClr val="FF6600"/>
                </a:solidFill>
              </a:rPr>
              <a:t>anggota</a:t>
            </a:r>
            <a:r>
              <a:rPr lang="en-US" sz="5500" b="1" dirty="0">
                <a:solidFill>
                  <a:srgbClr val="FF6600"/>
                </a:solidFill>
              </a:rPr>
              <a:t>/</a:t>
            </a:r>
            <a:r>
              <a:rPr lang="en-US" sz="5500" b="1" dirty="0" err="1">
                <a:solidFill>
                  <a:srgbClr val="FF6600"/>
                </a:solidFill>
              </a:rPr>
              <a:t>patroli</a:t>
            </a:r>
            <a:endParaRPr lang="en-US" sz="2400" b="1" dirty="0">
              <a:solidFill>
                <a:srgbClr val="FF6600"/>
              </a:solidFill>
              <a:latin typeface="Lato Light"/>
            </a:endParaRPr>
          </a:p>
        </p:txBody>
      </p:sp>
      <p:sp>
        <p:nvSpPr>
          <p:cNvPr id="112" name="Freeform 143">
            <a:extLst>
              <a:ext uri="{FF2B5EF4-FFF2-40B4-BE49-F238E27FC236}">
                <a16:creationId xmlns="" xmlns:a16="http://schemas.microsoft.com/office/drawing/2014/main" id="{97EC2E8F-8F89-4C28-A130-4165DCDDD8B7}"/>
              </a:ext>
            </a:extLst>
          </p:cNvPr>
          <p:cNvSpPr/>
          <p:nvPr/>
        </p:nvSpPr>
        <p:spPr>
          <a:xfrm>
            <a:off x="810594" y="5508496"/>
            <a:ext cx="4840622" cy="763508"/>
          </a:xfrm>
          <a:custGeom>
            <a:avLst/>
            <a:gdLst>
              <a:gd name="connsiteX0" fmla="*/ 0 w 4986366"/>
              <a:gd name="connsiteY0" fmla="*/ 202804 h 1216800"/>
              <a:gd name="connsiteX1" fmla="*/ 202804 w 4986366"/>
              <a:gd name="connsiteY1" fmla="*/ 0 h 1216800"/>
              <a:gd name="connsiteX2" fmla="*/ 4783562 w 4986366"/>
              <a:gd name="connsiteY2" fmla="*/ 0 h 1216800"/>
              <a:gd name="connsiteX3" fmla="*/ 4986366 w 4986366"/>
              <a:gd name="connsiteY3" fmla="*/ 202804 h 1216800"/>
              <a:gd name="connsiteX4" fmla="*/ 4986366 w 4986366"/>
              <a:gd name="connsiteY4" fmla="*/ 1013996 h 1216800"/>
              <a:gd name="connsiteX5" fmla="*/ 4783562 w 4986366"/>
              <a:gd name="connsiteY5" fmla="*/ 1216800 h 1216800"/>
              <a:gd name="connsiteX6" fmla="*/ 202804 w 4986366"/>
              <a:gd name="connsiteY6" fmla="*/ 1216800 h 1216800"/>
              <a:gd name="connsiteX7" fmla="*/ 0 w 4986366"/>
              <a:gd name="connsiteY7" fmla="*/ 1013996 h 1216800"/>
              <a:gd name="connsiteX8" fmla="*/ 0 w 4986366"/>
              <a:gd name="connsiteY8" fmla="*/ 20280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86366" h="1216800">
                <a:moveTo>
                  <a:pt x="0" y="202804"/>
                </a:moveTo>
                <a:cubicBezTo>
                  <a:pt x="0" y="90798"/>
                  <a:pt x="90798" y="0"/>
                  <a:pt x="202804" y="0"/>
                </a:cubicBezTo>
                <a:lnTo>
                  <a:pt x="4783562" y="0"/>
                </a:lnTo>
                <a:cubicBezTo>
                  <a:pt x="4895568" y="0"/>
                  <a:pt x="4986366" y="90798"/>
                  <a:pt x="4986366" y="202804"/>
                </a:cubicBezTo>
                <a:lnTo>
                  <a:pt x="4986366" y="1013996"/>
                </a:lnTo>
                <a:cubicBezTo>
                  <a:pt x="4986366" y="1126002"/>
                  <a:pt x="4895568" y="1216800"/>
                  <a:pt x="4783562" y="1216800"/>
                </a:cubicBezTo>
                <a:lnTo>
                  <a:pt x="202804" y="1216800"/>
                </a:lnTo>
                <a:cubicBezTo>
                  <a:pt x="90798" y="1216800"/>
                  <a:pt x="0" y="1126002"/>
                  <a:pt x="0" y="1013996"/>
                </a:cubicBezTo>
                <a:lnTo>
                  <a:pt x="0" y="20280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148915" tIns="148915" rIns="148915" bIns="148915" numCol="1" spcCol="1269" anchor="ctr" anchorCtr="0">
            <a:noAutofit/>
          </a:bodyPr>
          <a:lstStyle/>
          <a:p>
            <a:pPr marL="342642" indent="-342642" defTabSz="105323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/>
              <a:buChar char="•"/>
              <a:defRPr/>
            </a:pPr>
            <a:r>
              <a:rPr lang="af-ZA" sz="2400" b="1" dirty="0">
                <a:solidFill>
                  <a:sysClr val="window" lastClr="FFFFFF"/>
                </a:solidFill>
                <a:latin typeface="Calibri"/>
              </a:rPr>
              <a:t>Memonitor pelaksanaan tugas Pol PP</a:t>
            </a:r>
            <a:endParaRPr lang="en-US" sz="2400" b="1" dirty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231" name="Group 230">
            <a:extLst>
              <a:ext uri="{FF2B5EF4-FFF2-40B4-BE49-F238E27FC236}">
                <a16:creationId xmlns="" xmlns:a16="http://schemas.microsoft.com/office/drawing/2014/main" id="{F7F08809-5591-4AAA-AB02-B15FFB6E3831}"/>
              </a:ext>
            </a:extLst>
          </p:cNvPr>
          <p:cNvGrpSpPr/>
          <p:nvPr/>
        </p:nvGrpSpPr>
        <p:grpSpPr>
          <a:xfrm>
            <a:off x="13369373" y="1724978"/>
            <a:ext cx="633323" cy="243840"/>
            <a:chOff x="13369281" y="1724978"/>
            <a:chExt cx="633325" cy="243840"/>
          </a:xfrm>
        </p:grpSpPr>
        <p:cxnSp>
          <p:nvCxnSpPr>
            <p:cNvPr id="127" name="Straight Connector 126"/>
            <p:cNvCxnSpPr/>
            <p:nvPr/>
          </p:nvCxnSpPr>
          <p:spPr>
            <a:xfrm flipH="1">
              <a:off x="13413915" y="1837462"/>
              <a:ext cx="588691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Oval 101">
              <a:extLst>
                <a:ext uri="{FF2B5EF4-FFF2-40B4-BE49-F238E27FC236}">
                  <a16:creationId xmlns="" xmlns:a16="http://schemas.microsoft.com/office/drawing/2014/main" id="{055DAE5D-AB26-450F-BF31-32D408E2B3EC}"/>
                </a:ext>
              </a:extLst>
            </p:cNvPr>
            <p:cNvSpPr/>
            <p:nvPr/>
          </p:nvSpPr>
          <p:spPr>
            <a:xfrm>
              <a:off x="13369281" y="1724978"/>
              <a:ext cx="243777" cy="243840"/>
            </a:xfrm>
            <a:prstGeom prst="ellipse">
              <a:avLst/>
            </a:prstGeom>
            <a:solidFill>
              <a:srgbClr val="FF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endParaRPr lang="x-none">
                <a:solidFill>
                  <a:prstClr val="white"/>
                </a:solidFill>
                <a:latin typeface="Lato Light"/>
              </a:endParaRPr>
            </a:p>
          </p:txBody>
        </p:sp>
      </p:grpSp>
      <p:sp>
        <p:nvSpPr>
          <p:cNvPr id="113" name="AutoShape 59"/>
          <p:cNvSpPr>
            <a:spLocks/>
          </p:cNvSpPr>
          <p:nvPr/>
        </p:nvSpPr>
        <p:spPr bwMode="auto">
          <a:xfrm rot="5400000">
            <a:off x="5926710" y="1663811"/>
            <a:ext cx="461190" cy="32363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37583" tIns="37583" rIns="37583" bIns="37583" anchor="ctr"/>
          <a:lstStyle/>
          <a:p>
            <a:pPr defTabSz="451331">
              <a:defRPr/>
            </a:pPr>
            <a:endParaRPr lang="es-ES" sz="2900">
              <a:solidFill>
                <a:srgbClr val="44546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-26908" y="12704307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</a:t>
            </a:r>
            <a:r>
              <a:rPr lang="en-US" sz="2900" dirty="0" err="1">
                <a:solidFill>
                  <a:srgbClr val="FBB62B"/>
                </a:solidFill>
              </a:rPr>
              <a:t>Bagian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Kelembagaan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dan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Analisa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Jabatan</a:t>
            </a:r>
            <a:r>
              <a:rPr lang="en-US" sz="2900" dirty="0">
                <a:solidFill>
                  <a:srgbClr val="FBB62B"/>
                </a:solidFill>
              </a:rPr>
              <a:t> | </a:t>
            </a:r>
            <a:r>
              <a:rPr lang="en-US" sz="2900" dirty="0" err="1">
                <a:solidFill>
                  <a:schemeClr val="bg1"/>
                </a:solidFill>
              </a:rPr>
              <a:t>Kementerian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Dalam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Negeri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Republik</a:t>
            </a:r>
            <a:r>
              <a:rPr lang="en-US" sz="2900" dirty="0">
                <a:solidFill>
                  <a:schemeClr val="bg1"/>
                </a:solidFill>
              </a:rPr>
              <a:t> Indonesia </a:t>
            </a:r>
            <a:endParaRPr lang="en-US" dirty="0">
              <a:solidFill>
                <a:srgbClr val="FBB62B"/>
              </a:solidFill>
            </a:endParaRPr>
          </a:p>
        </p:txBody>
      </p:sp>
      <p:pic>
        <p:nvPicPr>
          <p:cNvPr id="94" name="Picture 93" descr="kdnku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1" y="13003929"/>
            <a:ext cx="475913" cy="61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991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500"/>
                            </p:stCondLst>
                            <p:childTnLst>
                              <p:par>
                                <p:cTn id="10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7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"/>
                            </p:stCondLst>
                            <p:childTnLst>
                              <p:par>
                                <p:cTn id="1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5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97" grpId="0" animBg="1"/>
      <p:bldP spid="98" grpId="0" animBg="1"/>
      <p:bldP spid="111" grpId="0" animBg="1"/>
      <p:bldP spid="114" grpId="0" animBg="1"/>
      <p:bldP spid="120" grpId="0"/>
      <p:bldP spid="121" grpId="0"/>
      <p:bldP spid="143" grpId="0" animBg="1"/>
      <p:bldP spid="144" grpId="0" animBg="1"/>
      <p:bldP spid="229" grpId="0" animBg="1"/>
      <p:bldP spid="229" grpId="1" animBg="1"/>
      <p:bldP spid="254" grpId="0" animBg="1"/>
      <p:bldP spid="254" grpId="1" animBg="1"/>
      <p:bldP spid="22" grpId="0" animBg="1"/>
      <p:bldP spid="148" grpId="0" animBg="1"/>
      <p:bldP spid="148" grpId="1" animBg="1"/>
      <p:bldP spid="281" grpId="0" animBg="1"/>
      <p:bldP spid="281" grpId="1" animBg="1"/>
      <p:bldP spid="283" grpId="0" animBg="1"/>
      <p:bldP spid="112" grpId="0" animBg="1"/>
      <p:bldP spid="1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  <a:latin typeface="Lato Light"/>
              </a:rPr>
              <a:t>     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Bagian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Kelembagaan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dan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Analisa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srgbClr val="FBB62B"/>
                </a:solidFill>
                <a:latin typeface="Lato Light"/>
              </a:rPr>
              <a:t>Jabatan</a:t>
            </a:r>
            <a:r>
              <a:rPr lang="en-US" sz="2900" dirty="0">
                <a:solidFill>
                  <a:srgbClr val="FBB62B"/>
                </a:solidFill>
                <a:latin typeface="Lato Light"/>
              </a:rPr>
              <a:t> |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Kementerian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Dalam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Negeri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</a:t>
            </a:r>
            <a:r>
              <a:rPr lang="en-US" sz="2900" dirty="0" err="1">
                <a:solidFill>
                  <a:prstClr val="white"/>
                </a:solidFill>
                <a:latin typeface="Lato Light"/>
              </a:rPr>
              <a:t>Republik</a:t>
            </a:r>
            <a:r>
              <a:rPr lang="en-US" sz="2900" dirty="0">
                <a:solidFill>
                  <a:prstClr val="white"/>
                </a:solidFill>
                <a:latin typeface="Lato Light"/>
              </a:rPr>
              <a:t> Indonesia </a:t>
            </a:r>
            <a:endParaRPr lang="en-US" dirty="0">
              <a:solidFill>
                <a:srgbClr val="FBB62B"/>
              </a:solidFill>
              <a:latin typeface="Lato Light"/>
            </a:endParaRPr>
          </a:p>
        </p:txBody>
      </p:sp>
      <p:pic>
        <p:nvPicPr>
          <p:cNvPr id="5" name="Picture 4" descr="kdnku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1" y="12919263"/>
            <a:ext cx="475913" cy="617854"/>
          </a:xfrm>
          <a:prstGeom prst="rect">
            <a:avLst/>
          </a:prstGeom>
        </p:spPr>
      </p:pic>
      <p:sp>
        <p:nvSpPr>
          <p:cNvPr id="9" name="Rectangle: Rounded Corners 27">
            <a:extLst>
              <a:ext uri="{FF2B5EF4-FFF2-40B4-BE49-F238E27FC236}">
                <a16:creationId xmlns="" xmlns:a16="http://schemas.microsoft.com/office/drawing/2014/main" id="{B8A91324-EE53-4238-96AC-42EFDFAF106A}"/>
              </a:ext>
            </a:extLst>
          </p:cNvPr>
          <p:cNvSpPr/>
          <p:nvPr/>
        </p:nvSpPr>
        <p:spPr>
          <a:xfrm>
            <a:off x="6149905" y="1683579"/>
            <a:ext cx="6035041" cy="10908482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0" name="Rectangle: Rounded Corners 47">
            <a:extLst>
              <a:ext uri="{FF2B5EF4-FFF2-40B4-BE49-F238E27FC236}">
                <a16:creationId xmlns="" xmlns:a16="http://schemas.microsoft.com/office/drawing/2014/main" id="{309DAB48-2171-47F2-903C-C1A05AAE6273}"/>
              </a:ext>
            </a:extLst>
          </p:cNvPr>
          <p:cNvSpPr/>
          <p:nvPr/>
        </p:nvSpPr>
        <p:spPr>
          <a:xfrm>
            <a:off x="12255354" y="1683580"/>
            <a:ext cx="6035041" cy="10907832"/>
          </a:xfrm>
          <a:prstGeom prst="roundRect">
            <a:avLst>
              <a:gd name="adj" fmla="val 311"/>
            </a:avLst>
          </a:prstGeom>
          <a:solidFill>
            <a:srgbClr val="C0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1" name="Rectangle: Rounded Corners 48">
            <a:extLst>
              <a:ext uri="{FF2B5EF4-FFF2-40B4-BE49-F238E27FC236}">
                <a16:creationId xmlns="" xmlns:a16="http://schemas.microsoft.com/office/drawing/2014/main" id="{469CD804-475A-4340-B702-5591D76352CC}"/>
              </a:ext>
            </a:extLst>
          </p:cNvPr>
          <p:cNvSpPr/>
          <p:nvPr/>
        </p:nvSpPr>
        <p:spPr>
          <a:xfrm>
            <a:off x="18360804" y="1683579"/>
            <a:ext cx="6035041" cy="10908482"/>
          </a:xfrm>
          <a:prstGeom prst="roundRect">
            <a:avLst>
              <a:gd name="adj" fmla="val 0"/>
            </a:avLst>
          </a:prstGeom>
          <a:solidFill>
            <a:srgbClr val="0070C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6" name="Rectangle: Rounded Corners 28">
            <a:extLst>
              <a:ext uri="{FF2B5EF4-FFF2-40B4-BE49-F238E27FC236}">
                <a16:creationId xmlns="" xmlns:a16="http://schemas.microsoft.com/office/drawing/2014/main" id="{93F996A3-0DB2-4F41-AB7D-1F66BC26491A}"/>
              </a:ext>
            </a:extLst>
          </p:cNvPr>
          <p:cNvSpPr/>
          <p:nvPr/>
        </p:nvSpPr>
        <p:spPr>
          <a:xfrm>
            <a:off x="6537293" y="373610"/>
            <a:ext cx="5212751" cy="1130836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91373" tIns="45682" rIns="91373" bIns="45682" rtlCol="0" anchor="ctr"/>
          <a:lstStyle/>
          <a:p>
            <a:pPr algn="ctr" defTabSz="913705"/>
            <a:r>
              <a:rPr lang="en-US" kern="0" dirty="0" err="1" smtClean="0">
                <a:solidFill>
                  <a:schemeClr val="bg1"/>
                </a:solidFill>
                <a:latin typeface="Calibri"/>
              </a:rPr>
              <a:t>Polisi</a:t>
            </a:r>
            <a:r>
              <a:rPr lang="en-US" kern="0" dirty="0" smtClean="0">
                <a:solidFill>
                  <a:schemeClr val="bg1"/>
                </a:solidFill>
                <a:latin typeface="Calibri"/>
              </a:rPr>
              <a:t> </a:t>
            </a:r>
            <a:r>
              <a:rPr lang="en-US" kern="0" dirty="0" err="1" smtClean="0">
                <a:solidFill>
                  <a:schemeClr val="bg1"/>
                </a:solidFill>
                <a:latin typeface="Calibri"/>
              </a:rPr>
              <a:t>Pamong</a:t>
            </a:r>
            <a:r>
              <a:rPr lang="en-US" kern="0" dirty="0" smtClean="0">
                <a:solidFill>
                  <a:schemeClr val="bg1"/>
                </a:solidFill>
                <a:latin typeface="Calibri"/>
              </a:rPr>
              <a:t> </a:t>
            </a:r>
            <a:r>
              <a:rPr lang="en-US" kern="0" dirty="0" err="1" smtClean="0">
                <a:solidFill>
                  <a:schemeClr val="bg1"/>
                </a:solidFill>
                <a:latin typeface="Calibri"/>
              </a:rPr>
              <a:t>Praja</a:t>
            </a:r>
            <a:endParaRPr lang="en-US" kern="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7" name="Rectangle: Rounded Corners 49">
            <a:extLst>
              <a:ext uri="{FF2B5EF4-FFF2-40B4-BE49-F238E27FC236}">
                <a16:creationId xmlns="" xmlns:a16="http://schemas.microsoft.com/office/drawing/2014/main" id="{90ADA681-5F60-40B6-A79C-DC40F36C99DA}"/>
              </a:ext>
            </a:extLst>
          </p:cNvPr>
          <p:cNvSpPr/>
          <p:nvPr/>
        </p:nvSpPr>
        <p:spPr>
          <a:xfrm>
            <a:off x="12892139" y="345174"/>
            <a:ext cx="4755175" cy="1148952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91373" tIns="45682" rIns="91373" bIns="45682" rtlCol="0" anchor="ctr"/>
          <a:lstStyle/>
          <a:p>
            <a:pPr algn="ctr" defTabSz="913705"/>
            <a:r>
              <a:rPr lang="en-US" kern="0" dirty="0" err="1" smtClean="0">
                <a:solidFill>
                  <a:sysClr val="window" lastClr="FFFFFF"/>
                </a:solidFill>
                <a:latin typeface="Calibri"/>
              </a:rPr>
              <a:t>Pemerintah</a:t>
            </a:r>
            <a:r>
              <a:rPr lang="en-US" kern="0" dirty="0" smtClean="0">
                <a:solidFill>
                  <a:sysClr val="window" lastClr="FFFFFF"/>
                </a:solidFill>
                <a:latin typeface="Calibri"/>
              </a:rPr>
              <a:t> Daerah</a:t>
            </a:r>
            <a:endParaRPr lang="en-US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8" name="Rectangle: Rounded Corners 50">
            <a:extLst>
              <a:ext uri="{FF2B5EF4-FFF2-40B4-BE49-F238E27FC236}">
                <a16:creationId xmlns="" xmlns:a16="http://schemas.microsoft.com/office/drawing/2014/main" id="{BDBB24B2-5F12-4E14-8860-67702457660D}"/>
              </a:ext>
            </a:extLst>
          </p:cNvPr>
          <p:cNvSpPr/>
          <p:nvPr/>
        </p:nvSpPr>
        <p:spPr>
          <a:xfrm>
            <a:off x="18518598" y="323807"/>
            <a:ext cx="5759369" cy="1199858"/>
          </a:xfrm>
          <a:prstGeom prst="roundRect">
            <a:avLst/>
          </a:prstGeom>
          <a:solidFill>
            <a:srgbClr val="6D86CB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91373" tIns="45682" rIns="91373" bIns="45682" rtlCol="0" anchor="ctr"/>
          <a:lstStyle/>
          <a:p>
            <a:pPr algn="ctr" defTabSz="913705"/>
            <a:r>
              <a:rPr lang="en-US" kern="0" dirty="0" err="1" smtClean="0">
                <a:solidFill>
                  <a:sysClr val="window" lastClr="FFFFFF"/>
                </a:solidFill>
                <a:latin typeface="Calibri"/>
              </a:rPr>
              <a:t>Kementerian</a:t>
            </a:r>
            <a:r>
              <a:rPr lang="en-US" kern="0" dirty="0" smtClean="0">
                <a:solidFill>
                  <a:sysClr val="window" lastClr="FFFFFF"/>
                </a:solidFill>
                <a:latin typeface="Calibri"/>
              </a:rPr>
              <a:t> </a:t>
            </a:r>
            <a:r>
              <a:rPr lang="en-US" kern="0" dirty="0" err="1" smtClean="0">
                <a:solidFill>
                  <a:sysClr val="window" lastClr="FFFFFF"/>
                </a:solidFill>
                <a:latin typeface="Calibri"/>
              </a:rPr>
              <a:t>Dalam</a:t>
            </a:r>
            <a:r>
              <a:rPr lang="en-US" kern="0" dirty="0" smtClean="0">
                <a:solidFill>
                  <a:sysClr val="window" lastClr="FFFFFF"/>
                </a:solidFill>
                <a:latin typeface="Calibri"/>
              </a:rPr>
              <a:t> </a:t>
            </a:r>
            <a:r>
              <a:rPr lang="en-US" kern="0" dirty="0" err="1" smtClean="0">
                <a:solidFill>
                  <a:sysClr val="window" lastClr="FFFFFF"/>
                </a:solidFill>
                <a:latin typeface="Calibri"/>
              </a:rPr>
              <a:t>Negeri</a:t>
            </a:r>
            <a:endParaRPr lang="en-US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2" name="Rectangle: Rounded Corners 27">
            <a:extLst>
              <a:ext uri="{FF2B5EF4-FFF2-40B4-BE49-F238E27FC236}">
                <a16:creationId xmlns="" xmlns:a16="http://schemas.microsoft.com/office/drawing/2014/main" id="{B8A91324-EE53-4238-96AC-42EFDFAF106A}"/>
              </a:ext>
            </a:extLst>
          </p:cNvPr>
          <p:cNvSpPr/>
          <p:nvPr/>
        </p:nvSpPr>
        <p:spPr>
          <a:xfrm>
            <a:off x="-7058626" y="9016911"/>
            <a:ext cx="2202792" cy="5614334"/>
          </a:xfrm>
          <a:prstGeom prst="roundRect">
            <a:avLst>
              <a:gd name="adj" fmla="val 0"/>
            </a:avLst>
          </a:prstGeom>
          <a:solidFill>
            <a:schemeClr val="accent3">
              <a:lumMod val="60000"/>
              <a:lumOff val="40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13" name="Rectangle: Rounded Corners 28">
            <a:extLst>
              <a:ext uri="{FF2B5EF4-FFF2-40B4-BE49-F238E27FC236}">
                <a16:creationId xmlns="" xmlns:a16="http://schemas.microsoft.com/office/drawing/2014/main" id="{93F996A3-0DB2-4F41-AB7D-1F66BC26491A}"/>
              </a:ext>
            </a:extLst>
          </p:cNvPr>
          <p:cNvSpPr/>
          <p:nvPr/>
        </p:nvSpPr>
        <p:spPr>
          <a:xfrm>
            <a:off x="391630" y="403148"/>
            <a:ext cx="5212751" cy="1130836"/>
          </a:xfrm>
          <a:prstGeom prst="roundRect">
            <a:avLst/>
          </a:prstGeom>
          <a:solidFill>
            <a:srgbClr val="FF9900"/>
          </a:solidFill>
          <a:ln w="25400" cap="flat" cmpd="sng" algn="ctr">
            <a:noFill/>
            <a:prstDash val="solid"/>
          </a:ln>
          <a:effectLst/>
        </p:spPr>
        <p:txBody>
          <a:bodyPr lIns="91373" tIns="45682" rIns="91373" bIns="45682" rtlCol="0" anchor="ctr"/>
          <a:lstStyle/>
          <a:p>
            <a:pPr algn="ctr" defTabSz="913705"/>
            <a:r>
              <a:rPr lang="en-US" kern="0" dirty="0" err="1" smtClean="0">
                <a:solidFill>
                  <a:srgbClr val="FFFFFF"/>
                </a:solidFill>
                <a:latin typeface="Calibri"/>
              </a:rPr>
              <a:t>Masyarakat</a:t>
            </a:r>
            <a:endParaRPr lang="en-US" kern="0" dirty="0">
              <a:solidFill>
                <a:srgbClr val="FFFFFF"/>
              </a:solidFill>
              <a:latin typeface="Calibri"/>
            </a:endParaRPr>
          </a:p>
        </p:txBody>
      </p:sp>
      <p:cxnSp>
        <p:nvCxnSpPr>
          <p:cNvPr id="37" name="Straight Connector 36">
            <a:extLst>
              <a:ext uri="{FF2B5EF4-FFF2-40B4-BE49-F238E27FC236}">
                <a16:creationId xmlns="" xmlns:a16="http://schemas.microsoft.com/office/drawing/2014/main" id="{CD64AD17-0229-4EB9-888A-6553796B7AC3}"/>
              </a:ext>
            </a:extLst>
          </p:cNvPr>
          <p:cNvCxnSpPr>
            <a:cxnSpLocks/>
            <a:endCxn id="50" idx="0"/>
          </p:cNvCxnSpPr>
          <p:nvPr/>
        </p:nvCxnSpPr>
        <p:spPr>
          <a:xfrm>
            <a:off x="391630" y="2636404"/>
            <a:ext cx="23421091" cy="30840"/>
          </a:xfrm>
          <a:prstGeom prst="line">
            <a:avLst/>
          </a:prstGeom>
          <a:ln w="57150" cmpd="sng">
            <a:solidFill>
              <a:srgbClr val="C00000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>
            <a:extLst>
              <a:ext uri="{FF2B5EF4-FFF2-40B4-BE49-F238E27FC236}">
                <a16:creationId xmlns="" xmlns:a16="http://schemas.microsoft.com/office/drawing/2014/main" id="{99BB455D-B655-4484-A69C-CABD21193479}"/>
              </a:ext>
            </a:extLst>
          </p:cNvPr>
          <p:cNvSpPr/>
          <p:nvPr/>
        </p:nvSpPr>
        <p:spPr>
          <a:xfrm rot="16200000">
            <a:off x="226285" y="2479400"/>
            <a:ext cx="333262" cy="337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16200000">
            <a:off x="986942" y="5641203"/>
            <a:ext cx="2997744" cy="6003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laporan</a:t>
            </a:r>
            <a:r>
              <a:rPr lang="en-US" sz="1900" dirty="0"/>
              <a:t> </a:t>
            </a:r>
            <a:r>
              <a:rPr lang="en-US" sz="1900" dirty="0" err="1"/>
              <a:t>warga</a:t>
            </a:r>
            <a:r>
              <a:rPr lang="en-US" sz="1900" dirty="0"/>
              <a:t> </a:t>
            </a:r>
            <a:endParaRPr lang="en-US" sz="1200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2786010" y="2636404"/>
            <a:ext cx="0" cy="6161416"/>
          </a:xfrm>
          <a:prstGeom prst="line">
            <a:avLst/>
          </a:prstGeom>
          <a:ln w="57150" cmpd="sng">
            <a:solidFill>
              <a:srgbClr val="B51C1C"/>
            </a:solidFill>
            <a:prstDash val="solid"/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="" xmlns:a16="http://schemas.microsoft.com/office/drawing/2014/main" id="{99BB455D-B655-4484-A69C-CABD21193479}"/>
              </a:ext>
            </a:extLst>
          </p:cNvPr>
          <p:cNvSpPr/>
          <p:nvPr/>
        </p:nvSpPr>
        <p:spPr>
          <a:xfrm rot="16200000">
            <a:off x="23812045" y="2498744"/>
            <a:ext cx="338328" cy="337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>
            <a:off x="12242366" y="2636404"/>
            <a:ext cx="4105400" cy="6400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Pengolah</a:t>
            </a:r>
            <a:r>
              <a:rPr lang="en-US" sz="1900" dirty="0"/>
              <a:t> data</a:t>
            </a:r>
            <a:endParaRPr lang="en-US" sz="1200" dirty="0"/>
          </a:p>
        </p:txBody>
      </p: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16200000">
            <a:off x="17888165" y="5063180"/>
            <a:ext cx="4508820" cy="640081"/>
          </a:xfrm>
          <a:prstGeom prst="rect">
            <a:avLst/>
          </a:prstGeom>
          <a:solidFill>
            <a:srgbClr val="293D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Pengambilan</a:t>
            </a:r>
            <a:r>
              <a:rPr lang="en-US" sz="1900" dirty="0"/>
              <a:t> </a:t>
            </a:r>
            <a:r>
              <a:rPr lang="en-US" sz="1900" dirty="0" err="1"/>
              <a:t>kebijakan</a:t>
            </a:r>
            <a:r>
              <a:rPr lang="en-US" sz="1900" dirty="0"/>
              <a:t> </a:t>
            </a:r>
            <a:r>
              <a:rPr lang="en-US" sz="1900" dirty="0" err="1"/>
              <a:t>tingkat</a:t>
            </a:r>
            <a:r>
              <a:rPr lang="en-US" sz="1900" dirty="0"/>
              <a:t> </a:t>
            </a:r>
            <a:r>
              <a:rPr lang="en-US" sz="1900" dirty="0" err="1"/>
              <a:t>pusat</a:t>
            </a:r>
            <a:endParaRPr lang="en-US" sz="1200" dirty="0"/>
          </a:p>
        </p:txBody>
      </p:sp>
      <p:pic>
        <p:nvPicPr>
          <p:cNvPr id="61" name="Picture 60" descr="head_phon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622" y="8738748"/>
            <a:ext cx="2980592" cy="3261656"/>
          </a:xfrm>
          <a:prstGeom prst="rect">
            <a:avLst/>
          </a:prstGeom>
        </p:spPr>
      </p:pic>
      <p:pic>
        <p:nvPicPr>
          <p:cNvPr id="66" name="Picture 65" descr="polpp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354" y="7783120"/>
            <a:ext cx="2184338" cy="4572000"/>
          </a:xfrm>
          <a:prstGeom prst="rect">
            <a:avLst/>
          </a:prstGeom>
        </p:spPr>
      </p:pic>
      <p:cxnSp>
        <p:nvCxnSpPr>
          <p:cNvPr id="68" name="Straight Connector 67"/>
          <p:cNvCxnSpPr>
            <a:stCxn id="66" idx="3"/>
          </p:cNvCxnSpPr>
          <p:nvPr/>
        </p:nvCxnSpPr>
        <p:spPr>
          <a:xfrm>
            <a:off x="8780695" y="10069120"/>
            <a:ext cx="847798" cy="2820"/>
          </a:xfrm>
          <a:prstGeom prst="line">
            <a:avLst/>
          </a:prstGeom>
          <a:ln w="38100" cmpd="sng">
            <a:solidFill>
              <a:srgbClr val="B51C1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15062972" y="3692060"/>
            <a:ext cx="0" cy="4091060"/>
          </a:xfrm>
          <a:prstGeom prst="line">
            <a:avLst/>
          </a:prstGeom>
          <a:ln w="57150" cmpd="sng">
            <a:solidFill>
              <a:srgbClr val="7794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7649630" y="3692060"/>
            <a:ext cx="7413346" cy="0"/>
          </a:xfrm>
          <a:prstGeom prst="line">
            <a:avLst/>
          </a:prstGeom>
          <a:ln w="57150" cmpd="sng">
            <a:solidFill>
              <a:srgbClr val="7794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7649629" y="3692060"/>
            <a:ext cx="0" cy="4091060"/>
          </a:xfrm>
          <a:prstGeom prst="line">
            <a:avLst/>
          </a:prstGeom>
          <a:ln w="57150" cmpd="sng">
            <a:solidFill>
              <a:srgbClr val="77943E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>
            <a:off x="9894305" y="4814446"/>
            <a:ext cx="4105400" cy="640080"/>
          </a:xfrm>
          <a:prstGeom prst="rect">
            <a:avLst/>
          </a:prstGeom>
          <a:solidFill>
            <a:srgbClr val="77943E"/>
          </a:solidFill>
          <a:ln>
            <a:solidFill>
              <a:srgbClr val="7794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/>
              <a:t>Dispatching </a:t>
            </a:r>
            <a:r>
              <a:rPr lang="en-US" sz="1900" dirty="0" err="1"/>
              <a:t>sesuai</a:t>
            </a:r>
            <a:r>
              <a:rPr lang="en-US" sz="1900" dirty="0"/>
              <a:t> </a:t>
            </a:r>
            <a:r>
              <a:rPr lang="en-US" sz="1900" dirty="0" err="1"/>
              <a:t>disposisi</a:t>
            </a:r>
            <a:r>
              <a:rPr lang="en-US" sz="1900" dirty="0"/>
              <a:t> </a:t>
            </a:r>
            <a:endParaRPr lang="en-US" sz="1200" dirty="0"/>
          </a:p>
        </p:txBody>
      </p:sp>
      <p:cxnSp>
        <p:nvCxnSpPr>
          <p:cNvPr id="82" name="Straight Connector 81"/>
          <p:cNvCxnSpPr/>
          <p:nvPr/>
        </p:nvCxnSpPr>
        <p:spPr>
          <a:xfrm>
            <a:off x="16613579" y="2667244"/>
            <a:ext cx="0" cy="5115876"/>
          </a:xfrm>
          <a:prstGeom prst="line">
            <a:avLst/>
          </a:prstGeom>
          <a:ln w="38100" cmpd="sng">
            <a:solidFill>
              <a:srgbClr val="B51C1C"/>
            </a:solidFill>
            <a:prstDash val="sysDash"/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19177834" y="2667251"/>
            <a:ext cx="0" cy="5109202"/>
          </a:xfrm>
          <a:prstGeom prst="line">
            <a:avLst/>
          </a:prstGeom>
          <a:ln w="38100" cmpd="sng">
            <a:solidFill>
              <a:srgbClr val="293D73"/>
            </a:solidFill>
            <a:prstDash val="dot"/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20462614" y="2636404"/>
            <a:ext cx="0" cy="5259632"/>
          </a:xfrm>
          <a:prstGeom prst="line">
            <a:avLst/>
          </a:prstGeom>
          <a:ln w="57150" cmpd="sng">
            <a:solidFill>
              <a:srgbClr val="293D73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Rectangle 78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16200000">
            <a:off x="8345937" y="8295351"/>
            <a:ext cx="2997744" cy="6003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Pelaporan</a:t>
            </a:r>
            <a:r>
              <a:rPr lang="en-US" sz="1900" dirty="0"/>
              <a:t> </a:t>
            </a:r>
            <a:r>
              <a:rPr lang="en-US" sz="1900" dirty="0" err="1"/>
              <a:t>angka</a:t>
            </a:r>
            <a:r>
              <a:rPr lang="en-US" sz="1900" dirty="0"/>
              <a:t> </a:t>
            </a:r>
            <a:r>
              <a:rPr lang="en-US" sz="1900" dirty="0" err="1"/>
              <a:t>kredit</a:t>
            </a:r>
            <a:endParaRPr lang="en-US" sz="1200" dirty="0"/>
          </a:p>
        </p:txBody>
      </p:sp>
      <p:sp>
        <p:nvSpPr>
          <p:cNvPr id="87" name="Rectangle 86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5400000">
            <a:off x="2473389" y="5670739"/>
            <a:ext cx="2997744" cy="6003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informasi</a:t>
            </a:r>
            <a:endParaRPr lang="en-US" sz="1200" dirty="0"/>
          </a:p>
        </p:txBody>
      </p:sp>
      <p:cxnSp>
        <p:nvCxnSpPr>
          <p:cNvPr id="88" name="Straight Connector 87"/>
          <p:cNvCxnSpPr/>
          <p:nvPr/>
        </p:nvCxnSpPr>
        <p:spPr>
          <a:xfrm flipH="1">
            <a:off x="3670925" y="2636406"/>
            <a:ext cx="10843" cy="6161416"/>
          </a:xfrm>
          <a:prstGeom prst="line">
            <a:avLst/>
          </a:prstGeom>
          <a:ln w="57150" cmpd="sng">
            <a:solidFill>
              <a:srgbClr val="B51C1C"/>
            </a:solidFill>
            <a:prstDash val="solid"/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7093182" y="4784910"/>
            <a:ext cx="0" cy="2991536"/>
          </a:xfrm>
          <a:prstGeom prst="line">
            <a:avLst/>
          </a:prstGeom>
          <a:ln w="57150" cmpd="sng">
            <a:solidFill>
              <a:srgbClr val="77943E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>
            <a:off x="7093184" y="4814446"/>
            <a:ext cx="6906521" cy="0"/>
          </a:xfrm>
          <a:prstGeom prst="line">
            <a:avLst/>
          </a:prstGeom>
          <a:ln w="57150" cmpd="sng">
            <a:solidFill>
              <a:srgbClr val="7794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V="1">
            <a:off x="13999705" y="4784912"/>
            <a:ext cx="0" cy="2998208"/>
          </a:xfrm>
          <a:prstGeom prst="line">
            <a:avLst/>
          </a:prstGeom>
          <a:ln w="57150" cmpd="sng">
            <a:solidFill>
              <a:srgbClr val="7794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Rectangle 97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16200000">
            <a:off x="13289365" y="5272262"/>
            <a:ext cx="2925424" cy="621793"/>
          </a:xfrm>
          <a:prstGeom prst="rect">
            <a:avLst/>
          </a:prstGeom>
          <a:solidFill>
            <a:srgbClr val="7794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Penilain</a:t>
            </a:r>
            <a:r>
              <a:rPr lang="en-US" sz="1900" dirty="0"/>
              <a:t> A. </a:t>
            </a:r>
            <a:r>
              <a:rPr lang="en-US" sz="1900" dirty="0" err="1"/>
              <a:t>Kredit</a:t>
            </a:r>
            <a:endParaRPr lang="en-US" sz="1200" dirty="0"/>
          </a:p>
        </p:txBody>
      </p:sp>
      <p:cxnSp>
        <p:nvCxnSpPr>
          <p:cNvPr id="104" name="Straight Connector 103"/>
          <p:cNvCxnSpPr/>
          <p:nvPr/>
        </p:nvCxnSpPr>
        <p:spPr>
          <a:xfrm>
            <a:off x="21353395" y="2637708"/>
            <a:ext cx="0" cy="5259632"/>
          </a:xfrm>
          <a:prstGeom prst="line">
            <a:avLst/>
          </a:prstGeom>
          <a:ln w="57150" cmpd="sng">
            <a:solidFill>
              <a:srgbClr val="293D73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6" name="Rectangle 105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16200000">
            <a:off x="20211429" y="5188490"/>
            <a:ext cx="2924026" cy="640081"/>
          </a:xfrm>
          <a:prstGeom prst="rect">
            <a:avLst/>
          </a:prstGeom>
          <a:solidFill>
            <a:srgbClr val="293D73"/>
          </a:solidFill>
          <a:ln>
            <a:solidFill>
              <a:srgbClr val="293D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Penyebaran</a:t>
            </a:r>
            <a:r>
              <a:rPr lang="en-US" sz="1900" dirty="0"/>
              <a:t> </a:t>
            </a:r>
            <a:r>
              <a:rPr lang="en-US" sz="1900" dirty="0" err="1"/>
              <a:t>informasi</a:t>
            </a:r>
            <a:endParaRPr lang="en-US" sz="1200" dirty="0"/>
          </a:p>
        </p:txBody>
      </p:sp>
      <p:cxnSp>
        <p:nvCxnSpPr>
          <p:cNvPr id="107" name="Straight Connector 106"/>
          <p:cNvCxnSpPr/>
          <p:nvPr/>
        </p:nvCxnSpPr>
        <p:spPr>
          <a:xfrm>
            <a:off x="17292885" y="2599620"/>
            <a:ext cx="0" cy="5259632"/>
          </a:xfrm>
          <a:prstGeom prst="line">
            <a:avLst/>
          </a:prstGeom>
          <a:ln w="57150" cmpd="sng">
            <a:solidFill>
              <a:srgbClr val="B51C1C"/>
            </a:solidFill>
            <a:headEnd type="triangl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8" name="Rectangle 107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16200000">
            <a:off x="16150916" y="5150400"/>
            <a:ext cx="2924026" cy="64008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Penyebaran</a:t>
            </a:r>
            <a:r>
              <a:rPr lang="en-US" sz="1900" dirty="0"/>
              <a:t> </a:t>
            </a:r>
            <a:r>
              <a:rPr lang="en-US" sz="1900" dirty="0" err="1"/>
              <a:t>informasi</a:t>
            </a:r>
            <a:endParaRPr lang="en-US" sz="1200" dirty="0"/>
          </a:p>
        </p:txBody>
      </p:sp>
      <p:pic>
        <p:nvPicPr>
          <p:cNvPr id="6" name="Picture 5" descr="maxresdefault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2668" y="7776446"/>
            <a:ext cx="9971864" cy="4823716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="" xmlns:a16="http://schemas.microsoft.com/office/drawing/2014/main" id="{9A6FCA22-A039-4E91-9425-B6F4AD05501D}"/>
              </a:ext>
            </a:extLst>
          </p:cNvPr>
          <p:cNvSpPr/>
          <p:nvPr/>
        </p:nvSpPr>
        <p:spPr>
          <a:xfrm rot="16200000">
            <a:off x="7770348" y="5031739"/>
            <a:ext cx="2997744" cy="60039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3" tIns="45682" rIns="91373" bIns="45682" rtlCol="0" anchor="ctr"/>
          <a:lstStyle/>
          <a:p>
            <a:pPr algn="ctr"/>
            <a:r>
              <a:rPr lang="en-US" sz="1900" dirty="0" err="1"/>
              <a:t>Laporan</a:t>
            </a:r>
            <a:r>
              <a:rPr lang="en-US" sz="1900" dirty="0"/>
              <a:t> </a:t>
            </a:r>
            <a:r>
              <a:rPr lang="en-US" sz="1900" dirty="0" err="1"/>
              <a:t>penyelidikan</a:t>
            </a:r>
            <a:endParaRPr lang="en-US" sz="1200" dirty="0"/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9569419" y="2636411"/>
            <a:ext cx="0" cy="7435534"/>
          </a:xfrm>
          <a:prstGeom prst="line">
            <a:avLst/>
          </a:prstGeom>
          <a:ln w="57150" cmpd="sng">
            <a:solidFill>
              <a:srgbClr val="B51C1C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3698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31600666" y="5898459"/>
            <a:ext cx="438981" cy="881196"/>
          </a:xfrm>
          <a:prstGeom prst="rect">
            <a:avLst/>
          </a:prstGeom>
          <a:noFill/>
        </p:spPr>
        <p:txBody>
          <a:bodyPr wrap="none" lIns="217368" tIns="108677" rIns="217368" bIns="108677" rtlCol="0">
            <a:spAutoFit/>
          </a:bodyPr>
          <a:lstStyle/>
          <a:p>
            <a:pPr defTabSz="1086608"/>
            <a:endParaRPr lang="en-US" sz="43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375718" y="5916407"/>
            <a:ext cx="438981" cy="804252"/>
          </a:xfrm>
          <a:prstGeom prst="rect">
            <a:avLst/>
          </a:prstGeom>
          <a:noFill/>
        </p:spPr>
        <p:txBody>
          <a:bodyPr wrap="none" lIns="217368" tIns="108677" rIns="217368" bIns="108677" rtlCol="0">
            <a:spAutoFit/>
          </a:bodyPr>
          <a:lstStyle/>
          <a:p>
            <a:pPr defTabSz="1086608"/>
            <a:endParaRPr lang="en-US" sz="38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286069" y="4022802"/>
            <a:ext cx="5334410" cy="400507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217368" tIns="108677" rIns="217368" bIns="108677" rtlCol="0" anchor="ctr"/>
          <a:lstStyle/>
          <a:p>
            <a:pPr algn="ctr" defTabSz="1086608"/>
            <a:endParaRPr lang="en-US" sz="4800" b="1" dirty="0">
              <a:solidFill>
                <a:prstClr val="black"/>
              </a:solidFill>
              <a:latin typeface="Calibri"/>
            </a:endParaRPr>
          </a:p>
          <a:p>
            <a:pPr algn="ctr" defTabSz="1086608"/>
            <a:endParaRPr lang="en-US" sz="4800" b="1" dirty="0">
              <a:solidFill>
                <a:prstClr val="black"/>
              </a:solidFill>
              <a:latin typeface="Calibri"/>
            </a:endParaRPr>
          </a:p>
          <a:p>
            <a:pPr algn="ctr" defTabSz="1086608"/>
            <a:endParaRPr lang="en-US" sz="48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6822131" y="4022802"/>
            <a:ext cx="5334410" cy="400507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217368" tIns="108677" rIns="217368" bIns="108677" rtlCol="0" anchor="ctr"/>
          <a:lstStyle/>
          <a:p>
            <a:pPr algn="ctr" defTabSz="1086608"/>
            <a:endParaRPr lang="en-US" sz="43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2347814" y="4042096"/>
            <a:ext cx="5334410" cy="400507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217368" tIns="108677" rIns="217368" bIns="108677" rtlCol="0" anchor="ctr"/>
          <a:lstStyle/>
          <a:p>
            <a:pPr algn="ctr" defTabSz="1086608"/>
            <a:endParaRPr lang="en-US" sz="43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7883876" y="4042096"/>
            <a:ext cx="5334410" cy="400507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217368" tIns="108677" rIns="217368" bIns="108677" rtlCol="0" anchor="ctr"/>
          <a:lstStyle/>
          <a:p>
            <a:pPr algn="ctr" defTabSz="1086608"/>
            <a:endParaRPr lang="en-US" sz="43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Picture 3" descr="courthouse-29396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9071" y="4765891"/>
            <a:ext cx="2911236" cy="16355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65694" y="6684836"/>
            <a:ext cx="3021739" cy="665753"/>
          </a:xfrm>
          <a:prstGeom prst="rect">
            <a:avLst/>
          </a:prstGeom>
          <a:noFill/>
        </p:spPr>
        <p:txBody>
          <a:bodyPr wrap="none" lIns="217368" tIns="108677" rIns="217368" bIns="108677" rtlCol="0">
            <a:spAutoFit/>
          </a:bodyPr>
          <a:lstStyle/>
          <a:p>
            <a:pPr defTabSz="1086608"/>
            <a:r>
              <a:rPr lang="en-US" sz="2900" b="1" dirty="0">
                <a:solidFill>
                  <a:srgbClr val="FF6600"/>
                </a:solidFill>
                <a:latin typeface="Arial"/>
                <a:cs typeface="Arial"/>
              </a:rPr>
              <a:t>MASYARAKAT</a:t>
            </a:r>
            <a:endParaRPr lang="en-US" sz="2600" b="1" dirty="0">
              <a:solidFill>
                <a:srgbClr val="FF6600"/>
              </a:solidFill>
              <a:latin typeface="Arial"/>
              <a:cs typeface="Arial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891393" y="6684836"/>
            <a:ext cx="4757559" cy="665753"/>
          </a:xfrm>
          <a:prstGeom prst="rect">
            <a:avLst/>
          </a:prstGeom>
          <a:noFill/>
        </p:spPr>
        <p:txBody>
          <a:bodyPr wrap="none" lIns="217368" tIns="108677" rIns="217368" bIns="108677" rtlCol="0">
            <a:spAutoFit/>
          </a:bodyPr>
          <a:lstStyle/>
          <a:p>
            <a:pPr defTabSz="1086608"/>
            <a:r>
              <a:rPr lang="en-US" sz="2900" b="1" dirty="0">
                <a:solidFill>
                  <a:srgbClr val="FF6600"/>
                </a:solidFill>
                <a:latin typeface="Arial"/>
                <a:cs typeface="Arial"/>
              </a:rPr>
              <a:t>POLISI PAMONG PRAJA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9109110" y="6626292"/>
            <a:ext cx="2980336" cy="665753"/>
          </a:xfrm>
          <a:prstGeom prst="rect">
            <a:avLst/>
          </a:prstGeom>
          <a:noFill/>
        </p:spPr>
        <p:txBody>
          <a:bodyPr wrap="none" lIns="217368" tIns="108677" rIns="217368" bIns="108677" rtlCol="0">
            <a:spAutoFit/>
          </a:bodyPr>
          <a:lstStyle/>
          <a:p>
            <a:pPr defTabSz="1086608"/>
            <a:r>
              <a:rPr lang="en-US" sz="2900" b="1" dirty="0">
                <a:solidFill>
                  <a:srgbClr val="FF6600"/>
                </a:solidFill>
                <a:latin typeface="Arial"/>
                <a:cs typeface="Arial"/>
              </a:rPr>
              <a:t>KEMENDAGRI</a:t>
            </a:r>
            <a:endParaRPr lang="en-US" sz="2600" b="1" dirty="0">
              <a:solidFill>
                <a:srgbClr val="FF6600"/>
              </a:solidFill>
              <a:latin typeface="Arial"/>
              <a:cs typeface="Arial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904626" y="7009988"/>
            <a:ext cx="3780059" cy="665753"/>
          </a:xfrm>
          <a:prstGeom prst="rect">
            <a:avLst/>
          </a:prstGeom>
        </p:spPr>
        <p:txBody>
          <a:bodyPr wrap="none" lIns="217368" tIns="108677" rIns="217368" bIns="108677">
            <a:spAutoFit/>
          </a:bodyPr>
          <a:lstStyle/>
          <a:p>
            <a:pPr defTabSz="1086608"/>
            <a:r>
              <a:rPr lang="fi-FI" sz="2900" dirty="0">
                <a:solidFill>
                  <a:prstClr val="black"/>
                </a:solidFill>
                <a:latin typeface="Calibri"/>
              </a:rPr>
              <a:t> </a:t>
            </a:r>
            <a:r>
              <a:rPr lang="fi-FI" sz="2900" dirty="0" err="1">
                <a:solidFill>
                  <a:prstClr val="black"/>
                </a:solidFill>
                <a:latin typeface="Calibri"/>
              </a:rPr>
              <a:t>Bidang</a:t>
            </a:r>
            <a:r>
              <a:rPr lang="fi-FI" sz="2900" dirty="0">
                <a:solidFill>
                  <a:prstClr val="black"/>
                </a:solidFill>
                <a:latin typeface="Calibri"/>
              </a:rPr>
              <a:t> </a:t>
            </a:r>
            <a:r>
              <a:rPr lang="fi-FI" sz="2900" dirty="0" err="1">
                <a:solidFill>
                  <a:prstClr val="black"/>
                </a:solidFill>
                <a:latin typeface="Calibri"/>
              </a:rPr>
              <a:t>Pemerintahan</a:t>
            </a:r>
            <a:r>
              <a:rPr lang="fi-FI" sz="2900" dirty="0">
                <a:solidFill>
                  <a:prstClr val="black"/>
                </a:solidFill>
                <a:latin typeface="Calibri"/>
              </a:rPr>
              <a:t> </a:t>
            </a:r>
            <a:endParaRPr lang="en-US" sz="29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671998" y="7012438"/>
            <a:ext cx="5108209" cy="665753"/>
          </a:xfrm>
          <a:prstGeom prst="rect">
            <a:avLst/>
          </a:prstGeom>
        </p:spPr>
        <p:txBody>
          <a:bodyPr wrap="none" lIns="217368" tIns="108677" rIns="217368" bIns="108677">
            <a:spAutoFit/>
          </a:bodyPr>
          <a:lstStyle/>
          <a:p>
            <a:pPr defTabSz="1086608"/>
            <a:r>
              <a:rPr lang="hr-HR" sz="2900" dirty="0">
                <a:solidFill>
                  <a:prstClr val="black"/>
                </a:solidFill>
                <a:latin typeface="Calibri"/>
              </a:rPr>
              <a:t>Bidang Ekonomi dan Keuangan</a:t>
            </a:r>
            <a:endParaRPr lang="en-US" sz="29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3368679" y="7024716"/>
            <a:ext cx="3386008" cy="665753"/>
          </a:xfrm>
          <a:prstGeom prst="rect">
            <a:avLst/>
          </a:prstGeom>
        </p:spPr>
        <p:txBody>
          <a:bodyPr wrap="none" lIns="217368" tIns="108677" rIns="217368" bIns="108677">
            <a:spAutoFit/>
          </a:bodyPr>
          <a:lstStyle/>
          <a:p>
            <a:pPr defTabSz="1086608"/>
            <a:r>
              <a:rPr lang="is-IS" sz="2900" dirty="0">
                <a:solidFill>
                  <a:prstClr val="black"/>
                </a:solidFill>
                <a:latin typeface="Calibri"/>
              </a:rPr>
              <a:t>Pemerintah Daerah</a:t>
            </a:r>
            <a:endParaRPr lang="en-US" sz="29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8011821" y="6958590"/>
            <a:ext cx="4517860" cy="665753"/>
          </a:xfrm>
          <a:prstGeom prst="rect">
            <a:avLst/>
          </a:prstGeom>
        </p:spPr>
        <p:txBody>
          <a:bodyPr wrap="none" lIns="217368" tIns="108677" rIns="217368" bIns="108677">
            <a:spAutoFit/>
          </a:bodyPr>
          <a:lstStyle/>
          <a:p>
            <a:pPr defTabSz="1086608"/>
            <a:r>
              <a:rPr lang="fi-FI" sz="2900" dirty="0" err="1">
                <a:solidFill>
                  <a:prstClr val="black"/>
                </a:solidFill>
                <a:latin typeface="Calibri"/>
              </a:rPr>
              <a:t>Instansi</a:t>
            </a:r>
            <a:r>
              <a:rPr lang="fi-FI" sz="2900" dirty="0">
                <a:solidFill>
                  <a:prstClr val="black"/>
                </a:solidFill>
                <a:latin typeface="Calibri"/>
              </a:rPr>
              <a:t> </a:t>
            </a:r>
            <a:r>
              <a:rPr lang="fi-FI" sz="2900" dirty="0" err="1">
                <a:solidFill>
                  <a:prstClr val="black"/>
                </a:solidFill>
                <a:latin typeface="Calibri"/>
              </a:rPr>
              <a:t>Pembina</a:t>
            </a:r>
            <a:r>
              <a:rPr lang="fi-FI" sz="2900" dirty="0">
                <a:solidFill>
                  <a:prstClr val="black"/>
                </a:solidFill>
                <a:latin typeface="Calibri"/>
              </a:rPr>
              <a:t> </a:t>
            </a:r>
            <a:r>
              <a:rPr lang="fi-FI" sz="2900" dirty="0" err="1">
                <a:solidFill>
                  <a:prstClr val="black"/>
                </a:solidFill>
                <a:latin typeface="Calibri"/>
              </a:rPr>
              <a:t>Satpol</a:t>
            </a:r>
            <a:r>
              <a:rPr lang="fi-FI" sz="2900" dirty="0">
                <a:solidFill>
                  <a:prstClr val="black"/>
                </a:solidFill>
                <a:latin typeface="Calibri"/>
              </a:rPr>
              <a:t> PP</a:t>
            </a:r>
            <a:endParaRPr lang="en-US" sz="29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" name="Picture 2" descr="owakokwakowwkakwoaowakowao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867" y="4230215"/>
            <a:ext cx="2958021" cy="2445726"/>
          </a:xfrm>
          <a:prstGeom prst="rect">
            <a:avLst/>
          </a:prstGeom>
        </p:spPr>
      </p:pic>
      <p:pic>
        <p:nvPicPr>
          <p:cNvPr id="5" name="Picture 4" descr="capitol-buildin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606" y="4335880"/>
            <a:ext cx="2906294" cy="218028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3816369" y="6717340"/>
            <a:ext cx="2505659" cy="665753"/>
          </a:xfrm>
          <a:prstGeom prst="rect">
            <a:avLst/>
          </a:prstGeom>
          <a:noFill/>
        </p:spPr>
        <p:txBody>
          <a:bodyPr wrap="none" lIns="217368" tIns="108677" rIns="217368" bIns="108677" rtlCol="0">
            <a:spAutoFit/>
          </a:bodyPr>
          <a:lstStyle/>
          <a:p>
            <a:pPr defTabSz="1086608"/>
            <a:r>
              <a:rPr lang="en-US" sz="2900" b="1" dirty="0">
                <a:solidFill>
                  <a:srgbClr val="FF6600"/>
                </a:solidFill>
                <a:latin typeface="Arial"/>
                <a:cs typeface="Arial"/>
              </a:rPr>
              <a:t>SATPOL PP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786733" y="8047181"/>
            <a:ext cx="7806830" cy="2136636"/>
            <a:chOff x="1045297" y="4023584"/>
            <a:chExt cx="2928324" cy="1068318"/>
          </a:xfrm>
        </p:grpSpPr>
        <p:sp>
          <p:nvSpPr>
            <p:cNvPr id="28" name="Left Brace 27"/>
            <p:cNvSpPr/>
            <p:nvPr/>
          </p:nvSpPr>
          <p:spPr>
            <a:xfrm rot="16200000">
              <a:off x="2195233" y="2873648"/>
              <a:ext cx="628452" cy="2928324"/>
            </a:xfrm>
            <a:prstGeom prst="leftBrace">
              <a:avLst>
                <a:gd name="adj1" fmla="val 8333"/>
                <a:gd name="adj2" fmla="val 50383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1086608"/>
              <a:endParaRPr lang="en-US" sz="43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143000" y="4714875"/>
              <a:ext cx="2372296" cy="377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086608"/>
              <a:r>
                <a:rPr lang="en-US" sz="4300" dirty="0" err="1">
                  <a:solidFill>
                    <a:prstClr val="black"/>
                  </a:solidFill>
                  <a:latin typeface="Calibri"/>
                </a:rPr>
                <a:t>Pengguna</a:t>
              </a:r>
              <a:r>
                <a:rPr lang="en-US" sz="4300" dirty="0">
                  <a:solidFill>
                    <a:prstClr val="black"/>
                  </a:solidFill>
                  <a:latin typeface="Calibri"/>
                </a:rPr>
                <a:t> / </a:t>
              </a:r>
              <a:r>
                <a:rPr lang="en-US" sz="4300" dirty="0" err="1">
                  <a:solidFill>
                    <a:prstClr val="black"/>
                  </a:solidFill>
                  <a:latin typeface="Calibri"/>
                </a:rPr>
                <a:t>Penginput</a:t>
              </a:r>
              <a:r>
                <a:rPr lang="en-US" sz="4300" dirty="0">
                  <a:solidFill>
                    <a:prstClr val="black"/>
                  </a:solidFill>
                  <a:latin typeface="Calibri"/>
                </a:rPr>
                <a:t> Data</a:t>
              </a:r>
            </a:p>
          </p:txBody>
        </p:sp>
      </p:grpSp>
      <p:pic>
        <p:nvPicPr>
          <p:cNvPr id="30" name="Picture 29" descr="citizen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592" y="4230205"/>
            <a:ext cx="3315302" cy="2487126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3715642" y="1884499"/>
            <a:ext cx="8034912" cy="2114154"/>
            <a:chOff x="5144698" y="942241"/>
            <a:chExt cx="3013877" cy="1057077"/>
          </a:xfrm>
        </p:grpSpPr>
        <p:sp>
          <p:nvSpPr>
            <p:cNvPr id="31" name="Left Brace 30"/>
            <p:cNvSpPr/>
            <p:nvPr/>
          </p:nvSpPr>
          <p:spPr>
            <a:xfrm rot="5400000">
              <a:off x="6376737" y="217480"/>
              <a:ext cx="628452" cy="2935224"/>
            </a:xfrm>
            <a:prstGeom prst="leftBrace">
              <a:avLst>
                <a:gd name="adj1" fmla="val 8333"/>
                <a:gd name="adj2" fmla="val 50383"/>
              </a:avLst>
            </a:prstGeom>
            <a:ln w="381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defTabSz="1086608"/>
              <a:endParaRPr lang="en-US" sz="43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144698" y="942241"/>
              <a:ext cx="2610951" cy="377027"/>
            </a:xfrm>
            <a:prstGeom prst="rect">
              <a:avLst/>
            </a:prstGeom>
            <a:noFill/>
            <a:ln w="38100" cmpd="sng">
              <a:noFill/>
            </a:ln>
          </p:spPr>
          <p:txBody>
            <a:bodyPr wrap="none" rtlCol="0">
              <a:spAutoFit/>
            </a:bodyPr>
            <a:lstStyle/>
            <a:p>
              <a:pPr defTabSz="1086608"/>
              <a:r>
                <a:rPr lang="en-US" sz="4300" dirty="0">
                  <a:solidFill>
                    <a:prstClr val="black"/>
                  </a:solidFill>
                  <a:latin typeface="Calibri"/>
                </a:rPr>
                <a:t>Tim </a:t>
              </a:r>
              <a:r>
                <a:rPr lang="en-US" sz="4300" dirty="0" err="1">
                  <a:solidFill>
                    <a:prstClr val="black"/>
                  </a:solidFill>
                  <a:latin typeface="Calibri"/>
                </a:rPr>
                <a:t>Penilai</a:t>
              </a:r>
              <a:r>
                <a:rPr lang="en-US" sz="4300" dirty="0">
                  <a:solidFill>
                    <a:prstClr val="black"/>
                  </a:solidFill>
                  <a:latin typeface="Calibri"/>
                </a:rPr>
                <a:t> | </a:t>
              </a:r>
              <a:r>
                <a:rPr lang="en-US" sz="4300" dirty="0" err="1">
                  <a:solidFill>
                    <a:prstClr val="black"/>
                  </a:solidFill>
                  <a:latin typeface="Calibri"/>
                </a:rPr>
                <a:t>Instansi</a:t>
              </a:r>
              <a:r>
                <a:rPr lang="en-US" sz="4300" dirty="0">
                  <a:solidFill>
                    <a:prstClr val="black"/>
                  </a:solidFill>
                  <a:latin typeface="Calibri"/>
                </a:rPr>
                <a:t> Pembina</a:t>
              </a:r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5272325" y="9493261"/>
            <a:ext cx="15399850" cy="2730502"/>
          </a:xfrm>
          <a:prstGeom prst="roundRect">
            <a:avLst>
              <a:gd name="adj" fmla="val 11007"/>
            </a:avLst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17368" tIns="108677" rIns="217368" bIns="108677" rtlCol="0" anchor="ctr"/>
          <a:lstStyle/>
          <a:p>
            <a:pPr defTabSz="1086608"/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defTabSz="1086608"/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defTabSz="1086608"/>
            <a:r>
              <a:rPr lang="en-US" sz="4300" dirty="0" err="1">
                <a:solidFill>
                  <a:prstClr val="white"/>
                </a:solidFill>
                <a:latin typeface="Calibri"/>
              </a:rPr>
              <a:t>Melaporkan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insiden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/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kegiatan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terkait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pelanggaran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perda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atau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yang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mengganggu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marL="815112" indent="-815112" defTabSz="1086608">
              <a:buFont typeface="+mj-lt"/>
              <a:buAutoNum type="arabicPeriod"/>
            </a:pPr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marL="815112" indent="-815112" defTabSz="1086608">
              <a:buFont typeface="+mj-lt"/>
              <a:buAutoNum type="arabicPeriod"/>
            </a:pPr>
            <a:endParaRPr lang="en-US" sz="430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4" name="Straight Connector 13"/>
          <p:cNvCxnSpPr>
            <a:stCxn id="2" idx="2"/>
          </p:cNvCxnSpPr>
          <p:nvPr/>
        </p:nvCxnSpPr>
        <p:spPr>
          <a:xfrm>
            <a:off x="3953253" y="8027895"/>
            <a:ext cx="0" cy="2798878"/>
          </a:xfrm>
          <a:prstGeom prst="line">
            <a:avLst/>
          </a:prstGeom>
          <a:ln w="38100" cmpd="sng">
            <a:solidFill>
              <a:srgbClr val="17375E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981500" y="10858502"/>
            <a:ext cx="1319072" cy="0"/>
          </a:xfrm>
          <a:prstGeom prst="line">
            <a:avLst/>
          </a:prstGeom>
          <a:ln w="38100" cmpd="sng">
            <a:solidFill>
              <a:schemeClr val="tx2">
                <a:lumMod val="75000"/>
              </a:schemeClr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3"/>
          <p:cNvSpPr/>
          <p:nvPr/>
        </p:nvSpPr>
        <p:spPr>
          <a:xfrm>
            <a:off x="10593591" y="9481885"/>
            <a:ext cx="12624698" cy="2730502"/>
          </a:xfrm>
          <a:prstGeom prst="roundRect">
            <a:avLst>
              <a:gd name="adj" fmla="val 11007"/>
            </a:avLst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17368" tIns="108677" rIns="217368" bIns="108677" rtlCol="0" anchor="ctr"/>
          <a:lstStyle/>
          <a:p>
            <a:pPr marL="815112" indent="-815112" defTabSz="1086608">
              <a:buFont typeface="+mj-lt"/>
              <a:buAutoNum type="arabicPeriod"/>
            </a:pPr>
            <a:r>
              <a:rPr lang="en-US" sz="4300" dirty="0" err="1">
                <a:solidFill>
                  <a:prstClr val="white"/>
                </a:solidFill>
                <a:latin typeface="Calibri"/>
              </a:rPr>
              <a:t>Dokumentasi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patroli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/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penindakan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yustisi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non-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yustisi</a:t>
            </a:r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marL="815112" indent="-815112" defTabSz="1086608">
              <a:buFont typeface="+mj-lt"/>
              <a:buAutoNum type="arabicPeriod"/>
            </a:pPr>
            <a:r>
              <a:rPr lang="en-US" sz="4300" dirty="0" err="1">
                <a:solidFill>
                  <a:prstClr val="white"/>
                </a:solidFill>
                <a:latin typeface="Calibri"/>
              </a:rPr>
              <a:t>Menginput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angka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kredit</a:t>
            </a:r>
            <a:endParaRPr lang="en-US" sz="430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9274491" y="8016517"/>
            <a:ext cx="0" cy="2798878"/>
          </a:xfrm>
          <a:prstGeom prst="line">
            <a:avLst/>
          </a:prstGeom>
          <a:ln w="38100" cmpd="sng">
            <a:solidFill>
              <a:srgbClr val="17375E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274516" y="10847122"/>
            <a:ext cx="1319072" cy="0"/>
          </a:xfrm>
          <a:prstGeom prst="line">
            <a:avLst/>
          </a:prstGeom>
          <a:ln w="38100" cmpd="sng">
            <a:solidFill>
              <a:schemeClr val="tx2">
                <a:lumMod val="75000"/>
              </a:schemeClr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>
          <a:xfrm>
            <a:off x="120447" y="265245"/>
            <a:ext cx="13460182" cy="2730502"/>
          </a:xfrm>
          <a:prstGeom prst="roundRect">
            <a:avLst>
              <a:gd name="adj" fmla="val 11007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17368" tIns="108677" rIns="217368" bIns="108677" rtlCol="0" anchor="ctr"/>
          <a:lstStyle/>
          <a:p>
            <a:pPr defTabSz="1086608"/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defTabSz="1086608"/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defTabSz="1086608"/>
            <a:r>
              <a:rPr lang="en-US" sz="4300" dirty="0" err="1">
                <a:solidFill>
                  <a:prstClr val="white"/>
                </a:solidFill>
                <a:latin typeface="Calibri"/>
              </a:rPr>
              <a:t>Melaporkan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insiden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/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kegiatan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terkait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pelanggaran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perda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atau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yang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mengganggu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marL="815112" indent="-815112" defTabSz="1086608">
              <a:buFont typeface="+mj-lt"/>
              <a:buAutoNum type="arabicPeriod"/>
            </a:pPr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marL="815112" indent="-815112" defTabSz="1086608">
              <a:buFont typeface="+mj-lt"/>
              <a:buAutoNum type="arabicPeriod"/>
            </a:pPr>
            <a:endParaRPr lang="en-US" sz="430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15" name="Straight Connector 14"/>
          <p:cNvCxnSpPr>
            <a:stCxn id="38" idx="0"/>
          </p:cNvCxnSpPr>
          <p:nvPr/>
        </p:nvCxnSpPr>
        <p:spPr>
          <a:xfrm flipV="1">
            <a:off x="15014995" y="1619271"/>
            <a:ext cx="0" cy="2422846"/>
          </a:xfrm>
          <a:prstGeom prst="line">
            <a:avLst/>
          </a:prstGeom>
          <a:ln w="38100" cmpd="sng">
            <a:solidFill>
              <a:schemeClr val="accent5">
                <a:lumMod val="50000"/>
              </a:schemeClr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endCxn id="39" idx="3"/>
          </p:cNvCxnSpPr>
          <p:nvPr/>
        </p:nvCxnSpPr>
        <p:spPr>
          <a:xfrm flipH="1">
            <a:off x="13580606" y="1619250"/>
            <a:ext cx="1434389" cy="11232"/>
          </a:xfrm>
          <a:prstGeom prst="line">
            <a:avLst/>
          </a:prstGeom>
          <a:ln w="38100" cmpd="sng">
            <a:solidFill>
              <a:srgbClr val="215968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6"/>
          <p:cNvSpPr/>
          <p:nvPr/>
        </p:nvSpPr>
        <p:spPr>
          <a:xfrm>
            <a:off x="5690044" y="284293"/>
            <a:ext cx="13460182" cy="2730502"/>
          </a:xfrm>
          <a:prstGeom prst="roundRect">
            <a:avLst>
              <a:gd name="adj" fmla="val 11007"/>
            </a:avLst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17368" tIns="108677" rIns="217368" bIns="108677" rtlCol="0" anchor="ctr"/>
          <a:lstStyle/>
          <a:p>
            <a:pPr defTabSz="1086608"/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defTabSz="1086608"/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defTabSz="1086608"/>
            <a:r>
              <a:rPr lang="en-US" sz="4300" dirty="0" err="1">
                <a:solidFill>
                  <a:prstClr val="white"/>
                </a:solidFill>
                <a:latin typeface="Calibri"/>
              </a:rPr>
              <a:t>Melaporkan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insiden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/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kegiatan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terkait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pelanggaran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perda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atau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yang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mengganggu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sz="4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4300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marL="815112" indent="-815112" defTabSz="1086608">
              <a:buFont typeface="+mj-lt"/>
              <a:buAutoNum type="arabicPeriod"/>
            </a:pPr>
            <a:endParaRPr lang="en-US" sz="4300" dirty="0">
              <a:solidFill>
                <a:prstClr val="white"/>
              </a:solidFill>
              <a:latin typeface="Calibri"/>
            </a:endParaRPr>
          </a:p>
          <a:p>
            <a:pPr marL="815112" indent="-815112" defTabSz="1086608">
              <a:buFont typeface="+mj-lt"/>
              <a:buAutoNum type="arabicPeriod"/>
            </a:pPr>
            <a:endParaRPr lang="en-US" sz="4300" dirty="0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 flipV="1">
            <a:off x="20584611" y="1638321"/>
            <a:ext cx="0" cy="2422846"/>
          </a:xfrm>
          <a:prstGeom prst="line">
            <a:avLst/>
          </a:prstGeom>
          <a:ln w="38100" cmpd="sng">
            <a:solidFill>
              <a:schemeClr val="accent5">
                <a:lumMod val="50000"/>
              </a:schemeClr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endCxn id="47" idx="3"/>
          </p:cNvCxnSpPr>
          <p:nvPr/>
        </p:nvCxnSpPr>
        <p:spPr>
          <a:xfrm flipH="1">
            <a:off x="19150222" y="1638302"/>
            <a:ext cx="1434389" cy="11232"/>
          </a:xfrm>
          <a:prstGeom prst="line">
            <a:avLst/>
          </a:prstGeom>
          <a:ln w="38100" cmpd="sng">
            <a:solidFill>
              <a:srgbClr val="595959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-27022" y="12792084"/>
            <a:ext cx="24490543" cy="952144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278" tIns="45634" rIns="91278" bIns="45634" rtlCol="0" anchor="t"/>
          <a:lstStyle/>
          <a:p>
            <a:pPr algn="r" defTabSz="1086608"/>
            <a:r>
              <a:rPr lang="en-US" sz="4300" dirty="0">
                <a:solidFill>
                  <a:srgbClr val="FBB62B"/>
                </a:solidFill>
                <a:latin typeface="Calibri"/>
              </a:rPr>
              <a:t>       </a:t>
            </a:r>
          </a:p>
        </p:txBody>
      </p:sp>
      <p:sp>
        <p:nvSpPr>
          <p:cNvPr id="44" name="Parallelogram 43"/>
          <p:cNvSpPr/>
          <p:nvPr/>
        </p:nvSpPr>
        <p:spPr>
          <a:xfrm>
            <a:off x="-1955464" y="12801085"/>
            <a:ext cx="9543839" cy="963638"/>
          </a:xfrm>
          <a:prstGeom prst="parallelogram">
            <a:avLst>
              <a:gd name="adj" fmla="val 94318"/>
            </a:avLst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17325" tIns="108658" rIns="217325" bIns="108658" spcCol="0" rtlCol="0" anchor="ctr"/>
          <a:lstStyle/>
          <a:p>
            <a:pPr algn="ctr" defTabSz="1086608"/>
            <a:endParaRPr lang="en-US" sz="43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49210" y="12864351"/>
            <a:ext cx="8551511" cy="727270"/>
          </a:xfrm>
          <a:prstGeom prst="rect">
            <a:avLst/>
          </a:prstGeom>
          <a:noFill/>
        </p:spPr>
        <p:txBody>
          <a:bodyPr wrap="square" lIns="217325" tIns="108658" rIns="217325" bIns="108658" rtlCol="0" anchor="ctr">
            <a:spAutoFit/>
          </a:bodyPr>
          <a:lstStyle/>
          <a:p>
            <a:pPr defTabSz="1086608"/>
            <a:r>
              <a:rPr lang="en-US" sz="3300" b="1" dirty="0">
                <a:solidFill>
                  <a:srgbClr val="0D0D0D"/>
                </a:solidFill>
                <a:latin typeface="Calibri"/>
              </a:rPr>
              <a:t>       </a:t>
            </a:r>
            <a:r>
              <a:rPr lang="en-US" sz="3300" b="1" dirty="0" err="1">
                <a:solidFill>
                  <a:srgbClr val="0D0D0D"/>
                </a:solidFill>
                <a:latin typeface="Calibri"/>
              </a:rPr>
              <a:t>Polisi</a:t>
            </a:r>
            <a:r>
              <a:rPr lang="en-US" sz="3300" b="1" dirty="0">
                <a:solidFill>
                  <a:srgbClr val="0D0D0D"/>
                </a:solidFill>
                <a:latin typeface="Calibri"/>
              </a:rPr>
              <a:t> </a:t>
            </a:r>
            <a:r>
              <a:rPr lang="en-US" sz="3300" b="1" dirty="0" err="1">
                <a:solidFill>
                  <a:srgbClr val="0D0D0D"/>
                </a:solidFill>
                <a:latin typeface="Calibri"/>
              </a:rPr>
              <a:t>Pamong</a:t>
            </a:r>
            <a:r>
              <a:rPr lang="en-US" sz="3300" b="1" dirty="0">
                <a:solidFill>
                  <a:srgbClr val="0D0D0D"/>
                </a:solidFill>
                <a:latin typeface="Calibri"/>
              </a:rPr>
              <a:t> </a:t>
            </a:r>
            <a:r>
              <a:rPr lang="en-US" sz="3300" b="1" dirty="0" err="1">
                <a:solidFill>
                  <a:srgbClr val="0D0D0D"/>
                </a:solidFill>
                <a:latin typeface="Calibri"/>
              </a:rPr>
              <a:t>Praja</a:t>
            </a:r>
            <a:endParaRPr lang="en-US" sz="3800" b="1" dirty="0">
              <a:solidFill>
                <a:prstClr val="black">
                  <a:lumMod val="95000"/>
                  <a:lumOff val="5000"/>
                </a:prstClr>
              </a:solidFill>
              <a:latin typeface="Calibri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09135" y="12938783"/>
            <a:ext cx="13732979" cy="727308"/>
          </a:xfrm>
          <a:prstGeom prst="rect">
            <a:avLst/>
          </a:prstGeom>
          <a:noFill/>
        </p:spPr>
        <p:txBody>
          <a:bodyPr wrap="none" lIns="217368" tIns="108677" rIns="217368" bIns="108677" rtlCol="0">
            <a:spAutoFit/>
          </a:bodyPr>
          <a:lstStyle/>
          <a:p>
            <a:pPr defTabSz="1086608"/>
            <a:r>
              <a:rPr lang="en-US" sz="3300" dirty="0" err="1">
                <a:solidFill>
                  <a:srgbClr val="FBB62B"/>
                </a:solidFill>
                <a:latin typeface="Calibri"/>
              </a:rPr>
              <a:t>Menegakan</a:t>
            </a:r>
            <a:r>
              <a:rPr lang="en-US" sz="3300" dirty="0">
                <a:solidFill>
                  <a:srgbClr val="FBB62B"/>
                </a:solidFill>
                <a:latin typeface="Calibri"/>
              </a:rPr>
              <a:t> </a:t>
            </a:r>
            <a:r>
              <a:rPr lang="en-US" sz="3300" dirty="0" err="1">
                <a:solidFill>
                  <a:srgbClr val="FBB62B"/>
                </a:solidFill>
                <a:latin typeface="Calibri"/>
              </a:rPr>
              <a:t>Perda</a:t>
            </a:r>
            <a:r>
              <a:rPr lang="en-US" sz="3300" dirty="0">
                <a:solidFill>
                  <a:srgbClr val="FBB62B"/>
                </a:solidFill>
                <a:latin typeface="Calibri"/>
              </a:rPr>
              <a:t>| </a:t>
            </a:r>
            <a:r>
              <a:rPr lang="en-US" sz="3300" dirty="0" err="1">
                <a:solidFill>
                  <a:prstClr val="white"/>
                </a:solidFill>
                <a:latin typeface="Calibri"/>
              </a:rPr>
              <a:t>Menjaga</a:t>
            </a:r>
            <a:r>
              <a:rPr lang="en-US" sz="3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3300" dirty="0" err="1">
                <a:solidFill>
                  <a:prstClr val="white"/>
                </a:solidFill>
                <a:latin typeface="Calibri"/>
              </a:rPr>
              <a:t>Ketertiban</a:t>
            </a:r>
            <a:r>
              <a:rPr lang="en-US" sz="3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3300" dirty="0" err="1">
                <a:solidFill>
                  <a:prstClr val="white"/>
                </a:solidFill>
                <a:latin typeface="Calibri"/>
              </a:rPr>
              <a:t>Umum</a:t>
            </a:r>
            <a:r>
              <a:rPr lang="en-US" sz="3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3300" dirty="0" err="1">
                <a:solidFill>
                  <a:prstClr val="white"/>
                </a:solidFill>
                <a:latin typeface="Calibri"/>
              </a:rPr>
              <a:t>dan</a:t>
            </a:r>
            <a:r>
              <a:rPr lang="en-US" sz="3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3300" dirty="0" err="1">
                <a:solidFill>
                  <a:prstClr val="white"/>
                </a:solidFill>
                <a:latin typeface="Calibri"/>
              </a:rPr>
              <a:t>Ketentraman</a:t>
            </a:r>
            <a:r>
              <a:rPr lang="en-US" sz="3300" dirty="0">
                <a:solidFill>
                  <a:prstClr val="white"/>
                </a:solidFill>
                <a:latin typeface="Calibri"/>
              </a:rPr>
              <a:t> </a:t>
            </a:r>
            <a:r>
              <a:rPr lang="en-US" sz="3300" dirty="0" err="1">
                <a:solidFill>
                  <a:prstClr val="white"/>
                </a:solidFill>
                <a:latin typeface="Calibri"/>
              </a:rPr>
              <a:t>Masyarakat</a:t>
            </a:r>
            <a:endParaRPr lang="en-US" sz="33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0" name="Picture 49" descr="logo-satpolpp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45" y="12779517"/>
            <a:ext cx="956892" cy="94043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-27453161" y="-539229"/>
            <a:ext cx="24800873" cy="13477998"/>
            <a:chOff x="-79375" y="-349250"/>
            <a:chExt cx="9302750" cy="6738998"/>
          </a:xfrm>
        </p:grpSpPr>
        <p:sp>
          <p:nvSpPr>
            <p:cNvPr id="11" name="Rectangle 10"/>
            <p:cNvSpPr/>
            <p:nvPr/>
          </p:nvSpPr>
          <p:spPr>
            <a:xfrm>
              <a:off x="-79375" y="-349250"/>
              <a:ext cx="9302750" cy="6738998"/>
            </a:xfrm>
            <a:prstGeom prst="rect">
              <a:avLst/>
            </a:prstGeom>
            <a:solidFill>
              <a:srgbClr val="0D0D0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86608"/>
              <a:endParaRPr lang="en-US" sz="4300">
                <a:solidFill>
                  <a:prstClr val="white"/>
                </a:solidFill>
                <a:latin typeface="Calibri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434133" y="1067724"/>
              <a:ext cx="4322291" cy="4174302"/>
              <a:chOff x="2735756" y="1575722"/>
              <a:chExt cx="3801086" cy="3587035"/>
            </a:xfrm>
          </p:grpSpPr>
          <p:sp>
            <p:nvSpPr>
              <p:cNvPr id="73" name="Rounded Rectangle 72"/>
              <p:cNvSpPr/>
              <p:nvPr/>
            </p:nvSpPr>
            <p:spPr>
              <a:xfrm>
                <a:off x="3384917" y="2491649"/>
                <a:ext cx="1904938" cy="1978010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defTabSz="1086608"/>
                <a:r>
                  <a:rPr lang="en-US" sz="3300" dirty="0" err="1">
                    <a:solidFill>
                      <a:srgbClr val="FFFFFF"/>
                    </a:solidFill>
                    <a:latin typeface="Calibri"/>
                  </a:rPr>
                  <a:t>Masyarakat</a:t>
                </a:r>
                <a:endParaRPr lang="en-US" sz="3300" dirty="0">
                  <a:solidFill>
                    <a:srgbClr val="FFFFFF"/>
                  </a:solidFill>
                  <a:latin typeface="Calibri"/>
                </a:endParaRPr>
              </a:p>
              <a:p>
                <a:pPr algn="ctr" defTabSz="1086608"/>
                <a:endParaRPr lang="en-US" sz="3300" dirty="0">
                  <a:solidFill>
                    <a:prstClr val="black"/>
                  </a:solidFill>
                  <a:latin typeface="Calibri"/>
                </a:endParaRPr>
              </a:p>
              <a:p>
                <a:pPr algn="ctr" defTabSz="1086608"/>
                <a:endParaRPr lang="en-US" sz="3300" dirty="0">
                  <a:solidFill>
                    <a:prstClr val="black"/>
                  </a:solidFill>
                  <a:latin typeface="Calibri"/>
                </a:endParaRPr>
              </a:p>
              <a:p>
                <a:pPr algn="ctr" defTabSz="1086608"/>
                <a:endParaRPr lang="en-US" sz="3300" dirty="0">
                  <a:solidFill>
                    <a:prstClr val="black"/>
                  </a:solidFill>
                  <a:latin typeface="Calibri"/>
                </a:endParaRPr>
              </a:p>
              <a:p>
                <a:pPr algn="ctr" defTabSz="1086608"/>
                <a:endParaRPr lang="en-US" sz="3300" dirty="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3459897" y="1575722"/>
                <a:ext cx="3076945" cy="2644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803795" defTabSz="1086608"/>
                <a:r>
                  <a:rPr lang="id-ID" sz="3300" dirty="0">
                    <a:solidFill>
                      <a:prstClr val="black"/>
                    </a:solidFill>
                    <a:latin typeface="Calibri"/>
                  </a:rPr>
                  <a:t>     </a:t>
                </a:r>
                <a:r>
                  <a:rPr lang="id-ID" sz="3300" dirty="0">
                    <a:solidFill>
                      <a:prstClr val="white"/>
                    </a:solidFill>
                    <a:latin typeface="Calibri"/>
                  </a:rPr>
                  <a:t>Kemendagri </a:t>
                </a:r>
                <a:endParaRPr lang="en-US" sz="3300" dirty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2735756" y="4898280"/>
                <a:ext cx="3210925" cy="2644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defTabSz="1086608"/>
                <a:r>
                  <a:rPr lang="en-US" sz="3300" dirty="0" err="1">
                    <a:solidFill>
                      <a:srgbClr val="FFFFFF"/>
                    </a:solidFill>
                    <a:latin typeface="Calibri"/>
                  </a:rPr>
                  <a:t>Pemda</a:t>
                </a:r>
                <a:endParaRPr lang="en-US" sz="4300" dirty="0">
                  <a:solidFill>
                    <a:srgbClr val="FFFFFF"/>
                  </a:solidFill>
                  <a:latin typeface="Calibri"/>
                </a:endParaRPr>
              </a:p>
            </p:txBody>
          </p:sp>
          <p:sp>
            <p:nvSpPr>
              <p:cNvPr id="76" name="Rounded Rectangle 75">
                <a:hlinkHover r:id="" action="ppaction://noaction" highlightClick="1"/>
              </p:cNvPr>
              <p:cNvSpPr/>
              <p:nvPr/>
            </p:nvSpPr>
            <p:spPr>
              <a:xfrm>
                <a:off x="3478987" y="3618896"/>
                <a:ext cx="1716797" cy="370991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  <a:prstDash val="sysDash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defTabSz="1086608"/>
                <a:r>
                  <a:rPr lang="en-US" sz="3300" dirty="0" err="1">
                    <a:solidFill>
                      <a:srgbClr val="FFFFFF"/>
                    </a:solidFill>
                    <a:latin typeface="Calibri"/>
                  </a:rPr>
                  <a:t>Polisi</a:t>
                </a:r>
                <a:r>
                  <a:rPr lang="en-US" sz="3300" dirty="0">
                    <a:solidFill>
                      <a:srgbClr val="FFFFFF"/>
                    </a:solidFill>
                    <a:latin typeface="Calibri"/>
                  </a:rPr>
                  <a:t> </a:t>
                </a:r>
                <a:r>
                  <a:rPr lang="en-US" sz="3300" dirty="0" err="1">
                    <a:solidFill>
                      <a:srgbClr val="FFFFFF"/>
                    </a:solidFill>
                    <a:latin typeface="Calibri"/>
                  </a:rPr>
                  <a:t>Pamong</a:t>
                </a:r>
                <a:r>
                  <a:rPr lang="en-US" sz="3300" dirty="0">
                    <a:solidFill>
                      <a:srgbClr val="FFFFFF"/>
                    </a:solidFill>
                    <a:latin typeface="Calibri"/>
                  </a:rPr>
                  <a:t> </a:t>
                </a:r>
                <a:r>
                  <a:rPr lang="en-US" sz="3300" dirty="0" err="1">
                    <a:solidFill>
                      <a:srgbClr val="FFFFFF"/>
                    </a:solidFill>
                    <a:latin typeface="Calibri"/>
                  </a:rPr>
                  <a:t>Praja</a:t>
                </a:r>
                <a:endParaRPr lang="en-US" sz="3300" dirty="0">
                  <a:solidFill>
                    <a:srgbClr val="FFFFFF"/>
                  </a:solidFill>
                  <a:latin typeface="Calibri"/>
                </a:endParaRPr>
              </a:p>
            </p:txBody>
          </p:sp>
          <p:cxnSp>
            <p:nvCxnSpPr>
              <p:cNvPr id="77" name="Straight Arrow Connector 76"/>
              <p:cNvCxnSpPr/>
              <p:nvPr/>
            </p:nvCxnSpPr>
            <p:spPr>
              <a:xfrm>
                <a:off x="4334112" y="4004158"/>
                <a:ext cx="0" cy="928077"/>
              </a:xfrm>
              <a:prstGeom prst="straightConnector1">
                <a:avLst/>
              </a:prstGeom>
              <a:ln>
                <a:solidFill>
                  <a:srgbClr val="FFFF00"/>
                </a:solidFill>
                <a:prstDash val="dash"/>
                <a:headEnd type="arrow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Arrow Connector 77"/>
              <p:cNvCxnSpPr/>
              <p:nvPr/>
            </p:nvCxnSpPr>
            <p:spPr>
              <a:xfrm>
                <a:off x="4341298" y="1912037"/>
                <a:ext cx="0" cy="579612"/>
              </a:xfrm>
              <a:prstGeom prst="straightConnector1">
                <a:avLst/>
              </a:prstGeom>
              <a:ln>
                <a:solidFill>
                  <a:srgbClr val="FFFF00"/>
                </a:solidFill>
                <a:prstDash val="dash"/>
                <a:headEnd type="arrow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>
                <a:endCxn id="75" idx="3"/>
              </p:cNvCxnSpPr>
              <p:nvPr/>
            </p:nvCxnSpPr>
            <p:spPr>
              <a:xfrm flipV="1">
                <a:off x="4747936" y="5030519"/>
                <a:ext cx="1198745" cy="35554"/>
              </a:xfrm>
              <a:prstGeom prst="line">
                <a:avLst/>
              </a:prstGeom>
              <a:ln>
                <a:solidFill>
                  <a:srgbClr val="FFFF00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>
                <a:stCxn id="75" idx="3"/>
              </p:cNvCxnSpPr>
              <p:nvPr/>
            </p:nvCxnSpPr>
            <p:spPr>
              <a:xfrm flipV="1">
                <a:off x="5946681" y="1755684"/>
                <a:ext cx="0" cy="3274835"/>
              </a:xfrm>
              <a:prstGeom prst="line">
                <a:avLst/>
              </a:prstGeom>
              <a:ln>
                <a:solidFill>
                  <a:srgbClr val="FFFF00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Arrow Connector 80"/>
              <p:cNvCxnSpPr/>
              <p:nvPr/>
            </p:nvCxnSpPr>
            <p:spPr>
              <a:xfrm flipH="1">
                <a:off x="5015899" y="1755681"/>
                <a:ext cx="862740" cy="0"/>
              </a:xfrm>
              <a:prstGeom prst="straightConnector1">
                <a:avLst/>
              </a:prstGeom>
              <a:ln>
                <a:solidFill>
                  <a:srgbClr val="FFFF00"/>
                </a:solidFill>
                <a:prstDash val="dash"/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54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  </a:t>
            </a:r>
            <a:r>
              <a:rPr lang="en-US" sz="2900" dirty="0" err="1">
                <a:solidFill>
                  <a:srgbClr val="FBB62B"/>
                </a:solidFill>
              </a:rPr>
              <a:t>Bagian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Kelembagaan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dan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Analisa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Jabatan</a:t>
            </a:r>
            <a:r>
              <a:rPr lang="en-US" sz="2900" dirty="0">
                <a:solidFill>
                  <a:srgbClr val="FBB62B"/>
                </a:solidFill>
              </a:rPr>
              <a:t> | </a:t>
            </a:r>
            <a:r>
              <a:rPr lang="en-US" sz="2900" dirty="0" err="1">
                <a:solidFill>
                  <a:schemeClr val="bg1"/>
                </a:solidFill>
              </a:rPr>
              <a:t>Kementerian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Dalam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Negeri</a:t>
            </a:r>
            <a:r>
              <a:rPr lang="en-US" sz="2900" dirty="0">
                <a:solidFill>
                  <a:schemeClr val="bg1"/>
                </a:solidFill>
              </a:rPr>
              <a:t> </a:t>
            </a:r>
            <a:r>
              <a:rPr lang="en-US" sz="2900" dirty="0" err="1">
                <a:solidFill>
                  <a:schemeClr val="bg1"/>
                </a:solidFill>
              </a:rPr>
              <a:t>Republik</a:t>
            </a:r>
            <a:r>
              <a:rPr lang="en-US" sz="2900" dirty="0">
                <a:solidFill>
                  <a:schemeClr val="bg1"/>
                </a:solidFill>
              </a:rPr>
              <a:t> Indonesia </a:t>
            </a:r>
            <a:endParaRPr lang="en-US" dirty="0">
              <a:solidFill>
                <a:srgbClr val="FBB62B"/>
              </a:solidFill>
            </a:endParaRPr>
          </a:p>
        </p:txBody>
      </p:sp>
      <p:pic>
        <p:nvPicPr>
          <p:cNvPr id="56" name="Picture 55" descr="kdnku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1" y="12919263"/>
            <a:ext cx="475913" cy="61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58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2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34" grpId="0" animBg="1"/>
      <p:bldP spid="34" grpId="1" animBg="1"/>
      <p:bldP spid="39" grpId="0" animBg="1"/>
      <p:bldP spid="39" grpId="1" animBg="1"/>
      <p:bldP spid="4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5"/>
          <p:cNvSpPr>
            <a:spLocks/>
          </p:cNvSpPr>
          <p:nvPr/>
        </p:nvSpPr>
        <p:spPr bwMode="auto">
          <a:xfrm>
            <a:off x="5400170" y="8858948"/>
            <a:ext cx="994576" cy="1752600"/>
          </a:xfrm>
          <a:custGeom>
            <a:avLst/>
            <a:gdLst>
              <a:gd name="T0" fmla="*/ 442 w 466"/>
              <a:gd name="T1" fmla="*/ 108 h 820"/>
              <a:gd name="T2" fmla="*/ 336 w 466"/>
              <a:gd name="T3" fmla="*/ 129 h 820"/>
              <a:gd name="T4" fmla="*/ 286 w 466"/>
              <a:gd name="T5" fmla="*/ 160 h 820"/>
              <a:gd name="T6" fmla="*/ 252 w 466"/>
              <a:gd name="T7" fmla="*/ 201 h 820"/>
              <a:gd name="T8" fmla="*/ 217 w 466"/>
              <a:gd name="T9" fmla="*/ 268 h 820"/>
              <a:gd name="T10" fmla="*/ 212 w 466"/>
              <a:gd name="T11" fmla="*/ 232 h 820"/>
              <a:gd name="T12" fmla="*/ 243 w 466"/>
              <a:gd name="T13" fmla="*/ 149 h 820"/>
              <a:gd name="T14" fmla="*/ 283 w 466"/>
              <a:gd name="T15" fmla="*/ 93 h 820"/>
              <a:gd name="T16" fmla="*/ 318 w 466"/>
              <a:gd name="T17" fmla="*/ 25 h 820"/>
              <a:gd name="T18" fmla="*/ 317 w 466"/>
              <a:gd name="T19" fmla="*/ 11 h 820"/>
              <a:gd name="T20" fmla="*/ 290 w 466"/>
              <a:gd name="T21" fmla="*/ 1 h 820"/>
              <a:gd name="T22" fmla="*/ 261 w 466"/>
              <a:gd name="T23" fmla="*/ 13 h 820"/>
              <a:gd name="T24" fmla="*/ 211 w 466"/>
              <a:gd name="T25" fmla="*/ 36 h 820"/>
              <a:gd name="T26" fmla="*/ 184 w 466"/>
              <a:gd name="T27" fmla="*/ 74 h 820"/>
              <a:gd name="T28" fmla="*/ 161 w 466"/>
              <a:gd name="T29" fmla="*/ 109 h 820"/>
              <a:gd name="T30" fmla="*/ 189 w 466"/>
              <a:gd name="T31" fmla="*/ 201 h 820"/>
              <a:gd name="T32" fmla="*/ 167 w 466"/>
              <a:gd name="T33" fmla="*/ 214 h 820"/>
              <a:gd name="T34" fmla="*/ 92 w 466"/>
              <a:gd name="T35" fmla="*/ 224 h 820"/>
              <a:gd name="T36" fmla="*/ 64 w 466"/>
              <a:gd name="T37" fmla="*/ 279 h 820"/>
              <a:gd name="T38" fmla="*/ 59 w 466"/>
              <a:gd name="T39" fmla="*/ 328 h 820"/>
              <a:gd name="T40" fmla="*/ 98 w 466"/>
              <a:gd name="T41" fmla="*/ 366 h 820"/>
              <a:gd name="T42" fmla="*/ 115 w 466"/>
              <a:gd name="T43" fmla="*/ 352 h 820"/>
              <a:gd name="T44" fmla="*/ 119 w 466"/>
              <a:gd name="T45" fmla="*/ 304 h 820"/>
              <a:gd name="T46" fmla="*/ 138 w 466"/>
              <a:gd name="T47" fmla="*/ 294 h 820"/>
              <a:gd name="T48" fmla="*/ 150 w 466"/>
              <a:gd name="T49" fmla="*/ 251 h 820"/>
              <a:gd name="T50" fmla="*/ 187 w 466"/>
              <a:gd name="T51" fmla="*/ 234 h 820"/>
              <a:gd name="T52" fmla="*/ 208 w 466"/>
              <a:gd name="T53" fmla="*/ 464 h 820"/>
              <a:gd name="T54" fmla="*/ 207 w 466"/>
              <a:gd name="T55" fmla="*/ 482 h 820"/>
              <a:gd name="T56" fmla="*/ 158 w 466"/>
              <a:gd name="T57" fmla="*/ 461 h 820"/>
              <a:gd name="T58" fmla="*/ 58 w 466"/>
              <a:gd name="T59" fmla="*/ 469 h 820"/>
              <a:gd name="T60" fmla="*/ 1 w 466"/>
              <a:gd name="T61" fmla="*/ 519 h 820"/>
              <a:gd name="T62" fmla="*/ 70 w 466"/>
              <a:gd name="T63" fmla="*/ 492 h 820"/>
              <a:gd name="T64" fmla="*/ 129 w 466"/>
              <a:gd name="T65" fmla="*/ 474 h 820"/>
              <a:gd name="T66" fmla="*/ 197 w 466"/>
              <a:gd name="T67" fmla="*/ 494 h 820"/>
              <a:gd name="T68" fmla="*/ 210 w 466"/>
              <a:gd name="T69" fmla="*/ 718 h 820"/>
              <a:gd name="T70" fmla="*/ 202 w 466"/>
              <a:gd name="T71" fmla="*/ 750 h 820"/>
              <a:gd name="T72" fmla="*/ 194 w 466"/>
              <a:gd name="T73" fmla="*/ 780 h 820"/>
              <a:gd name="T74" fmla="*/ 176 w 466"/>
              <a:gd name="T75" fmla="*/ 805 h 820"/>
              <a:gd name="T76" fmla="*/ 264 w 466"/>
              <a:gd name="T77" fmla="*/ 811 h 820"/>
              <a:gd name="T78" fmla="*/ 250 w 466"/>
              <a:gd name="T79" fmla="*/ 795 h 820"/>
              <a:gd name="T80" fmla="*/ 232 w 466"/>
              <a:gd name="T81" fmla="*/ 803 h 820"/>
              <a:gd name="T82" fmla="*/ 221 w 466"/>
              <a:gd name="T83" fmla="*/ 727 h 820"/>
              <a:gd name="T84" fmla="*/ 217 w 466"/>
              <a:gd name="T85" fmla="*/ 538 h 820"/>
              <a:gd name="T86" fmla="*/ 231 w 466"/>
              <a:gd name="T87" fmla="*/ 487 h 820"/>
              <a:gd name="T88" fmla="*/ 321 w 466"/>
              <a:gd name="T89" fmla="*/ 527 h 820"/>
              <a:gd name="T90" fmla="*/ 403 w 466"/>
              <a:gd name="T91" fmla="*/ 508 h 820"/>
              <a:gd name="T92" fmla="*/ 390 w 466"/>
              <a:gd name="T93" fmla="*/ 463 h 820"/>
              <a:gd name="T94" fmla="*/ 347 w 466"/>
              <a:gd name="T95" fmla="*/ 419 h 820"/>
              <a:gd name="T96" fmla="*/ 241 w 466"/>
              <a:gd name="T97" fmla="*/ 460 h 820"/>
              <a:gd name="T98" fmla="*/ 217 w 466"/>
              <a:gd name="T99" fmla="*/ 344 h 820"/>
              <a:gd name="T100" fmla="*/ 267 w 466"/>
              <a:gd name="T101" fmla="*/ 240 h 820"/>
              <a:gd name="T102" fmla="*/ 369 w 466"/>
              <a:gd name="T103" fmla="*/ 178 h 820"/>
              <a:gd name="T104" fmla="*/ 447 w 466"/>
              <a:gd name="T105" fmla="*/ 134 h 820"/>
              <a:gd name="T106" fmla="*/ 466 w 466"/>
              <a:gd name="T107" fmla="*/ 116 h 8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66" h="820">
                <a:moveTo>
                  <a:pt x="464" y="114"/>
                </a:moveTo>
                <a:cubicBezTo>
                  <a:pt x="460" y="113"/>
                  <a:pt x="456" y="111"/>
                  <a:pt x="451" y="111"/>
                </a:cubicBezTo>
                <a:cubicBezTo>
                  <a:pt x="450" y="111"/>
                  <a:pt x="448" y="112"/>
                  <a:pt x="449" y="109"/>
                </a:cubicBezTo>
                <a:cubicBezTo>
                  <a:pt x="449" y="107"/>
                  <a:pt x="448" y="107"/>
                  <a:pt x="446" y="107"/>
                </a:cubicBezTo>
                <a:cubicBezTo>
                  <a:pt x="445" y="108"/>
                  <a:pt x="443" y="108"/>
                  <a:pt x="442" y="108"/>
                </a:cubicBezTo>
                <a:cubicBezTo>
                  <a:pt x="425" y="111"/>
                  <a:pt x="409" y="113"/>
                  <a:pt x="392" y="113"/>
                </a:cubicBezTo>
                <a:cubicBezTo>
                  <a:pt x="388" y="113"/>
                  <a:pt x="384" y="114"/>
                  <a:pt x="380" y="116"/>
                </a:cubicBezTo>
                <a:cubicBezTo>
                  <a:pt x="375" y="118"/>
                  <a:pt x="371" y="119"/>
                  <a:pt x="366" y="120"/>
                </a:cubicBezTo>
                <a:cubicBezTo>
                  <a:pt x="357" y="121"/>
                  <a:pt x="349" y="123"/>
                  <a:pt x="342" y="129"/>
                </a:cubicBezTo>
                <a:cubicBezTo>
                  <a:pt x="340" y="130"/>
                  <a:pt x="338" y="130"/>
                  <a:pt x="336" y="129"/>
                </a:cubicBezTo>
                <a:cubicBezTo>
                  <a:pt x="328" y="127"/>
                  <a:pt x="322" y="128"/>
                  <a:pt x="318" y="135"/>
                </a:cubicBezTo>
                <a:cubicBezTo>
                  <a:pt x="314" y="139"/>
                  <a:pt x="310" y="144"/>
                  <a:pt x="312" y="150"/>
                </a:cubicBezTo>
                <a:cubicBezTo>
                  <a:pt x="313" y="153"/>
                  <a:pt x="311" y="155"/>
                  <a:pt x="308" y="153"/>
                </a:cubicBezTo>
                <a:cubicBezTo>
                  <a:pt x="304" y="151"/>
                  <a:pt x="299" y="152"/>
                  <a:pt x="296" y="154"/>
                </a:cubicBezTo>
                <a:cubicBezTo>
                  <a:pt x="293" y="157"/>
                  <a:pt x="290" y="159"/>
                  <a:pt x="286" y="160"/>
                </a:cubicBezTo>
                <a:cubicBezTo>
                  <a:pt x="283" y="162"/>
                  <a:pt x="281" y="164"/>
                  <a:pt x="280" y="168"/>
                </a:cubicBezTo>
                <a:cubicBezTo>
                  <a:pt x="279" y="173"/>
                  <a:pt x="277" y="176"/>
                  <a:pt x="272" y="177"/>
                </a:cubicBezTo>
                <a:cubicBezTo>
                  <a:pt x="271" y="177"/>
                  <a:pt x="270" y="179"/>
                  <a:pt x="270" y="179"/>
                </a:cubicBezTo>
                <a:cubicBezTo>
                  <a:pt x="267" y="183"/>
                  <a:pt x="264" y="186"/>
                  <a:pt x="261" y="189"/>
                </a:cubicBezTo>
                <a:cubicBezTo>
                  <a:pt x="257" y="193"/>
                  <a:pt x="254" y="196"/>
                  <a:pt x="252" y="201"/>
                </a:cubicBezTo>
                <a:cubicBezTo>
                  <a:pt x="250" y="205"/>
                  <a:pt x="249" y="210"/>
                  <a:pt x="248" y="216"/>
                </a:cubicBezTo>
                <a:cubicBezTo>
                  <a:pt x="247" y="219"/>
                  <a:pt x="245" y="223"/>
                  <a:pt x="241" y="225"/>
                </a:cubicBezTo>
                <a:cubicBezTo>
                  <a:pt x="238" y="226"/>
                  <a:pt x="236" y="229"/>
                  <a:pt x="235" y="232"/>
                </a:cubicBezTo>
                <a:cubicBezTo>
                  <a:pt x="232" y="237"/>
                  <a:pt x="228" y="243"/>
                  <a:pt x="225" y="248"/>
                </a:cubicBezTo>
                <a:cubicBezTo>
                  <a:pt x="222" y="255"/>
                  <a:pt x="220" y="262"/>
                  <a:pt x="217" y="268"/>
                </a:cubicBezTo>
                <a:cubicBezTo>
                  <a:pt x="217" y="270"/>
                  <a:pt x="217" y="271"/>
                  <a:pt x="215" y="271"/>
                </a:cubicBezTo>
                <a:cubicBezTo>
                  <a:pt x="214" y="271"/>
                  <a:pt x="214" y="269"/>
                  <a:pt x="214" y="268"/>
                </a:cubicBezTo>
                <a:cubicBezTo>
                  <a:pt x="214" y="262"/>
                  <a:pt x="214" y="255"/>
                  <a:pt x="211" y="249"/>
                </a:cubicBezTo>
                <a:cubicBezTo>
                  <a:pt x="211" y="248"/>
                  <a:pt x="211" y="248"/>
                  <a:pt x="211" y="247"/>
                </a:cubicBezTo>
                <a:cubicBezTo>
                  <a:pt x="213" y="242"/>
                  <a:pt x="213" y="237"/>
                  <a:pt x="212" y="232"/>
                </a:cubicBezTo>
                <a:cubicBezTo>
                  <a:pt x="212" y="230"/>
                  <a:pt x="213" y="227"/>
                  <a:pt x="214" y="225"/>
                </a:cubicBezTo>
                <a:cubicBezTo>
                  <a:pt x="216" y="223"/>
                  <a:pt x="217" y="221"/>
                  <a:pt x="217" y="218"/>
                </a:cubicBezTo>
                <a:cubicBezTo>
                  <a:pt x="218" y="214"/>
                  <a:pt x="220" y="210"/>
                  <a:pt x="221" y="206"/>
                </a:cubicBezTo>
                <a:cubicBezTo>
                  <a:pt x="225" y="195"/>
                  <a:pt x="227" y="183"/>
                  <a:pt x="228" y="172"/>
                </a:cubicBezTo>
                <a:cubicBezTo>
                  <a:pt x="229" y="161"/>
                  <a:pt x="234" y="154"/>
                  <a:pt x="243" y="149"/>
                </a:cubicBezTo>
                <a:cubicBezTo>
                  <a:pt x="251" y="146"/>
                  <a:pt x="258" y="142"/>
                  <a:pt x="263" y="134"/>
                </a:cubicBezTo>
                <a:cubicBezTo>
                  <a:pt x="266" y="129"/>
                  <a:pt x="269" y="123"/>
                  <a:pt x="273" y="118"/>
                </a:cubicBezTo>
                <a:cubicBezTo>
                  <a:pt x="278" y="114"/>
                  <a:pt x="282" y="109"/>
                  <a:pt x="285" y="103"/>
                </a:cubicBezTo>
                <a:cubicBezTo>
                  <a:pt x="285" y="101"/>
                  <a:pt x="287" y="100"/>
                  <a:pt x="284" y="98"/>
                </a:cubicBezTo>
                <a:cubicBezTo>
                  <a:pt x="283" y="97"/>
                  <a:pt x="283" y="95"/>
                  <a:pt x="283" y="93"/>
                </a:cubicBezTo>
                <a:cubicBezTo>
                  <a:pt x="287" y="87"/>
                  <a:pt x="289" y="80"/>
                  <a:pt x="295" y="75"/>
                </a:cubicBezTo>
                <a:cubicBezTo>
                  <a:pt x="297" y="73"/>
                  <a:pt x="300" y="71"/>
                  <a:pt x="303" y="69"/>
                </a:cubicBezTo>
                <a:cubicBezTo>
                  <a:pt x="321" y="59"/>
                  <a:pt x="328" y="41"/>
                  <a:pt x="333" y="23"/>
                </a:cubicBezTo>
                <a:cubicBezTo>
                  <a:pt x="334" y="21"/>
                  <a:pt x="333" y="20"/>
                  <a:pt x="331" y="20"/>
                </a:cubicBezTo>
                <a:cubicBezTo>
                  <a:pt x="326" y="21"/>
                  <a:pt x="322" y="23"/>
                  <a:pt x="318" y="25"/>
                </a:cubicBezTo>
                <a:cubicBezTo>
                  <a:pt x="317" y="26"/>
                  <a:pt x="315" y="27"/>
                  <a:pt x="314" y="25"/>
                </a:cubicBezTo>
                <a:cubicBezTo>
                  <a:pt x="313" y="24"/>
                  <a:pt x="314" y="23"/>
                  <a:pt x="315" y="22"/>
                </a:cubicBezTo>
                <a:cubicBezTo>
                  <a:pt x="317" y="19"/>
                  <a:pt x="319" y="17"/>
                  <a:pt x="321" y="14"/>
                </a:cubicBezTo>
                <a:cubicBezTo>
                  <a:pt x="322" y="13"/>
                  <a:pt x="325" y="11"/>
                  <a:pt x="323" y="10"/>
                </a:cubicBezTo>
                <a:cubicBezTo>
                  <a:pt x="322" y="8"/>
                  <a:pt x="319" y="10"/>
                  <a:pt x="317" y="11"/>
                </a:cubicBezTo>
                <a:cubicBezTo>
                  <a:pt x="317" y="12"/>
                  <a:pt x="317" y="12"/>
                  <a:pt x="316" y="13"/>
                </a:cubicBezTo>
                <a:cubicBezTo>
                  <a:pt x="314" y="14"/>
                  <a:pt x="312" y="16"/>
                  <a:pt x="309" y="18"/>
                </a:cubicBezTo>
                <a:cubicBezTo>
                  <a:pt x="310" y="10"/>
                  <a:pt x="310" y="10"/>
                  <a:pt x="302" y="11"/>
                </a:cubicBezTo>
                <a:cubicBezTo>
                  <a:pt x="301" y="11"/>
                  <a:pt x="300" y="12"/>
                  <a:pt x="299" y="10"/>
                </a:cubicBezTo>
                <a:cubicBezTo>
                  <a:pt x="297" y="6"/>
                  <a:pt x="293" y="4"/>
                  <a:pt x="290" y="1"/>
                </a:cubicBezTo>
                <a:cubicBezTo>
                  <a:pt x="290" y="0"/>
                  <a:pt x="289" y="1"/>
                  <a:pt x="288" y="1"/>
                </a:cubicBezTo>
                <a:cubicBezTo>
                  <a:pt x="284" y="4"/>
                  <a:pt x="280" y="7"/>
                  <a:pt x="277" y="11"/>
                </a:cubicBezTo>
                <a:cubicBezTo>
                  <a:pt x="274" y="14"/>
                  <a:pt x="272" y="14"/>
                  <a:pt x="269" y="13"/>
                </a:cubicBezTo>
                <a:cubicBezTo>
                  <a:pt x="267" y="13"/>
                  <a:pt x="266" y="13"/>
                  <a:pt x="265" y="12"/>
                </a:cubicBezTo>
                <a:cubicBezTo>
                  <a:pt x="263" y="11"/>
                  <a:pt x="262" y="12"/>
                  <a:pt x="261" y="13"/>
                </a:cubicBezTo>
                <a:cubicBezTo>
                  <a:pt x="257" y="15"/>
                  <a:pt x="255" y="19"/>
                  <a:pt x="252" y="22"/>
                </a:cubicBezTo>
                <a:cubicBezTo>
                  <a:pt x="250" y="25"/>
                  <a:pt x="248" y="25"/>
                  <a:pt x="245" y="24"/>
                </a:cubicBezTo>
                <a:cubicBezTo>
                  <a:pt x="243" y="24"/>
                  <a:pt x="242" y="23"/>
                  <a:pt x="241" y="23"/>
                </a:cubicBezTo>
                <a:cubicBezTo>
                  <a:pt x="231" y="19"/>
                  <a:pt x="222" y="23"/>
                  <a:pt x="220" y="31"/>
                </a:cubicBezTo>
                <a:cubicBezTo>
                  <a:pt x="218" y="39"/>
                  <a:pt x="218" y="39"/>
                  <a:pt x="211" y="36"/>
                </a:cubicBezTo>
                <a:cubicBezTo>
                  <a:pt x="210" y="35"/>
                  <a:pt x="209" y="35"/>
                  <a:pt x="208" y="34"/>
                </a:cubicBezTo>
                <a:cubicBezTo>
                  <a:pt x="203" y="33"/>
                  <a:pt x="198" y="31"/>
                  <a:pt x="195" y="37"/>
                </a:cubicBezTo>
                <a:cubicBezTo>
                  <a:pt x="194" y="38"/>
                  <a:pt x="194" y="38"/>
                  <a:pt x="193" y="39"/>
                </a:cubicBezTo>
                <a:cubicBezTo>
                  <a:pt x="189" y="42"/>
                  <a:pt x="186" y="47"/>
                  <a:pt x="186" y="51"/>
                </a:cubicBezTo>
                <a:cubicBezTo>
                  <a:pt x="185" y="59"/>
                  <a:pt x="184" y="66"/>
                  <a:pt x="184" y="74"/>
                </a:cubicBezTo>
                <a:cubicBezTo>
                  <a:pt x="184" y="81"/>
                  <a:pt x="182" y="83"/>
                  <a:pt x="175" y="82"/>
                </a:cubicBezTo>
                <a:cubicBezTo>
                  <a:pt x="171" y="80"/>
                  <a:pt x="167" y="83"/>
                  <a:pt x="163" y="83"/>
                </a:cubicBezTo>
                <a:cubicBezTo>
                  <a:pt x="162" y="83"/>
                  <a:pt x="162" y="83"/>
                  <a:pt x="162" y="84"/>
                </a:cubicBezTo>
                <a:cubicBezTo>
                  <a:pt x="163" y="87"/>
                  <a:pt x="161" y="89"/>
                  <a:pt x="160" y="91"/>
                </a:cubicBezTo>
                <a:cubicBezTo>
                  <a:pt x="159" y="97"/>
                  <a:pt x="158" y="103"/>
                  <a:pt x="161" y="109"/>
                </a:cubicBezTo>
                <a:cubicBezTo>
                  <a:pt x="164" y="113"/>
                  <a:pt x="166" y="117"/>
                  <a:pt x="168" y="122"/>
                </a:cubicBezTo>
                <a:cubicBezTo>
                  <a:pt x="171" y="129"/>
                  <a:pt x="174" y="136"/>
                  <a:pt x="174" y="144"/>
                </a:cubicBezTo>
                <a:cubicBezTo>
                  <a:pt x="174" y="146"/>
                  <a:pt x="173" y="148"/>
                  <a:pt x="173" y="150"/>
                </a:cubicBezTo>
                <a:cubicBezTo>
                  <a:pt x="173" y="157"/>
                  <a:pt x="176" y="162"/>
                  <a:pt x="178" y="168"/>
                </a:cubicBezTo>
                <a:cubicBezTo>
                  <a:pt x="181" y="179"/>
                  <a:pt x="185" y="190"/>
                  <a:pt x="189" y="201"/>
                </a:cubicBezTo>
                <a:cubicBezTo>
                  <a:pt x="192" y="207"/>
                  <a:pt x="192" y="207"/>
                  <a:pt x="186" y="210"/>
                </a:cubicBezTo>
                <a:cubicBezTo>
                  <a:pt x="185" y="210"/>
                  <a:pt x="184" y="211"/>
                  <a:pt x="182" y="211"/>
                </a:cubicBezTo>
                <a:cubicBezTo>
                  <a:pt x="180" y="212"/>
                  <a:pt x="178" y="213"/>
                  <a:pt x="176" y="211"/>
                </a:cubicBezTo>
                <a:cubicBezTo>
                  <a:pt x="175" y="210"/>
                  <a:pt x="173" y="211"/>
                  <a:pt x="172" y="212"/>
                </a:cubicBezTo>
                <a:cubicBezTo>
                  <a:pt x="171" y="214"/>
                  <a:pt x="169" y="214"/>
                  <a:pt x="167" y="214"/>
                </a:cubicBezTo>
                <a:cubicBezTo>
                  <a:pt x="162" y="216"/>
                  <a:pt x="158" y="214"/>
                  <a:pt x="153" y="215"/>
                </a:cubicBezTo>
                <a:cubicBezTo>
                  <a:pt x="150" y="216"/>
                  <a:pt x="148" y="215"/>
                  <a:pt x="145" y="214"/>
                </a:cubicBezTo>
                <a:cubicBezTo>
                  <a:pt x="138" y="211"/>
                  <a:pt x="132" y="210"/>
                  <a:pt x="124" y="211"/>
                </a:cubicBezTo>
                <a:cubicBezTo>
                  <a:pt x="120" y="212"/>
                  <a:pt x="116" y="214"/>
                  <a:pt x="112" y="215"/>
                </a:cubicBezTo>
                <a:cubicBezTo>
                  <a:pt x="105" y="217"/>
                  <a:pt x="98" y="219"/>
                  <a:pt x="92" y="224"/>
                </a:cubicBezTo>
                <a:cubicBezTo>
                  <a:pt x="90" y="226"/>
                  <a:pt x="89" y="229"/>
                  <a:pt x="86" y="229"/>
                </a:cubicBezTo>
                <a:cubicBezTo>
                  <a:pt x="81" y="231"/>
                  <a:pt x="78" y="234"/>
                  <a:pt x="76" y="238"/>
                </a:cubicBezTo>
                <a:cubicBezTo>
                  <a:pt x="72" y="246"/>
                  <a:pt x="68" y="255"/>
                  <a:pt x="64" y="263"/>
                </a:cubicBezTo>
                <a:cubicBezTo>
                  <a:pt x="62" y="267"/>
                  <a:pt x="61" y="271"/>
                  <a:pt x="64" y="275"/>
                </a:cubicBezTo>
                <a:cubicBezTo>
                  <a:pt x="65" y="277"/>
                  <a:pt x="65" y="278"/>
                  <a:pt x="64" y="279"/>
                </a:cubicBezTo>
                <a:cubicBezTo>
                  <a:pt x="60" y="283"/>
                  <a:pt x="56" y="287"/>
                  <a:pt x="51" y="288"/>
                </a:cubicBezTo>
                <a:cubicBezTo>
                  <a:pt x="47" y="289"/>
                  <a:pt x="46" y="291"/>
                  <a:pt x="45" y="295"/>
                </a:cubicBezTo>
                <a:cubicBezTo>
                  <a:pt x="42" y="303"/>
                  <a:pt x="42" y="312"/>
                  <a:pt x="48" y="320"/>
                </a:cubicBezTo>
                <a:cubicBezTo>
                  <a:pt x="49" y="321"/>
                  <a:pt x="50" y="323"/>
                  <a:pt x="51" y="324"/>
                </a:cubicBezTo>
                <a:cubicBezTo>
                  <a:pt x="52" y="328"/>
                  <a:pt x="55" y="329"/>
                  <a:pt x="59" y="328"/>
                </a:cubicBezTo>
                <a:cubicBezTo>
                  <a:pt x="63" y="327"/>
                  <a:pt x="66" y="329"/>
                  <a:pt x="68" y="333"/>
                </a:cubicBezTo>
                <a:cubicBezTo>
                  <a:pt x="69" y="338"/>
                  <a:pt x="71" y="342"/>
                  <a:pt x="73" y="346"/>
                </a:cubicBezTo>
                <a:cubicBezTo>
                  <a:pt x="74" y="348"/>
                  <a:pt x="75" y="349"/>
                  <a:pt x="77" y="348"/>
                </a:cubicBezTo>
                <a:cubicBezTo>
                  <a:pt x="78" y="348"/>
                  <a:pt x="80" y="348"/>
                  <a:pt x="82" y="350"/>
                </a:cubicBezTo>
                <a:cubicBezTo>
                  <a:pt x="86" y="357"/>
                  <a:pt x="92" y="361"/>
                  <a:pt x="98" y="366"/>
                </a:cubicBezTo>
                <a:cubicBezTo>
                  <a:pt x="101" y="369"/>
                  <a:pt x="103" y="368"/>
                  <a:pt x="105" y="365"/>
                </a:cubicBezTo>
                <a:cubicBezTo>
                  <a:pt x="106" y="362"/>
                  <a:pt x="106" y="359"/>
                  <a:pt x="105" y="357"/>
                </a:cubicBezTo>
                <a:cubicBezTo>
                  <a:pt x="104" y="353"/>
                  <a:pt x="106" y="351"/>
                  <a:pt x="110" y="352"/>
                </a:cubicBezTo>
                <a:cubicBezTo>
                  <a:pt x="112" y="352"/>
                  <a:pt x="113" y="353"/>
                  <a:pt x="114" y="354"/>
                </a:cubicBezTo>
                <a:cubicBezTo>
                  <a:pt x="115" y="353"/>
                  <a:pt x="115" y="353"/>
                  <a:pt x="115" y="352"/>
                </a:cubicBezTo>
                <a:cubicBezTo>
                  <a:pt x="114" y="347"/>
                  <a:pt x="112" y="342"/>
                  <a:pt x="111" y="337"/>
                </a:cubicBezTo>
                <a:cubicBezTo>
                  <a:pt x="110" y="333"/>
                  <a:pt x="112" y="331"/>
                  <a:pt x="116" y="332"/>
                </a:cubicBezTo>
                <a:cubicBezTo>
                  <a:pt x="118" y="333"/>
                  <a:pt x="121" y="334"/>
                  <a:pt x="124" y="334"/>
                </a:cubicBezTo>
                <a:cubicBezTo>
                  <a:pt x="124" y="330"/>
                  <a:pt x="124" y="326"/>
                  <a:pt x="123" y="322"/>
                </a:cubicBezTo>
                <a:cubicBezTo>
                  <a:pt x="122" y="316"/>
                  <a:pt x="119" y="311"/>
                  <a:pt x="119" y="304"/>
                </a:cubicBezTo>
                <a:cubicBezTo>
                  <a:pt x="119" y="302"/>
                  <a:pt x="118" y="298"/>
                  <a:pt x="120" y="296"/>
                </a:cubicBezTo>
                <a:cubicBezTo>
                  <a:pt x="123" y="294"/>
                  <a:pt x="125" y="298"/>
                  <a:pt x="128" y="298"/>
                </a:cubicBezTo>
                <a:cubicBezTo>
                  <a:pt x="130" y="299"/>
                  <a:pt x="131" y="303"/>
                  <a:pt x="134" y="301"/>
                </a:cubicBezTo>
                <a:cubicBezTo>
                  <a:pt x="136" y="300"/>
                  <a:pt x="137" y="297"/>
                  <a:pt x="138" y="294"/>
                </a:cubicBezTo>
                <a:cubicBezTo>
                  <a:pt x="138" y="294"/>
                  <a:pt x="138" y="294"/>
                  <a:pt x="138" y="294"/>
                </a:cubicBezTo>
                <a:cubicBezTo>
                  <a:pt x="142" y="280"/>
                  <a:pt x="145" y="267"/>
                  <a:pt x="142" y="253"/>
                </a:cubicBezTo>
                <a:cubicBezTo>
                  <a:pt x="141" y="252"/>
                  <a:pt x="142" y="249"/>
                  <a:pt x="142" y="247"/>
                </a:cubicBezTo>
                <a:cubicBezTo>
                  <a:pt x="142" y="245"/>
                  <a:pt x="143" y="244"/>
                  <a:pt x="145" y="244"/>
                </a:cubicBezTo>
                <a:cubicBezTo>
                  <a:pt x="147" y="243"/>
                  <a:pt x="147" y="245"/>
                  <a:pt x="147" y="246"/>
                </a:cubicBezTo>
                <a:cubicBezTo>
                  <a:pt x="148" y="247"/>
                  <a:pt x="149" y="249"/>
                  <a:pt x="150" y="251"/>
                </a:cubicBezTo>
                <a:cubicBezTo>
                  <a:pt x="151" y="252"/>
                  <a:pt x="152" y="252"/>
                  <a:pt x="154" y="251"/>
                </a:cubicBezTo>
                <a:cubicBezTo>
                  <a:pt x="160" y="248"/>
                  <a:pt x="164" y="244"/>
                  <a:pt x="164" y="236"/>
                </a:cubicBezTo>
                <a:cubicBezTo>
                  <a:pt x="164" y="233"/>
                  <a:pt x="163" y="230"/>
                  <a:pt x="165" y="227"/>
                </a:cubicBezTo>
                <a:cubicBezTo>
                  <a:pt x="165" y="225"/>
                  <a:pt x="166" y="224"/>
                  <a:pt x="168" y="224"/>
                </a:cubicBezTo>
                <a:cubicBezTo>
                  <a:pt x="175" y="227"/>
                  <a:pt x="181" y="229"/>
                  <a:pt x="187" y="234"/>
                </a:cubicBezTo>
                <a:cubicBezTo>
                  <a:pt x="193" y="239"/>
                  <a:pt x="199" y="243"/>
                  <a:pt x="202" y="251"/>
                </a:cubicBezTo>
                <a:cubicBezTo>
                  <a:pt x="206" y="265"/>
                  <a:pt x="207" y="280"/>
                  <a:pt x="208" y="294"/>
                </a:cubicBezTo>
                <a:cubicBezTo>
                  <a:pt x="208" y="310"/>
                  <a:pt x="209" y="326"/>
                  <a:pt x="209" y="341"/>
                </a:cubicBezTo>
                <a:cubicBezTo>
                  <a:pt x="208" y="350"/>
                  <a:pt x="208" y="359"/>
                  <a:pt x="209" y="368"/>
                </a:cubicBezTo>
                <a:cubicBezTo>
                  <a:pt x="209" y="400"/>
                  <a:pt x="208" y="432"/>
                  <a:pt x="208" y="464"/>
                </a:cubicBezTo>
                <a:cubicBezTo>
                  <a:pt x="208" y="465"/>
                  <a:pt x="208" y="466"/>
                  <a:pt x="207" y="468"/>
                </a:cubicBezTo>
                <a:cubicBezTo>
                  <a:pt x="207" y="469"/>
                  <a:pt x="207" y="470"/>
                  <a:pt x="205" y="470"/>
                </a:cubicBezTo>
                <a:cubicBezTo>
                  <a:pt x="203" y="470"/>
                  <a:pt x="201" y="471"/>
                  <a:pt x="202" y="472"/>
                </a:cubicBezTo>
                <a:cubicBezTo>
                  <a:pt x="203" y="475"/>
                  <a:pt x="200" y="479"/>
                  <a:pt x="205" y="480"/>
                </a:cubicBezTo>
                <a:cubicBezTo>
                  <a:pt x="206" y="480"/>
                  <a:pt x="207" y="480"/>
                  <a:pt x="207" y="482"/>
                </a:cubicBezTo>
                <a:cubicBezTo>
                  <a:pt x="207" y="485"/>
                  <a:pt x="207" y="489"/>
                  <a:pt x="207" y="492"/>
                </a:cubicBezTo>
                <a:cubicBezTo>
                  <a:pt x="207" y="493"/>
                  <a:pt x="207" y="494"/>
                  <a:pt x="206" y="494"/>
                </a:cubicBezTo>
                <a:cubicBezTo>
                  <a:pt x="200" y="490"/>
                  <a:pt x="195" y="487"/>
                  <a:pt x="190" y="484"/>
                </a:cubicBezTo>
                <a:cubicBezTo>
                  <a:pt x="187" y="481"/>
                  <a:pt x="185" y="478"/>
                  <a:pt x="182" y="475"/>
                </a:cubicBezTo>
                <a:cubicBezTo>
                  <a:pt x="176" y="468"/>
                  <a:pt x="168" y="463"/>
                  <a:pt x="158" y="461"/>
                </a:cubicBezTo>
                <a:cubicBezTo>
                  <a:pt x="152" y="460"/>
                  <a:pt x="147" y="458"/>
                  <a:pt x="141" y="457"/>
                </a:cubicBezTo>
                <a:cubicBezTo>
                  <a:pt x="135" y="455"/>
                  <a:pt x="129" y="453"/>
                  <a:pt x="123" y="453"/>
                </a:cubicBezTo>
                <a:cubicBezTo>
                  <a:pt x="119" y="453"/>
                  <a:pt x="116" y="454"/>
                  <a:pt x="113" y="454"/>
                </a:cubicBezTo>
                <a:cubicBezTo>
                  <a:pt x="100" y="455"/>
                  <a:pt x="87" y="458"/>
                  <a:pt x="75" y="463"/>
                </a:cubicBezTo>
                <a:cubicBezTo>
                  <a:pt x="69" y="465"/>
                  <a:pt x="64" y="468"/>
                  <a:pt x="58" y="469"/>
                </a:cubicBezTo>
                <a:cubicBezTo>
                  <a:pt x="53" y="470"/>
                  <a:pt x="49" y="473"/>
                  <a:pt x="45" y="475"/>
                </a:cubicBezTo>
                <a:cubicBezTo>
                  <a:pt x="37" y="482"/>
                  <a:pt x="29" y="489"/>
                  <a:pt x="21" y="494"/>
                </a:cubicBezTo>
                <a:cubicBezTo>
                  <a:pt x="19" y="495"/>
                  <a:pt x="18" y="496"/>
                  <a:pt x="17" y="497"/>
                </a:cubicBezTo>
                <a:cubicBezTo>
                  <a:pt x="11" y="502"/>
                  <a:pt x="8" y="509"/>
                  <a:pt x="2" y="514"/>
                </a:cubicBezTo>
                <a:cubicBezTo>
                  <a:pt x="1" y="515"/>
                  <a:pt x="0" y="517"/>
                  <a:pt x="1" y="519"/>
                </a:cubicBezTo>
                <a:cubicBezTo>
                  <a:pt x="8" y="517"/>
                  <a:pt x="14" y="513"/>
                  <a:pt x="20" y="509"/>
                </a:cubicBezTo>
                <a:cubicBezTo>
                  <a:pt x="21" y="507"/>
                  <a:pt x="24" y="505"/>
                  <a:pt x="26" y="506"/>
                </a:cubicBezTo>
                <a:cubicBezTo>
                  <a:pt x="27" y="507"/>
                  <a:pt x="28" y="507"/>
                  <a:pt x="30" y="506"/>
                </a:cubicBezTo>
                <a:cubicBezTo>
                  <a:pt x="41" y="501"/>
                  <a:pt x="52" y="496"/>
                  <a:pt x="64" y="492"/>
                </a:cubicBezTo>
                <a:cubicBezTo>
                  <a:pt x="66" y="491"/>
                  <a:pt x="68" y="490"/>
                  <a:pt x="70" y="492"/>
                </a:cubicBezTo>
                <a:cubicBezTo>
                  <a:pt x="71" y="493"/>
                  <a:pt x="72" y="493"/>
                  <a:pt x="74" y="493"/>
                </a:cubicBezTo>
                <a:cubicBezTo>
                  <a:pt x="76" y="491"/>
                  <a:pt x="79" y="491"/>
                  <a:pt x="82" y="490"/>
                </a:cubicBezTo>
                <a:cubicBezTo>
                  <a:pt x="88" y="487"/>
                  <a:pt x="95" y="485"/>
                  <a:pt x="102" y="486"/>
                </a:cubicBezTo>
                <a:cubicBezTo>
                  <a:pt x="107" y="486"/>
                  <a:pt x="111" y="484"/>
                  <a:pt x="115" y="482"/>
                </a:cubicBezTo>
                <a:cubicBezTo>
                  <a:pt x="119" y="479"/>
                  <a:pt x="124" y="477"/>
                  <a:pt x="129" y="474"/>
                </a:cubicBezTo>
                <a:cubicBezTo>
                  <a:pt x="133" y="472"/>
                  <a:pt x="137" y="471"/>
                  <a:pt x="142" y="473"/>
                </a:cubicBezTo>
                <a:cubicBezTo>
                  <a:pt x="147" y="475"/>
                  <a:pt x="153" y="476"/>
                  <a:pt x="158" y="475"/>
                </a:cubicBezTo>
                <a:cubicBezTo>
                  <a:pt x="163" y="474"/>
                  <a:pt x="167" y="476"/>
                  <a:pt x="172" y="477"/>
                </a:cubicBezTo>
                <a:cubicBezTo>
                  <a:pt x="174" y="478"/>
                  <a:pt x="176" y="480"/>
                  <a:pt x="178" y="481"/>
                </a:cubicBezTo>
                <a:cubicBezTo>
                  <a:pt x="184" y="485"/>
                  <a:pt x="191" y="489"/>
                  <a:pt x="197" y="494"/>
                </a:cubicBezTo>
                <a:cubicBezTo>
                  <a:pt x="204" y="502"/>
                  <a:pt x="206" y="512"/>
                  <a:pt x="206" y="523"/>
                </a:cubicBezTo>
                <a:cubicBezTo>
                  <a:pt x="207" y="550"/>
                  <a:pt x="206" y="578"/>
                  <a:pt x="207" y="606"/>
                </a:cubicBezTo>
                <a:cubicBezTo>
                  <a:pt x="208" y="624"/>
                  <a:pt x="207" y="643"/>
                  <a:pt x="208" y="661"/>
                </a:cubicBezTo>
                <a:cubicBezTo>
                  <a:pt x="208" y="670"/>
                  <a:pt x="208" y="679"/>
                  <a:pt x="208" y="688"/>
                </a:cubicBezTo>
                <a:cubicBezTo>
                  <a:pt x="209" y="698"/>
                  <a:pt x="209" y="708"/>
                  <a:pt x="210" y="718"/>
                </a:cubicBezTo>
                <a:cubicBezTo>
                  <a:pt x="211" y="727"/>
                  <a:pt x="211" y="736"/>
                  <a:pt x="211" y="745"/>
                </a:cubicBezTo>
                <a:cubicBezTo>
                  <a:pt x="211" y="746"/>
                  <a:pt x="212" y="748"/>
                  <a:pt x="210" y="749"/>
                </a:cubicBezTo>
                <a:cubicBezTo>
                  <a:pt x="208" y="749"/>
                  <a:pt x="207" y="750"/>
                  <a:pt x="205" y="748"/>
                </a:cubicBezTo>
                <a:cubicBezTo>
                  <a:pt x="205" y="747"/>
                  <a:pt x="204" y="747"/>
                  <a:pt x="203" y="747"/>
                </a:cubicBezTo>
                <a:cubicBezTo>
                  <a:pt x="202" y="747"/>
                  <a:pt x="201" y="749"/>
                  <a:pt x="202" y="750"/>
                </a:cubicBezTo>
                <a:cubicBezTo>
                  <a:pt x="203" y="753"/>
                  <a:pt x="200" y="755"/>
                  <a:pt x="199" y="757"/>
                </a:cubicBezTo>
                <a:cubicBezTo>
                  <a:pt x="199" y="759"/>
                  <a:pt x="198" y="760"/>
                  <a:pt x="198" y="761"/>
                </a:cubicBezTo>
                <a:cubicBezTo>
                  <a:pt x="199" y="765"/>
                  <a:pt x="197" y="769"/>
                  <a:pt x="197" y="773"/>
                </a:cubicBezTo>
                <a:cubicBezTo>
                  <a:pt x="198" y="775"/>
                  <a:pt x="196" y="777"/>
                  <a:pt x="195" y="777"/>
                </a:cubicBezTo>
                <a:cubicBezTo>
                  <a:pt x="193" y="778"/>
                  <a:pt x="193" y="779"/>
                  <a:pt x="194" y="780"/>
                </a:cubicBezTo>
                <a:cubicBezTo>
                  <a:pt x="197" y="786"/>
                  <a:pt x="197" y="793"/>
                  <a:pt x="197" y="800"/>
                </a:cubicBezTo>
                <a:cubicBezTo>
                  <a:pt x="197" y="803"/>
                  <a:pt x="196" y="804"/>
                  <a:pt x="193" y="805"/>
                </a:cubicBezTo>
                <a:cubicBezTo>
                  <a:pt x="194" y="802"/>
                  <a:pt x="194" y="802"/>
                  <a:pt x="191" y="802"/>
                </a:cubicBezTo>
                <a:cubicBezTo>
                  <a:pt x="188" y="802"/>
                  <a:pt x="187" y="803"/>
                  <a:pt x="185" y="804"/>
                </a:cubicBezTo>
                <a:cubicBezTo>
                  <a:pt x="182" y="806"/>
                  <a:pt x="179" y="807"/>
                  <a:pt x="176" y="805"/>
                </a:cubicBezTo>
                <a:cubicBezTo>
                  <a:pt x="175" y="805"/>
                  <a:pt x="173" y="806"/>
                  <a:pt x="172" y="807"/>
                </a:cubicBezTo>
                <a:cubicBezTo>
                  <a:pt x="171" y="808"/>
                  <a:pt x="173" y="808"/>
                  <a:pt x="173" y="809"/>
                </a:cubicBezTo>
                <a:cubicBezTo>
                  <a:pt x="174" y="811"/>
                  <a:pt x="163" y="818"/>
                  <a:pt x="154" y="820"/>
                </a:cubicBezTo>
                <a:cubicBezTo>
                  <a:pt x="291" y="820"/>
                  <a:pt x="291" y="820"/>
                  <a:pt x="291" y="820"/>
                </a:cubicBezTo>
                <a:cubicBezTo>
                  <a:pt x="278" y="818"/>
                  <a:pt x="266" y="808"/>
                  <a:pt x="264" y="811"/>
                </a:cubicBezTo>
                <a:cubicBezTo>
                  <a:pt x="263" y="812"/>
                  <a:pt x="261" y="813"/>
                  <a:pt x="259" y="811"/>
                </a:cubicBezTo>
                <a:cubicBezTo>
                  <a:pt x="258" y="809"/>
                  <a:pt x="255" y="809"/>
                  <a:pt x="254" y="810"/>
                </a:cubicBezTo>
                <a:cubicBezTo>
                  <a:pt x="252" y="811"/>
                  <a:pt x="250" y="812"/>
                  <a:pt x="249" y="811"/>
                </a:cubicBezTo>
                <a:cubicBezTo>
                  <a:pt x="247" y="810"/>
                  <a:pt x="248" y="807"/>
                  <a:pt x="248" y="806"/>
                </a:cubicBezTo>
                <a:cubicBezTo>
                  <a:pt x="249" y="802"/>
                  <a:pt x="250" y="799"/>
                  <a:pt x="250" y="795"/>
                </a:cubicBezTo>
                <a:cubicBezTo>
                  <a:pt x="250" y="792"/>
                  <a:pt x="250" y="790"/>
                  <a:pt x="246" y="790"/>
                </a:cubicBezTo>
                <a:cubicBezTo>
                  <a:pt x="245" y="790"/>
                  <a:pt x="244" y="789"/>
                  <a:pt x="243" y="788"/>
                </a:cubicBezTo>
                <a:cubicBezTo>
                  <a:pt x="241" y="786"/>
                  <a:pt x="239" y="787"/>
                  <a:pt x="237" y="787"/>
                </a:cubicBezTo>
                <a:cubicBezTo>
                  <a:pt x="235" y="788"/>
                  <a:pt x="233" y="790"/>
                  <a:pt x="234" y="792"/>
                </a:cubicBezTo>
                <a:cubicBezTo>
                  <a:pt x="235" y="796"/>
                  <a:pt x="233" y="799"/>
                  <a:pt x="232" y="803"/>
                </a:cubicBezTo>
                <a:cubicBezTo>
                  <a:pt x="232" y="804"/>
                  <a:pt x="232" y="806"/>
                  <a:pt x="231" y="806"/>
                </a:cubicBezTo>
                <a:cubicBezTo>
                  <a:pt x="230" y="805"/>
                  <a:pt x="229" y="805"/>
                  <a:pt x="229" y="803"/>
                </a:cubicBezTo>
                <a:cubicBezTo>
                  <a:pt x="229" y="801"/>
                  <a:pt x="228" y="799"/>
                  <a:pt x="228" y="796"/>
                </a:cubicBezTo>
                <a:cubicBezTo>
                  <a:pt x="226" y="786"/>
                  <a:pt x="224" y="777"/>
                  <a:pt x="223" y="767"/>
                </a:cubicBezTo>
                <a:cubicBezTo>
                  <a:pt x="222" y="754"/>
                  <a:pt x="222" y="741"/>
                  <a:pt x="221" y="727"/>
                </a:cubicBezTo>
                <a:cubicBezTo>
                  <a:pt x="219" y="715"/>
                  <a:pt x="219" y="702"/>
                  <a:pt x="218" y="690"/>
                </a:cubicBezTo>
                <a:cubicBezTo>
                  <a:pt x="218" y="676"/>
                  <a:pt x="217" y="662"/>
                  <a:pt x="217" y="648"/>
                </a:cubicBezTo>
                <a:cubicBezTo>
                  <a:pt x="217" y="639"/>
                  <a:pt x="217" y="630"/>
                  <a:pt x="217" y="620"/>
                </a:cubicBezTo>
                <a:cubicBezTo>
                  <a:pt x="216" y="612"/>
                  <a:pt x="217" y="604"/>
                  <a:pt x="217" y="596"/>
                </a:cubicBezTo>
                <a:cubicBezTo>
                  <a:pt x="217" y="577"/>
                  <a:pt x="216" y="558"/>
                  <a:pt x="217" y="538"/>
                </a:cubicBezTo>
                <a:cubicBezTo>
                  <a:pt x="218" y="529"/>
                  <a:pt x="217" y="519"/>
                  <a:pt x="220" y="509"/>
                </a:cubicBezTo>
                <a:cubicBezTo>
                  <a:pt x="221" y="505"/>
                  <a:pt x="219" y="502"/>
                  <a:pt x="220" y="498"/>
                </a:cubicBezTo>
                <a:cubicBezTo>
                  <a:pt x="221" y="493"/>
                  <a:pt x="224" y="489"/>
                  <a:pt x="226" y="485"/>
                </a:cubicBezTo>
                <a:cubicBezTo>
                  <a:pt x="228" y="482"/>
                  <a:pt x="229" y="482"/>
                  <a:pt x="230" y="484"/>
                </a:cubicBezTo>
                <a:cubicBezTo>
                  <a:pt x="231" y="485"/>
                  <a:pt x="231" y="486"/>
                  <a:pt x="231" y="487"/>
                </a:cubicBezTo>
                <a:cubicBezTo>
                  <a:pt x="234" y="495"/>
                  <a:pt x="240" y="500"/>
                  <a:pt x="246" y="506"/>
                </a:cubicBezTo>
                <a:cubicBezTo>
                  <a:pt x="255" y="515"/>
                  <a:pt x="267" y="514"/>
                  <a:pt x="278" y="517"/>
                </a:cubicBezTo>
                <a:cubicBezTo>
                  <a:pt x="283" y="518"/>
                  <a:pt x="287" y="515"/>
                  <a:pt x="292" y="513"/>
                </a:cubicBezTo>
                <a:cubicBezTo>
                  <a:pt x="297" y="511"/>
                  <a:pt x="302" y="511"/>
                  <a:pt x="305" y="516"/>
                </a:cubicBezTo>
                <a:cubicBezTo>
                  <a:pt x="309" y="522"/>
                  <a:pt x="314" y="525"/>
                  <a:pt x="321" y="527"/>
                </a:cubicBezTo>
                <a:cubicBezTo>
                  <a:pt x="326" y="529"/>
                  <a:pt x="331" y="529"/>
                  <a:pt x="335" y="526"/>
                </a:cubicBezTo>
                <a:cubicBezTo>
                  <a:pt x="342" y="522"/>
                  <a:pt x="348" y="522"/>
                  <a:pt x="354" y="527"/>
                </a:cubicBezTo>
                <a:cubicBezTo>
                  <a:pt x="359" y="531"/>
                  <a:pt x="364" y="533"/>
                  <a:pt x="370" y="535"/>
                </a:cubicBezTo>
                <a:cubicBezTo>
                  <a:pt x="381" y="537"/>
                  <a:pt x="390" y="533"/>
                  <a:pt x="398" y="526"/>
                </a:cubicBezTo>
                <a:cubicBezTo>
                  <a:pt x="403" y="521"/>
                  <a:pt x="406" y="515"/>
                  <a:pt x="403" y="508"/>
                </a:cubicBezTo>
                <a:cubicBezTo>
                  <a:pt x="402" y="502"/>
                  <a:pt x="402" y="498"/>
                  <a:pt x="405" y="493"/>
                </a:cubicBezTo>
                <a:cubicBezTo>
                  <a:pt x="406" y="492"/>
                  <a:pt x="406" y="490"/>
                  <a:pt x="406" y="489"/>
                </a:cubicBezTo>
                <a:cubicBezTo>
                  <a:pt x="404" y="485"/>
                  <a:pt x="402" y="481"/>
                  <a:pt x="398" y="478"/>
                </a:cubicBezTo>
                <a:cubicBezTo>
                  <a:pt x="396" y="476"/>
                  <a:pt x="393" y="474"/>
                  <a:pt x="391" y="472"/>
                </a:cubicBezTo>
                <a:cubicBezTo>
                  <a:pt x="387" y="468"/>
                  <a:pt x="387" y="467"/>
                  <a:pt x="390" y="463"/>
                </a:cubicBezTo>
                <a:cubicBezTo>
                  <a:pt x="395" y="457"/>
                  <a:pt x="394" y="453"/>
                  <a:pt x="388" y="447"/>
                </a:cubicBezTo>
                <a:cubicBezTo>
                  <a:pt x="382" y="443"/>
                  <a:pt x="375" y="440"/>
                  <a:pt x="369" y="438"/>
                </a:cubicBezTo>
                <a:cubicBezTo>
                  <a:pt x="362" y="436"/>
                  <a:pt x="356" y="435"/>
                  <a:pt x="349" y="433"/>
                </a:cubicBezTo>
                <a:cubicBezTo>
                  <a:pt x="347" y="432"/>
                  <a:pt x="346" y="431"/>
                  <a:pt x="348" y="429"/>
                </a:cubicBezTo>
                <a:cubicBezTo>
                  <a:pt x="352" y="425"/>
                  <a:pt x="351" y="422"/>
                  <a:pt x="347" y="419"/>
                </a:cubicBezTo>
                <a:cubicBezTo>
                  <a:pt x="346" y="418"/>
                  <a:pt x="345" y="418"/>
                  <a:pt x="343" y="418"/>
                </a:cubicBezTo>
                <a:cubicBezTo>
                  <a:pt x="336" y="416"/>
                  <a:pt x="329" y="417"/>
                  <a:pt x="322" y="418"/>
                </a:cubicBezTo>
                <a:cubicBezTo>
                  <a:pt x="310" y="419"/>
                  <a:pt x="298" y="423"/>
                  <a:pt x="287" y="427"/>
                </a:cubicBezTo>
                <a:cubicBezTo>
                  <a:pt x="281" y="430"/>
                  <a:pt x="275" y="435"/>
                  <a:pt x="269" y="437"/>
                </a:cubicBezTo>
                <a:cubicBezTo>
                  <a:pt x="257" y="441"/>
                  <a:pt x="248" y="449"/>
                  <a:pt x="241" y="460"/>
                </a:cubicBezTo>
                <a:cubicBezTo>
                  <a:pt x="240" y="461"/>
                  <a:pt x="240" y="462"/>
                  <a:pt x="239" y="462"/>
                </a:cubicBezTo>
                <a:cubicBezTo>
                  <a:pt x="233" y="467"/>
                  <a:pt x="227" y="468"/>
                  <a:pt x="220" y="469"/>
                </a:cubicBezTo>
                <a:cubicBezTo>
                  <a:pt x="216" y="469"/>
                  <a:pt x="216" y="468"/>
                  <a:pt x="216" y="465"/>
                </a:cubicBezTo>
                <a:cubicBezTo>
                  <a:pt x="216" y="441"/>
                  <a:pt x="217" y="418"/>
                  <a:pt x="217" y="394"/>
                </a:cubicBezTo>
                <a:cubicBezTo>
                  <a:pt x="217" y="378"/>
                  <a:pt x="217" y="361"/>
                  <a:pt x="217" y="344"/>
                </a:cubicBezTo>
                <a:cubicBezTo>
                  <a:pt x="217" y="329"/>
                  <a:pt x="216" y="314"/>
                  <a:pt x="217" y="299"/>
                </a:cubicBezTo>
                <a:cubicBezTo>
                  <a:pt x="217" y="286"/>
                  <a:pt x="219" y="274"/>
                  <a:pt x="227" y="264"/>
                </a:cubicBezTo>
                <a:cubicBezTo>
                  <a:pt x="232" y="257"/>
                  <a:pt x="238" y="252"/>
                  <a:pt x="244" y="246"/>
                </a:cubicBezTo>
                <a:cubicBezTo>
                  <a:pt x="247" y="244"/>
                  <a:pt x="249" y="242"/>
                  <a:pt x="253" y="244"/>
                </a:cubicBezTo>
                <a:cubicBezTo>
                  <a:pt x="258" y="246"/>
                  <a:pt x="263" y="245"/>
                  <a:pt x="267" y="240"/>
                </a:cubicBezTo>
                <a:cubicBezTo>
                  <a:pt x="274" y="231"/>
                  <a:pt x="283" y="228"/>
                  <a:pt x="294" y="228"/>
                </a:cubicBezTo>
                <a:cubicBezTo>
                  <a:pt x="298" y="228"/>
                  <a:pt x="302" y="228"/>
                  <a:pt x="307" y="227"/>
                </a:cubicBezTo>
                <a:cubicBezTo>
                  <a:pt x="314" y="226"/>
                  <a:pt x="319" y="221"/>
                  <a:pt x="324" y="217"/>
                </a:cubicBezTo>
                <a:cubicBezTo>
                  <a:pt x="334" y="209"/>
                  <a:pt x="343" y="199"/>
                  <a:pt x="353" y="191"/>
                </a:cubicBezTo>
                <a:cubicBezTo>
                  <a:pt x="359" y="187"/>
                  <a:pt x="364" y="182"/>
                  <a:pt x="369" y="178"/>
                </a:cubicBezTo>
                <a:cubicBezTo>
                  <a:pt x="372" y="176"/>
                  <a:pt x="376" y="173"/>
                  <a:pt x="377" y="170"/>
                </a:cubicBezTo>
                <a:cubicBezTo>
                  <a:pt x="378" y="165"/>
                  <a:pt x="381" y="165"/>
                  <a:pt x="384" y="165"/>
                </a:cubicBezTo>
                <a:cubicBezTo>
                  <a:pt x="387" y="164"/>
                  <a:pt x="390" y="163"/>
                  <a:pt x="393" y="162"/>
                </a:cubicBezTo>
                <a:cubicBezTo>
                  <a:pt x="406" y="156"/>
                  <a:pt x="420" y="153"/>
                  <a:pt x="433" y="146"/>
                </a:cubicBezTo>
                <a:cubicBezTo>
                  <a:pt x="438" y="143"/>
                  <a:pt x="443" y="139"/>
                  <a:pt x="447" y="134"/>
                </a:cubicBezTo>
                <a:cubicBezTo>
                  <a:pt x="448" y="133"/>
                  <a:pt x="448" y="131"/>
                  <a:pt x="445" y="130"/>
                </a:cubicBezTo>
                <a:cubicBezTo>
                  <a:pt x="443" y="129"/>
                  <a:pt x="441" y="128"/>
                  <a:pt x="439" y="127"/>
                </a:cubicBezTo>
                <a:cubicBezTo>
                  <a:pt x="443" y="126"/>
                  <a:pt x="446" y="124"/>
                  <a:pt x="449" y="122"/>
                </a:cubicBezTo>
                <a:cubicBezTo>
                  <a:pt x="454" y="119"/>
                  <a:pt x="459" y="120"/>
                  <a:pt x="464" y="118"/>
                </a:cubicBezTo>
                <a:cubicBezTo>
                  <a:pt x="465" y="118"/>
                  <a:pt x="466" y="117"/>
                  <a:pt x="466" y="116"/>
                </a:cubicBezTo>
                <a:cubicBezTo>
                  <a:pt x="466" y="115"/>
                  <a:pt x="465" y="114"/>
                  <a:pt x="464" y="114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1"/>
              </a:gs>
            </a:gsLst>
            <a:lin ang="16200000" scaled="1"/>
          </a:gradFill>
          <a:ln>
            <a:noFill/>
          </a:ln>
        </p:spPr>
        <p:txBody>
          <a:bodyPr vert="horz" wrap="square" lIns="243442" tIns="121715" rIns="243442" bIns="121715" numCol="1" anchor="t" anchorCtr="0" compatLnSpc="1">
            <a:prstTxWarp prst="textNoShape">
              <a:avLst/>
            </a:prstTxWarp>
          </a:bodyPr>
          <a:lstStyle/>
          <a:p>
            <a:pPr defTabSz="2434356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12380799" y="-2839076"/>
            <a:ext cx="12638052" cy="13450624"/>
          </a:xfrm>
          <a:custGeom>
            <a:avLst/>
            <a:gdLst>
              <a:gd name="T0" fmla="*/ 1460 w 6034"/>
              <a:gd name="T1" fmla="*/ 5112 h 6420"/>
              <a:gd name="T2" fmla="*/ 5676 w 6034"/>
              <a:gd name="T3" fmla="*/ 2123 h 6420"/>
              <a:gd name="T4" fmla="*/ 5697 w 6034"/>
              <a:gd name="T5" fmla="*/ 1655 h 6420"/>
              <a:gd name="T6" fmla="*/ 5487 w 6034"/>
              <a:gd name="T7" fmla="*/ 1086 h 6420"/>
              <a:gd name="T8" fmla="*/ 5071 w 6034"/>
              <a:gd name="T9" fmla="*/ 751 h 6420"/>
              <a:gd name="T10" fmla="*/ 4663 w 6034"/>
              <a:gd name="T11" fmla="*/ 884 h 6420"/>
              <a:gd name="T12" fmla="*/ 4284 w 6034"/>
              <a:gd name="T13" fmla="*/ 465 h 6420"/>
              <a:gd name="T14" fmla="*/ 4151 w 6034"/>
              <a:gd name="T15" fmla="*/ 715 h 6420"/>
              <a:gd name="T16" fmla="*/ 3564 w 6034"/>
              <a:gd name="T17" fmla="*/ 699 h 6420"/>
              <a:gd name="T18" fmla="*/ 3218 w 6034"/>
              <a:gd name="T19" fmla="*/ 398 h 6420"/>
              <a:gd name="T20" fmla="*/ 2700 w 6034"/>
              <a:gd name="T21" fmla="*/ 177 h 6420"/>
              <a:gd name="T22" fmla="*/ 2329 w 6034"/>
              <a:gd name="T23" fmla="*/ 70 h 6420"/>
              <a:gd name="T24" fmla="*/ 2024 w 6034"/>
              <a:gd name="T25" fmla="*/ 315 h 6420"/>
              <a:gd name="T26" fmla="*/ 1647 w 6034"/>
              <a:gd name="T27" fmla="*/ 744 h 6420"/>
              <a:gd name="T28" fmla="*/ 1365 w 6034"/>
              <a:gd name="T29" fmla="*/ 1143 h 6420"/>
              <a:gd name="T30" fmla="*/ 1077 w 6034"/>
              <a:gd name="T31" fmla="*/ 1163 h 6420"/>
              <a:gd name="T32" fmla="*/ 851 w 6034"/>
              <a:gd name="T33" fmla="*/ 1332 h 6420"/>
              <a:gd name="T34" fmla="*/ 813 w 6034"/>
              <a:gd name="T35" fmla="*/ 1709 h 6420"/>
              <a:gd name="T36" fmla="*/ 655 w 6034"/>
              <a:gd name="T37" fmla="*/ 2096 h 6420"/>
              <a:gd name="T38" fmla="*/ 144 w 6034"/>
              <a:gd name="T39" fmla="*/ 2438 h 6420"/>
              <a:gd name="T40" fmla="*/ 35 w 6034"/>
              <a:gd name="T41" fmla="*/ 2830 h 6420"/>
              <a:gd name="T42" fmla="*/ 134 w 6034"/>
              <a:gd name="T43" fmla="*/ 3368 h 6420"/>
              <a:gd name="T44" fmla="*/ 335 w 6034"/>
              <a:gd name="T45" fmla="*/ 3645 h 6420"/>
              <a:gd name="T46" fmla="*/ 183 w 6034"/>
              <a:gd name="T47" fmla="*/ 3901 h 6420"/>
              <a:gd name="T48" fmla="*/ 73 w 6034"/>
              <a:gd name="T49" fmla="*/ 4371 h 6420"/>
              <a:gd name="T50" fmla="*/ 228 w 6034"/>
              <a:gd name="T51" fmla="*/ 4867 h 6420"/>
              <a:gd name="T52" fmla="*/ 865 w 6034"/>
              <a:gd name="T53" fmla="*/ 4677 h 6420"/>
              <a:gd name="T54" fmla="*/ 1237 w 6034"/>
              <a:gd name="T55" fmla="*/ 4597 h 6420"/>
              <a:gd name="T56" fmla="*/ 1493 w 6034"/>
              <a:gd name="T57" fmla="*/ 4481 h 6420"/>
              <a:gd name="T58" fmla="*/ 1599 w 6034"/>
              <a:gd name="T59" fmla="*/ 4860 h 6420"/>
              <a:gd name="T60" fmla="*/ 1649 w 6034"/>
              <a:gd name="T61" fmla="*/ 5268 h 6420"/>
              <a:gd name="T62" fmla="*/ 1937 w 6034"/>
              <a:gd name="T63" fmla="*/ 5279 h 6420"/>
              <a:gd name="T64" fmla="*/ 2313 w 6034"/>
              <a:gd name="T65" fmla="*/ 5205 h 6420"/>
              <a:gd name="T66" fmla="*/ 2689 w 6034"/>
              <a:gd name="T67" fmla="*/ 5201 h 6420"/>
              <a:gd name="T68" fmla="*/ 2999 w 6034"/>
              <a:gd name="T69" fmla="*/ 5539 h 6420"/>
              <a:gd name="T70" fmla="*/ 3555 w 6034"/>
              <a:gd name="T71" fmla="*/ 5102 h 6420"/>
              <a:gd name="T72" fmla="*/ 3904 w 6034"/>
              <a:gd name="T73" fmla="*/ 5310 h 6420"/>
              <a:gd name="T74" fmla="*/ 4068 w 6034"/>
              <a:gd name="T75" fmla="*/ 5037 h 6420"/>
              <a:gd name="T76" fmla="*/ 3995 w 6034"/>
              <a:gd name="T77" fmla="*/ 4435 h 6420"/>
              <a:gd name="T78" fmla="*/ 4065 w 6034"/>
              <a:gd name="T79" fmla="*/ 4338 h 6420"/>
              <a:gd name="T80" fmla="*/ 4257 w 6034"/>
              <a:gd name="T81" fmla="*/ 4360 h 6420"/>
              <a:gd name="T82" fmla="*/ 4474 w 6034"/>
              <a:gd name="T83" fmla="*/ 4564 h 6420"/>
              <a:gd name="T84" fmla="*/ 4670 w 6034"/>
              <a:gd name="T85" fmla="*/ 4635 h 6420"/>
              <a:gd name="T86" fmla="*/ 5072 w 6034"/>
              <a:gd name="T87" fmla="*/ 4629 h 6420"/>
              <a:gd name="T88" fmla="*/ 5281 w 6034"/>
              <a:gd name="T89" fmla="*/ 4467 h 6420"/>
              <a:gd name="T90" fmla="*/ 5586 w 6034"/>
              <a:gd name="T91" fmla="*/ 4433 h 6420"/>
              <a:gd name="T92" fmla="*/ 5628 w 6034"/>
              <a:gd name="T93" fmla="*/ 4195 h 6420"/>
              <a:gd name="T94" fmla="*/ 5484 w 6034"/>
              <a:gd name="T95" fmla="*/ 3906 h 6420"/>
              <a:gd name="T96" fmla="*/ 5798 w 6034"/>
              <a:gd name="T97" fmla="*/ 3818 h 6420"/>
              <a:gd name="T98" fmla="*/ 5700 w 6034"/>
              <a:gd name="T99" fmla="*/ 3222 h 6420"/>
              <a:gd name="T100" fmla="*/ 5824 w 6034"/>
              <a:gd name="T101" fmla="*/ 2923 h 6420"/>
              <a:gd name="T102" fmla="*/ 6015 w 6034"/>
              <a:gd name="T103" fmla="*/ 2524 h 6420"/>
              <a:gd name="T104" fmla="*/ 389 w 6034"/>
              <a:gd name="T105" fmla="*/ 2634 h 6420"/>
              <a:gd name="T106" fmla="*/ 446 w 6034"/>
              <a:gd name="T107" fmla="*/ 3926 h 6420"/>
              <a:gd name="T108" fmla="*/ 1745 w 6034"/>
              <a:gd name="T109" fmla="*/ 4893 h 6420"/>
              <a:gd name="T110" fmla="*/ 2087 w 6034"/>
              <a:gd name="T111" fmla="*/ 442 h 6420"/>
              <a:gd name="T112" fmla="*/ 2917 w 6034"/>
              <a:gd name="T113" fmla="*/ 4634 h 6420"/>
              <a:gd name="T114" fmla="*/ 3826 w 6034"/>
              <a:gd name="T115" fmla="*/ 783 h 6420"/>
              <a:gd name="T116" fmla="*/ 3925 w 6034"/>
              <a:gd name="T117" fmla="*/ 742 h 6420"/>
              <a:gd name="T118" fmla="*/ 4075 w 6034"/>
              <a:gd name="T119" fmla="*/ 4179 h 6420"/>
              <a:gd name="T120" fmla="*/ 4700 w 6034"/>
              <a:gd name="T121" fmla="*/ 4143 h 6420"/>
              <a:gd name="T122" fmla="*/ 5358 w 6034"/>
              <a:gd name="T123" fmla="*/ 4240 h 6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034" h="6420">
                <a:moveTo>
                  <a:pt x="1424" y="4936"/>
                </a:moveTo>
                <a:cubicBezTo>
                  <a:pt x="1438" y="4937"/>
                  <a:pt x="1442" y="4960"/>
                  <a:pt x="1457" y="4949"/>
                </a:cubicBezTo>
                <a:cubicBezTo>
                  <a:pt x="1486" y="4926"/>
                  <a:pt x="1509" y="4895"/>
                  <a:pt x="1550" y="4889"/>
                </a:cubicBezTo>
                <a:cubicBezTo>
                  <a:pt x="1550" y="4889"/>
                  <a:pt x="1550" y="4886"/>
                  <a:pt x="1550" y="4885"/>
                </a:cubicBezTo>
                <a:cubicBezTo>
                  <a:pt x="1545" y="4878"/>
                  <a:pt x="1538" y="4886"/>
                  <a:pt x="1532" y="4883"/>
                </a:cubicBezTo>
                <a:cubicBezTo>
                  <a:pt x="1541" y="4850"/>
                  <a:pt x="1539" y="4847"/>
                  <a:pt x="1505" y="4828"/>
                </a:cubicBezTo>
                <a:cubicBezTo>
                  <a:pt x="1493" y="4821"/>
                  <a:pt x="1483" y="4820"/>
                  <a:pt x="1472" y="4828"/>
                </a:cubicBezTo>
                <a:cubicBezTo>
                  <a:pt x="1461" y="4835"/>
                  <a:pt x="1462" y="4845"/>
                  <a:pt x="1467" y="4856"/>
                </a:cubicBezTo>
                <a:cubicBezTo>
                  <a:pt x="1471" y="4866"/>
                  <a:pt x="1474" y="4876"/>
                  <a:pt x="1455" y="4872"/>
                </a:cubicBezTo>
                <a:cubicBezTo>
                  <a:pt x="1449" y="4870"/>
                  <a:pt x="1441" y="4874"/>
                  <a:pt x="1431" y="4875"/>
                </a:cubicBezTo>
                <a:cubicBezTo>
                  <a:pt x="1434" y="4867"/>
                  <a:pt x="1436" y="4861"/>
                  <a:pt x="1439" y="4855"/>
                </a:cubicBezTo>
                <a:cubicBezTo>
                  <a:pt x="1442" y="4850"/>
                  <a:pt x="1448" y="4845"/>
                  <a:pt x="1441" y="4840"/>
                </a:cubicBezTo>
                <a:cubicBezTo>
                  <a:pt x="1433" y="4834"/>
                  <a:pt x="1427" y="4842"/>
                  <a:pt x="1425" y="4847"/>
                </a:cubicBezTo>
                <a:cubicBezTo>
                  <a:pt x="1412" y="4878"/>
                  <a:pt x="1380" y="4887"/>
                  <a:pt x="1356" y="4906"/>
                </a:cubicBezTo>
                <a:cubicBezTo>
                  <a:pt x="1343" y="4917"/>
                  <a:pt x="1340" y="4971"/>
                  <a:pt x="1347" y="4967"/>
                </a:cubicBezTo>
                <a:cubicBezTo>
                  <a:pt x="1368" y="4955"/>
                  <a:pt x="1389" y="4960"/>
                  <a:pt x="1411" y="4961"/>
                </a:cubicBezTo>
                <a:cubicBezTo>
                  <a:pt x="1415" y="4961"/>
                  <a:pt x="1420" y="4944"/>
                  <a:pt x="1424" y="4936"/>
                </a:cubicBezTo>
                <a:close/>
                <a:moveTo>
                  <a:pt x="1506" y="5070"/>
                </a:moveTo>
                <a:cubicBezTo>
                  <a:pt x="1493" y="5064"/>
                  <a:pt x="1475" y="5051"/>
                  <a:pt x="1467" y="5056"/>
                </a:cubicBezTo>
                <a:cubicBezTo>
                  <a:pt x="1452" y="5064"/>
                  <a:pt x="1440" y="5063"/>
                  <a:pt x="1427" y="5058"/>
                </a:cubicBezTo>
                <a:cubicBezTo>
                  <a:pt x="1414" y="5055"/>
                  <a:pt x="1403" y="5061"/>
                  <a:pt x="1401" y="5072"/>
                </a:cubicBezTo>
                <a:cubicBezTo>
                  <a:pt x="1398" y="5089"/>
                  <a:pt x="1413" y="5078"/>
                  <a:pt x="1419" y="5080"/>
                </a:cubicBezTo>
                <a:cubicBezTo>
                  <a:pt x="1425" y="5082"/>
                  <a:pt x="1430" y="5086"/>
                  <a:pt x="1430" y="5092"/>
                </a:cubicBezTo>
                <a:cubicBezTo>
                  <a:pt x="1431" y="5113"/>
                  <a:pt x="1445" y="5112"/>
                  <a:pt x="1460" y="5112"/>
                </a:cubicBezTo>
                <a:cubicBezTo>
                  <a:pt x="1471" y="5112"/>
                  <a:pt x="1484" y="5104"/>
                  <a:pt x="1491" y="5123"/>
                </a:cubicBezTo>
                <a:cubicBezTo>
                  <a:pt x="1494" y="5131"/>
                  <a:pt x="1509" y="5135"/>
                  <a:pt x="1518" y="5123"/>
                </a:cubicBezTo>
                <a:cubicBezTo>
                  <a:pt x="1526" y="5112"/>
                  <a:pt x="1527" y="5097"/>
                  <a:pt x="1531" y="5084"/>
                </a:cubicBezTo>
                <a:cubicBezTo>
                  <a:pt x="1534" y="5074"/>
                  <a:pt x="1515" y="5075"/>
                  <a:pt x="1506" y="5070"/>
                </a:cubicBezTo>
                <a:close/>
                <a:moveTo>
                  <a:pt x="6015" y="2524"/>
                </a:moveTo>
                <a:cubicBezTo>
                  <a:pt x="6005" y="2506"/>
                  <a:pt x="6005" y="2481"/>
                  <a:pt x="5980" y="2474"/>
                </a:cubicBezTo>
                <a:cubicBezTo>
                  <a:pt x="5979" y="2474"/>
                  <a:pt x="5979" y="2472"/>
                  <a:pt x="5979" y="2471"/>
                </a:cubicBezTo>
                <a:cubicBezTo>
                  <a:pt x="5994" y="2453"/>
                  <a:pt x="5977" y="2440"/>
                  <a:pt x="5973" y="2424"/>
                </a:cubicBezTo>
                <a:cubicBezTo>
                  <a:pt x="5965" y="2394"/>
                  <a:pt x="5954" y="2366"/>
                  <a:pt x="5922" y="2352"/>
                </a:cubicBezTo>
                <a:cubicBezTo>
                  <a:pt x="5913" y="2349"/>
                  <a:pt x="5901" y="2344"/>
                  <a:pt x="5898" y="2336"/>
                </a:cubicBezTo>
                <a:cubicBezTo>
                  <a:pt x="5886" y="2304"/>
                  <a:pt x="5862" y="2293"/>
                  <a:pt x="5830" y="2297"/>
                </a:cubicBezTo>
                <a:cubicBezTo>
                  <a:pt x="5806" y="2299"/>
                  <a:pt x="5788" y="2279"/>
                  <a:pt x="5763" y="2280"/>
                </a:cubicBezTo>
                <a:cubicBezTo>
                  <a:pt x="5756" y="2281"/>
                  <a:pt x="5740" y="2265"/>
                  <a:pt x="5755" y="2259"/>
                </a:cubicBezTo>
                <a:cubicBezTo>
                  <a:pt x="5781" y="2247"/>
                  <a:pt x="5765" y="2239"/>
                  <a:pt x="5757" y="2230"/>
                </a:cubicBezTo>
                <a:cubicBezTo>
                  <a:pt x="5750" y="2222"/>
                  <a:pt x="5745" y="2215"/>
                  <a:pt x="5742" y="2205"/>
                </a:cubicBezTo>
                <a:cubicBezTo>
                  <a:pt x="5740" y="2195"/>
                  <a:pt x="5733" y="2189"/>
                  <a:pt x="5723" y="2193"/>
                </a:cubicBezTo>
                <a:cubicBezTo>
                  <a:pt x="5710" y="2198"/>
                  <a:pt x="5708" y="2193"/>
                  <a:pt x="5706" y="2183"/>
                </a:cubicBezTo>
                <a:cubicBezTo>
                  <a:pt x="5704" y="2176"/>
                  <a:pt x="5701" y="2166"/>
                  <a:pt x="5691" y="2167"/>
                </a:cubicBezTo>
                <a:cubicBezTo>
                  <a:pt x="5683" y="2169"/>
                  <a:pt x="5686" y="2178"/>
                  <a:pt x="5686" y="2185"/>
                </a:cubicBezTo>
                <a:cubicBezTo>
                  <a:pt x="5686" y="2191"/>
                  <a:pt x="5652" y="2215"/>
                  <a:pt x="5646" y="2214"/>
                </a:cubicBezTo>
                <a:cubicBezTo>
                  <a:pt x="5635" y="2210"/>
                  <a:pt x="5638" y="2204"/>
                  <a:pt x="5643" y="2198"/>
                </a:cubicBezTo>
                <a:cubicBezTo>
                  <a:pt x="5651" y="2189"/>
                  <a:pt x="5650" y="2178"/>
                  <a:pt x="5646" y="2168"/>
                </a:cubicBezTo>
                <a:cubicBezTo>
                  <a:pt x="5641" y="2157"/>
                  <a:pt x="5642" y="2153"/>
                  <a:pt x="5656" y="2148"/>
                </a:cubicBezTo>
                <a:cubicBezTo>
                  <a:pt x="5664" y="2146"/>
                  <a:pt x="5685" y="2141"/>
                  <a:pt x="5676" y="2123"/>
                </a:cubicBezTo>
                <a:cubicBezTo>
                  <a:pt x="5664" y="2099"/>
                  <a:pt x="5659" y="2065"/>
                  <a:pt x="5620" y="2067"/>
                </a:cubicBezTo>
                <a:cubicBezTo>
                  <a:pt x="5629" y="2056"/>
                  <a:pt x="5644" y="2079"/>
                  <a:pt x="5647" y="2061"/>
                </a:cubicBezTo>
                <a:cubicBezTo>
                  <a:pt x="5650" y="2046"/>
                  <a:pt x="5634" y="2042"/>
                  <a:pt x="5623" y="2043"/>
                </a:cubicBezTo>
                <a:cubicBezTo>
                  <a:pt x="5604" y="2044"/>
                  <a:pt x="5593" y="2006"/>
                  <a:pt x="5570" y="2034"/>
                </a:cubicBezTo>
                <a:cubicBezTo>
                  <a:pt x="5568" y="2031"/>
                  <a:pt x="5567" y="2029"/>
                  <a:pt x="5565" y="2027"/>
                </a:cubicBezTo>
                <a:cubicBezTo>
                  <a:pt x="5558" y="2018"/>
                  <a:pt x="5551" y="2011"/>
                  <a:pt x="5541" y="2006"/>
                </a:cubicBezTo>
                <a:cubicBezTo>
                  <a:pt x="5525" y="1998"/>
                  <a:pt x="5521" y="1987"/>
                  <a:pt x="5531" y="1971"/>
                </a:cubicBezTo>
                <a:cubicBezTo>
                  <a:pt x="5543" y="1951"/>
                  <a:pt x="5565" y="1929"/>
                  <a:pt x="5562" y="1911"/>
                </a:cubicBezTo>
                <a:cubicBezTo>
                  <a:pt x="5559" y="1888"/>
                  <a:pt x="5566" y="1877"/>
                  <a:pt x="5583" y="1867"/>
                </a:cubicBezTo>
                <a:cubicBezTo>
                  <a:pt x="5580" y="1865"/>
                  <a:pt x="5579" y="1863"/>
                  <a:pt x="5577" y="1862"/>
                </a:cubicBezTo>
                <a:cubicBezTo>
                  <a:pt x="5542" y="1851"/>
                  <a:pt x="5489" y="1865"/>
                  <a:pt x="5487" y="1803"/>
                </a:cubicBezTo>
                <a:cubicBezTo>
                  <a:pt x="5487" y="1798"/>
                  <a:pt x="5478" y="1794"/>
                  <a:pt x="5473" y="1789"/>
                </a:cubicBezTo>
                <a:cubicBezTo>
                  <a:pt x="5469" y="1784"/>
                  <a:pt x="5454" y="1786"/>
                  <a:pt x="5461" y="1774"/>
                </a:cubicBezTo>
                <a:cubicBezTo>
                  <a:pt x="5467" y="1765"/>
                  <a:pt x="5477" y="1762"/>
                  <a:pt x="5486" y="1772"/>
                </a:cubicBezTo>
                <a:cubicBezTo>
                  <a:pt x="5492" y="1778"/>
                  <a:pt x="5497" y="1783"/>
                  <a:pt x="5506" y="1777"/>
                </a:cubicBezTo>
                <a:cubicBezTo>
                  <a:pt x="5527" y="1761"/>
                  <a:pt x="5524" y="1776"/>
                  <a:pt x="5523" y="1791"/>
                </a:cubicBezTo>
                <a:cubicBezTo>
                  <a:pt x="5522" y="1807"/>
                  <a:pt x="5528" y="1813"/>
                  <a:pt x="5533" y="1807"/>
                </a:cubicBezTo>
                <a:cubicBezTo>
                  <a:pt x="5541" y="1796"/>
                  <a:pt x="5561" y="1798"/>
                  <a:pt x="5558" y="1779"/>
                </a:cubicBezTo>
                <a:cubicBezTo>
                  <a:pt x="5569" y="1784"/>
                  <a:pt x="5561" y="1814"/>
                  <a:pt x="5576" y="1799"/>
                </a:cubicBezTo>
                <a:cubicBezTo>
                  <a:pt x="5590" y="1783"/>
                  <a:pt x="5605" y="1765"/>
                  <a:pt x="5620" y="1749"/>
                </a:cubicBezTo>
                <a:cubicBezTo>
                  <a:pt x="5635" y="1733"/>
                  <a:pt x="5646" y="1698"/>
                  <a:pt x="5679" y="1727"/>
                </a:cubicBezTo>
                <a:cubicBezTo>
                  <a:pt x="5683" y="1731"/>
                  <a:pt x="5687" y="1726"/>
                  <a:pt x="5691" y="1723"/>
                </a:cubicBezTo>
                <a:cubicBezTo>
                  <a:pt x="5712" y="1710"/>
                  <a:pt x="5713" y="1698"/>
                  <a:pt x="5692" y="1676"/>
                </a:cubicBezTo>
                <a:cubicBezTo>
                  <a:pt x="5680" y="1664"/>
                  <a:pt x="5682" y="1659"/>
                  <a:pt x="5697" y="1655"/>
                </a:cubicBezTo>
                <a:cubicBezTo>
                  <a:pt x="5718" y="1649"/>
                  <a:pt x="5720" y="1637"/>
                  <a:pt x="5715" y="1617"/>
                </a:cubicBezTo>
                <a:cubicBezTo>
                  <a:pt x="5711" y="1601"/>
                  <a:pt x="5705" y="1585"/>
                  <a:pt x="5716" y="1566"/>
                </a:cubicBezTo>
                <a:cubicBezTo>
                  <a:pt x="5733" y="1535"/>
                  <a:pt x="5728" y="1497"/>
                  <a:pt x="5726" y="1465"/>
                </a:cubicBezTo>
                <a:cubicBezTo>
                  <a:pt x="5724" y="1444"/>
                  <a:pt x="5703" y="1422"/>
                  <a:pt x="5695" y="1395"/>
                </a:cubicBezTo>
                <a:cubicBezTo>
                  <a:pt x="5686" y="1360"/>
                  <a:pt x="5650" y="1352"/>
                  <a:pt x="5616" y="1359"/>
                </a:cubicBezTo>
                <a:cubicBezTo>
                  <a:pt x="5588" y="1366"/>
                  <a:pt x="5588" y="1346"/>
                  <a:pt x="5585" y="1329"/>
                </a:cubicBezTo>
                <a:cubicBezTo>
                  <a:pt x="5581" y="1307"/>
                  <a:pt x="5601" y="1300"/>
                  <a:pt x="5616" y="1286"/>
                </a:cubicBezTo>
                <a:cubicBezTo>
                  <a:pt x="5597" y="1279"/>
                  <a:pt x="5580" y="1272"/>
                  <a:pt x="5565" y="1268"/>
                </a:cubicBezTo>
                <a:cubicBezTo>
                  <a:pt x="5537" y="1260"/>
                  <a:pt x="5550" y="1299"/>
                  <a:pt x="5531" y="1307"/>
                </a:cubicBezTo>
                <a:cubicBezTo>
                  <a:pt x="5527" y="1309"/>
                  <a:pt x="5525" y="1316"/>
                  <a:pt x="5519" y="1319"/>
                </a:cubicBezTo>
                <a:cubicBezTo>
                  <a:pt x="5503" y="1327"/>
                  <a:pt x="5489" y="1328"/>
                  <a:pt x="5482" y="1308"/>
                </a:cubicBezTo>
                <a:cubicBezTo>
                  <a:pt x="5476" y="1291"/>
                  <a:pt x="5464" y="1284"/>
                  <a:pt x="5447" y="1281"/>
                </a:cubicBezTo>
                <a:cubicBezTo>
                  <a:pt x="5437" y="1279"/>
                  <a:pt x="5421" y="1276"/>
                  <a:pt x="5423" y="1265"/>
                </a:cubicBezTo>
                <a:cubicBezTo>
                  <a:pt x="5428" y="1226"/>
                  <a:pt x="5403" y="1237"/>
                  <a:pt x="5383" y="1237"/>
                </a:cubicBezTo>
                <a:cubicBezTo>
                  <a:pt x="5375" y="1238"/>
                  <a:pt x="5367" y="1238"/>
                  <a:pt x="5360" y="1236"/>
                </a:cubicBezTo>
                <a:cubicBezTo>
                  <a:pt x="5346" y="1234"/>
                  <a:pt x="5344" y="1223"/>
                  <a:pt x="5346" y="1212"/>
                </a:cubicBezTo>
                <a:cubicBezTo>
                  <a:pt x="5348" y="1200"/>
                  <a:pt x="5352" y="1194"/>
                  <a:pt x="5366" y="1198"/>
                </a:cubicBezTo>
                <a:cubicBezTo>
                  <a:pt x="5376" y="1201"/>
                  <a:pt x="5387" y="1199"/>
                  <a:pt x="5398" y="1199"/>
                </a:cubicBezTo>
                <a:cubicBezTo>
                  <a:pt x="5403" y="1199"/>
                  <a:pt x="5412" y="1199"/>
                  <a:pt x="5409" y="1191"/>
                </a:cubicBezTo>
                <a:cubicBezTo>
                  <a:pt x="5401" y="1169"/>
                  <a:pt x="5423" y="1159"/>
                  <a:pt x="5424" y="1142"/>
                </a:cubicBezTo>
                <a:cubicBezTo>
                  <a:pt x="5435" y="1147"/>
                  <a:pt x="5431" y="1165"/>
                  <a:pt x="5444" y="1161"/>
                </a:cubicBezTo>
                <a:cubicBezTo>
                  <a:pt x="5454" y="1159"/>
                  <a:pt x="5448" y="1146"/>
                  <a:pt x="5453" y="1136"/>
                </a:cubicBezTo>
                <a:cubicBezTo>
                  <a:pt x="5460" y="1162"/>
                  <a:pt x="5481" y="1148"/>
                  <a:pt x="5488" y="1144"/>
                </a:cubicBezTo>
                <a:cubicBezTo>
                  <a:pt x="5515" y="1128"/>
                  <a:pt x="5479" y="1108"/>
                  <a:pt x="5487" y="1086"/>
                </a:cubicBezTo>
                <a:cubicBezTo>
                  <a:pt x="5496" y="1097"/>
                  <a:pt x="5503" y="1106"/>
                  <a:pt x="5510" y="1114"/>
                </a:cubicBezTo>
                <a:cubicBezTo>
                  <a:pt x="5516" y="1121"/>
                  <a:pt x="5523" y="1130"/>
                  <a:pt x="5532" y="1125"/>
                </a:cubicBezTo>
                <a:cubicBezTo>
                  <a:pt x="5543" y="1118"/>
                  <a:pt x="5536" y="1107"/>
                  <a:pt x="5532" y="1099"/>
                </a:cubicBezTo>
                <a:cubicBezTo>
                  <a:pt x="5530" y="1094"/>
                  <a:pt x="5527" y="1090"/>
                  <a:pt x="5524" y="1086"/>
                </a:cubicBezTo>
                <a:cubicBezTo>
                  <a:pt x="5513" y="1073"/>
                  <a:pt x="5509" y="1061"/>
                  <a:pt x="5528" y="1056"/>
                </a:cubicBezTo>
                <a:cubicBezTo>
                  <a:pt x="5504" y="1025"/>
                  <a:pt x="5472" y="1000"/>
                  <a:pt x="5460" y="961"/>
                </a:cubicBezTo>
                <a:cubicBezTo>
                  <a:pt x="5452" y="937"/>
                  <a:pt x="5432" y="934"/>
                  <a:pt x="5413" y="937"/>
                </a:cubicBezTo>
                <a:cubicBezTo>
                  <a:pt x="5399" y="939"/>
                  <a:pt x="5389" y="952"/>
                  <a:pt x="5393" y="972"/>
                </a:cubicBezTo>
                <a:cubicBezTo>
                  <a:pt x="5397" y="989"/>
                  <a:pt x="5358" y="1034"/>
                  <a:pt x="5335" y="1042"/>
                </a:cubicBezTo>
                <a:cubicBezTo>
                  <a:pt x="5343" y="1033"/>
                  <a:pt x="5350" y="1025"/>
                  <a:pt x="5357" y="1017"/>
                </a:cubicBezTo>
                <a:cubicBezTo>
                  <a:pt x="5361" y="1013"/>
                  <a:pt x="5367" y="1010"/>
                  <a:pt x="5363" y="1003"/>
                </a:cubicBezTo>
                <a:cubicBezTo>
                  <a:pt x="5359" y="997"/>
                  <a:pt x="5353" y="996"/>
                  <a:pt x="5348" y="1000"/>
                </a:cubicBezTo>
                <a:cubicBezTo>
                  <a:pt x="5335" y="1008"/>
                  <a:pt x="5324" y="1015"/>
                  <a:pt x="5316" y="995"/>
                </a:cubicBezTo>
                <a:cubicBezTo>
                  <a:pt x="5314" y="990"/>
                  <a:pt x="5305" y="990"/>
                  <a:pt x="5300" y="992"/>
                </a:cubicBezTo>
                <a:cubicBezTo>
                  <a:pt x="5288" y="997"/>
                  <a:pt x="5283" y="992"/>
                  <a:pt x="5279" y="980"/>
                </a:cubicBezTo>
                <a:cubicBezTo>
                  <a:pt x="5274" y="960"/>
                  <a:pt x="5260" y="956"/>
                  <a:pt x="5244" y="970"/>
                </a:cubicBezTo>
                <a:cubicBezTo>
                  <a:pt x="5224" y="988"/>
                  <a:pt x="5216" y="977"/>
                  <a:pt x="5211" y="958"/>
                </a:cubicBezTo>
                <a:cubicBezTo>
                  <a:pt x="5209" y="950"/>
                  <a:pt x="5210" y="942"/>
                  <a:pt x="5210" y="936"/>
                </a:cubicBezTo>
                <a:cubicBezTo>
                  <a:pt x="5208" y="920"/>
                  <a:pt x="5226" y="895"/>
                  <a:pt x="5193" y="889"/>
                </a:cubicBezTo>
                <a:cubicBezTo>
                  <a:pt x="5189" y="888"/>
                  <a:pt x="5185" y="883"/>
                  <a:pt x="5189" y="878"/>
                </a:cubicBezTo>
                <a:cubicBezTo>
                  <a:pt x="5195" y="870"/>
                  <a:pt x="5200" y="862"/>
                  <a:pt x="5191" y="855"/>
                </a:cubicBezTo>
                <a:cubicBezTo>
                  <a:pt x="5182" y="848"/>
                  <a:pt x="5173" y="851"/>
                  <a:pt x="5164" y="856"/>
                </a:cubicBezTo>
                <a:cubicBezTo>
                  <a:pt x="5152" y="863"/>
                  <a:pt x="5105" y="849"/>
                  <a:pt x="5104" y="838"/>
                </a:cubicBezTo>
                <a:cubicBezTo>
                  <a:pt x="5099" y="806"/>
                  <a:pt x="5087" y="778"/>
                  <a:pt x="5071" y="751"/>
                </a:cubicBezTo>
                <a:cubicBezTo>
                  <a:pt x="5071" y="751"/>
                  <a:pt x="5073" y="748"/>
                  <a:pt x="5075" y="746"/>
                </a:cubicBezTo>
                <a:cubicBezTo>
                  <a:pt x="5087" y="750"/>
                  <a:pt x="5110" y="783"/>
                  <a:pt x="5107" y="736"/>
                </a:cubicBezTo>
                <a:cubicBezTo>
                  <a:pt x="5106" y="730"/>
                  <a:pt x="5116" y="732"/>
                  <a:pt x="5122" y="733"/>
                </a:cubicBezTo>
                <a:cubicBezTo>
                  <a:pt x="5127" y="733"/>
                  <a:pt x="5134" y="738"/>
                  <a:pt x="5136" y="730"/>
                </a:cubicBezTo>
                <a:cubicBezTo>
                  <a:pt x="5138" y="724"/>
                  <a:pt x="5133" y="719"/>
                  <a:pt x="5129" y="715"/>
                </a:cubicBezTo>
                <a:cubicBezTo>
                  <a:pt x="5118" y="703"/>
                  <a:pt x="5102" y="699"/>
                  <a:pt x="5085" y="696"/>
                </a:cubicBezTo>
                <a:cubicBezTo>
                  <a:pt x="5106" y="663"/>
                  <a:pt x="5105" y="663"/>
                  <a:pt x="5068" y="649"/>
                </a:cubicBezTo>
                <a:cubicBezTo>
                  <a:pt x="5050" y="642"/>
                  <a:pt x="5038" y="644"/>
                  <a:pt x="5030" y="662"/>
                </a:cubicBezTo>
                <a:cubicBezTo>
                  <a:pt x="5021" y="684"/>
                  <a:pt x="5051" y="666"/>
                  <a:pt x="5049" y="684"/>
                </a:cubicBezTo>
                <a:cubicBezTo>
                  <a:pt x="5033" y="695"/>
                  <a:pt x="5019" y="687"/>
                  <a:pt x="5004" y="677"/>
                </a:cubicBezTo>
                <a:cubicBezTo>
                  <a:pt x="4978" y="661"/>
                  <a:pt x="4964" y="668"/>
                  <a:pt x="4961" y="697"/>
                </a:cubicBezTo>
                <a:cubicBezTo>
                  <a:pt x="4960" y="704"/>
                  <a:pt x="4957" y="711"/>
                  <a:pt x="4956" y="717"/>
                </a:cubicBezTo>
                <a:cubicBezTo>
                  <a:pt x="4953" y="737"/>
                  <a:pt x="4929" y="762"/>
                  <a:pt x="4968" y="774"/>
                </a:cubicBezTo>
                <a:cubicBezTo>
                  <a:pt x="4974" y="776"/>
                  <a:pt x="4986" y="785"/>
                  <a:pt x="4979" y="794"/>
                </a:cubicBezTo>
                <a:cubicBezTo>
                  <a:pt x="4974" y="802"/>
                  <a:pt x="4962" y="802"/>
                  <a:pt x="4952" y="802"/>
                </a:cubicBezTo>
                <a:cubicBezTo>
                  <a:pt x="4944" y="803"/>
                  <a:pt x="4936" y="800"/>
                  <a:pt x="4932" y="790"/>
                </a:cubicBezTo>
                <a:cubicBezTo>
                  <a:pt x="4915" y="756"/>
                  <a:pt x="4868" y="749"/>
                  <a:pt x="4839" y="775"/>
                </a:cubicBezTo>
                <a:cubicBezTo>
                  <a:pt x="4829" y="784"/>
                  <a:pt x="4819" y="793"/>
                  <a:pt x="4803" y="789"/>
                </a:cubicBezTo>
                <a:cubicBezTo>
                  <a:pt x="4788" y="785"/>
                  <a:pt x="4772" y="781"/>
                  <a:pt x="4783" y="808"/>
                </a:cubicBezTo>
                <a:cubicBezTo>
                  <a:pt x="4786" y="816"/>
                  <a:pt x="4776" y="818"/>
                  <a:pt x="4766" y="818"/>
                </a:cubicBezTo>
                <a:cubicBezTo>
                  <a:pt x="4747" y="816"/>
                  <a:pt x="4722" y="820"/>
                  <a:pt x="4719" y="837"/>
                </a:cubicBezTo>
                <a:cubicBezTo>
                  <a:pt x="4712" y="871"/>
                  <a:pt x="4700" y="862"/>
                  <a:pt x="4681" y="850"/>
                </a:cubicBezTo>
                <a:cubicBezTo>
                  <a:pt x="4669" y="843"/>
                  <a:pt x="4655" y="847"/>
                  <a:pt x="4648" y="860"/>
                </a:cubicBezTo>
                <a:cubicBezTo>
                  <a:pt x="4641" y="874"/>
                  <a:pt x="4655" y="878"/>
                  <a:pt x="4663" y="884"/>
                </a:cubicBezTo>
                <a:cubicBezTo>
                  <a:pt x="4675" y="892"/>
                  <a:pt x="4688" y="899"/>
                  <a:pt x="4704" y="894"/>
                </a:cubicBezTo>
                <a:cubicBezTo>
                  <a:pt x="4714" y="892"/>
                  <a:pt x="4725" y="893"/>
                  <a:pt x="4728" y="908"/>
                </a:cubicBezTo>
                <a:cubicBezTo>
                  <a:pt x="4701" y="898"/>
                  <a:pt x="4676" y="896"/>
                  <a:pt x="4653" y="910"/>
                </a:cubicBezTo>
                <a:cubicBezTo>
                  <a:pt x="4626" y="926"/>
                  <a:pt x="4615" y="912"/>
                  <a:pt x="4604" y="891"/>
                </a:cubicBezTo>
                <a:cubicBezTo>
                  <a:pt x="4615" y="885"/>
                  <a:pt x="4629" y="903"/>
                  <a:pt x="4634" y="888"/>
                </a:cubicBezTo>
                <a:cubicBezTo>
                  <a:pt x="4638" y="876"/>
                  <a:pt x="4626" y="865"/>
                  <a:pt x="4616" y="857"/>
                </a:cubicBezTo>
                <a:cubicBezTo>
                  <a:pt x="4607" y="851"/>
                  <a:pt x="4594" y="849"/>
                  <a:pt x="4588" y="837"/>
                </a:cubicBezTo>
                <a:cubicBezTo>
                  <a:pt x="4591" y="829"/>
                  <a:pt x="4609" y="829"/>
                  <a:pt x="4604" y="817"/>
                </a:cubicBezTo>
                <a:cubicBezTo>
                  <a:pt x="4600" y="805"/>
                  <a:pt x="4588" y="809"/>
                  <a:pt x="4579" y="810"/>
                </a:cubicBezTo>
                <a:cubicBezTo>
                  <a:pt x="4570" y="811"/>
                  <a:pt x="4566" y="810"/>
                  <a:pt x="4561" y="801"/>
                </a:cubicBezTo>
                <a:cubicBezTo>
                  <a:pt x="4553" y="789"/>
                  <a:pt x="4541" y="776"/>
                  <a:pt x="4535" y="804"/>
                </a:cubicBezTo>
                <a:cubicBezTo>
                  <a:pt x="4534" y="813"/>
                  <a:pt x="4531" y="817"/>
                  <a:pt x="4523" y="810"/>
                </a:cubicBezTo>
                <a:cubicBezTo>
                  <a:pt x="4515" y="802"/>
                  <a:pt x="4504" y="805"/>
                  <a:pt x="4494" y="800"/>
                </a:cubicBezTo>
                <a:cubicBezTo>
                  <a:pt x="4463" y="785"/>
                  <a:pt x="4442" y="795"/>
                  <a:pt x="4435" y="824"/>
                </a:cubicBezTo>
                <a:cubicBezTo>
                  <a:pt x="4428" y="820"/>
                  <a:pt x="4431" y="811"/>
                  <a:pt x="4428" y="806"/>
                </a:cubicBezTo>
                <a:cubicBezTo>
                  <a:pt x="4412" y="786"/>
                  <a:pt x="4430" y="750"/>
                  <a:pt x="4399" y="737"/>
                </a:cubicBezTo>
                <a:cubicBezTo>
                  <a:pt x="4379" y="730"/>
                  <a:pt x="4378" y="714"/>
                  <a:pt x="4384" y="700"/>
                </a:cubicBezTo>
                <a:cubicBezTo>
                  <a:pt x="4393" y="682"/>
                  <a:pt x="4381" y="676"/>
                  <a:pt x="4371" y="676"/>
                </a:cubicBezTo>
                <a:cubicBezTo>
                  <a:pt x="4344" y="677"/>
                  <a:pt x="4342" y="657"/>
                  <a:pt x="4345" y="642"/>
                </a:cubicBezTo>
                <a:cubicBezTo>
                  <a:pt x="4348" y="622"/>
                  <a:pt x="4341" y="608"/>
                  <a:pt x="4331" y="592"/>
                </a:cubicBezTo>
                <a:cubicBezTo>
                  <a:pt x="4342" y="591"/>
                  <a:pt x="4357" y="607"/>
                  <a:pt x="4361" y="590"/>
                </a:cubicBezTo>
                <a:cubicBezTo>
                  <a:pt x="4364" y="578"/>
                  <a:pt x="4352" y="570"/>
                  <a:pt x="4341" y="565"/>
                </a:cubicBezTo>
                <a:cubicBezTo>
                  <a:pt x="4328" y="559"/>
                  <a:pt x="4316" y="558"/>
                  <a:pt x="4301" y="569"/>
                </a:cubicBezTo>
                <a:cubicBezTo>
                  <a:pt x="4323" y="526"/>
                  <a:pt x="4314" y="480"/>
                  <a:pt x="4284" y="465"/>
                </a:cubicBezTo>
                <a:cubicBezTo>
                  <a:pt x="4270" y="457"/>
                  <a:pt x="4254" y="453"/>
                  <a:pt x="4244" y="472"/>
                </a:cubicBezTo>
                <a:cubicBezTo>
                  <a:pt x="4237" y="487"/>
                  <a:pt x="4231" y="489"/>
                  <a:pt x="4225" y="475"/>
                </a:cubicBezTo>
                <a:cubicBezTo>
                  <a:pt x="4218" y="458"/>
                  <a:pt x="4196" y="456"/>
                  <a:pt x="4193" y="434"/>
                </a:cubicBezTo>
                <a:cubicBezTo>
                  <a:pt x="4193" y="427"/>
                  <a:pt x="4173" y="417"/>
                  <a:pt x="4163" y="434"/>
                </a:cubicBezTo>
                <a:cubicBezTo>
                  <a:pt x="4158" y="443"/>
                  <a:pt x="4149" y="446"/>
                  <a:pt x="4141" y="450"/>
                </a:cubicBezTo>
                <a:cubicBezTo>
                  <a:pt x="4124" y="458"/>
                  <a:pt x="4113" y="475"/>
                  <a:pt x="4123" y="490"/>
                </a:cubicBezTo>
                <a:cubicBezTo>
                  <a:pt x="4134" y="507"/>
                  <a:pt x="4145" y="487"/>
                  <a:pt x="4155" y="481"/>
                </a:cubicBezTo>
                <a:cubicBezTo>
                  <a:pt x="4159" y="478"/>
                  <a:pt x="4161" y="472"/>
                  <a:pt x="4167" y="476"/>
                </a:cubicBezTo>
                <a:cubicBezTo>
                  <a:pt x="4172" y="481"/>
                  <a:pt x="4174" y="487"/>
                  <a:pt x="4169" y="492"/>
                </a:cubicBezTo>
                <a:cubicBezTo>
                  <a:pt x="4159" y="502"/>
                  <a:pt x="4155" y="515"/>
                  <a:pt x="4152" y="529"/>
                </a:cubicBezTo>
                <a:cubicBezTo>
                  <a:pt x="4149" y="541"/>
                  <a:pt x="4144" y="559"/>
                  <a:pt x="4157" y="562"/>
                </a:cubicBezTo>
                <a:cubicBezTo>
                  <a:pt x="4171" y="566"/>
                  <a:pt x="4170" y="547"/>
                  <a:pt x="4172" y="537"/>
                </a:cubicBezTo>
                <a:cubicBezTo>
                  <a:pt x="4175" y="518"/>
                  <a:pt x="4191" y="518"/>
                  <a:pt x="4203" y="520"/>
                </a:cubicBezTo>
                <a:cubicBezTo>
                  <a:pt x="4217" y="522"/>
                  <a:pt x="4215" y="538"/>
                  <a:pt x="4212" y="547"/>
                </a:cubicBezTo>
                <a:cubicBezTo>
                  <a:pt x="4207" y="561"/>
                  <a:pt x="4203" y="580"/>
                  <a:pt x="4188" y="585"/>
                </a:cubicBezTo>
                <a:cubicBezTo>
                  <a:pt x="4159" y="593"/>
                  <a:pt x="4161" y="615"/>
                  <a:pt x="4162" y="636"/>
                </a:cubicBezTo>
                <a:cubicBezTo>
                  <a:pt x="4162" y="642"/>
                  <a:pt x="4160" y="651"/>
                  <a:pt x="4169" y="652"/>
                </a:cubicBezTo>
                <a:cubicBezTo>
                  <a:pt x="4177" y="653"/>
                  <a:pt x="4187" y="650"/>
                  <a:pt x="4188" y="642"/>
                </a:cubicBezTo>
                <a:cubicBezTo>
                  <a:pt x="4190" y="630"/>
                  <a:pt x="4192" y="620"/>
                  <a:pt x="4206" y="620"/>
                </a:cubicBezTo>
                <a:cubicBezTo>
                  <a:pt x="4222" y="620"/>
                  <a:pt x="4216" y="635"/>
                  <a:pt x="4220" y="644"/>
                </a:cubicBezTo>
                <a:cubicBezTo>
                  <a:pt x="4222" y="647"/>
                  <a:pt x="4229" y="650"/>
                  <a:pt x="4225" y="656"/>
                </a:cubicBezTo>
                <a:cubicBezTo>
                  <a:pt x="4188" y="657"/>
                  <a:pt x="4174" y="669"/>
                  <a:pt x="4169" y="713"/>
                </a:cubicBezTo>
                <a:cubicBezTo>
                  <a:pt x="4168" y="723"/>
                  <a:pt x="4166" y="721"/>
                  <a:pt x="4162" y="720"/>
                </a:cubicBezTo>
                <a:cubicBezTo>
                  <a:pt x="4159" y="718"/>
                  <a:pt x="4152" y="728"/>
                  <a:pt x="4151" y="715"/>
                </a:cubicBezTo>
                <a:cubicBezTo>
                  <a:pt x="4149" y="687"/>
                  <a:pt x="4131" y="666"/>
                  <a:pt x="4119" y="642"/>
                </a:cubicBezTo>
                <a:cubicBezTo>
                  <a:pt x="4108" y="620"/>
                  <a:pt x="4087" y="613"/>
                  <a:pt x="4065" y="620"/>
                </a:cubicBezTo>
                <a:cubicBezTo>
                  <a:pt x="4042" y="626"/>
                  <a:pt x="4030" y="631"/>
                  <a:pt x="4013" y="603"/>
                </a:cubicBezTo>
                <a:cubicBezTo>
                  <a:pt x="4000" y="581"/>
                  <a:pt x="4001" y="579"/>
                  <a:pt x="4026" y="573"/>
                </a:cubicBezTo>
                <a:cubicBezTo>
                  <a:pt x="3999" y="566"/>
                  <a:pt x="3979" y="554"/>
                  <a:pt x="3963" y="536"/>
                </a:cubicBezTo>
                <a:cubicBezTo>
                  <a:pt x="3962" y="535"/>
                  <a:pt x="3959" y="535"/>
                  <a:pt x="3957" y="534"/>
                </a:cubicBezTo>
                <a:cubicBezTo>
                  <a:pt x="3951" y="531"/>
                  <a:pt x="3943" y="530"/>
                  <a:pt x="3939" y="537"/>
                </a:cubicBezTo>
                <a:cubicBezTo>
                  <a:pt x="3935" y="544"/>
                  <a:pt x="3941" y="547"/>
                  <a:pt x="3946" y="550"/>
                </a:cubicBezTo>
                <a:cubicBezTo>
                  <a:pt x="3951" y="553"/>
                  <a:pt x="3952" y="556"/>
                  <a:pt x="3950" y="562"/>
                </a:cubicBezTo>
                <a:cubicBezTo>
                  <a:pt x="3948" y="569"/>
                  <a:pt x="3942" y="569"/>
                  <a:pt x="3936" y="569"/>
                </a:cubicBezTo>
                <a:cubicBezTo>
                  <a:pt x="3912" y="568"/>
                  <a:pt x="3926" y="552"/>
                  <a:pt x="3926" y="542"/>
                </a:cubicBezTo>
                <a:cubicBezTo>
                  <a:pt x="3927" y="534"/>
                  <a:pt x="3938" y="519"/>
                  <a:pt x="3925" y="520"/>
                </a:cubicBezTo>
                <a:cubicBezTo>
                  <a:pt x="3909" y="521"/>
                  <a:pt x="3893" y="514"/>
                  <a:pt x="3879" y="522"/>
                </a:cubicBezTo>
                <a:cubicBezTo>
                  <a:pt x="3853" y="537"/>
                  <a:pt x="3824" y="509"/>
                  <a:pt x="3799" y="530"/>
                </a:cubicBezTo>
                <a:cubicBezTo>
                  <a:pt x="3798" y="531"/>
                  <a:pt x="3790" y="526"/>
                  <a:pt x="3788" y="522"/>
                </a:cubicBezTo>
                <a:cubicBezTo>
                  <a:pt x="3772" y="499"/>
                  <a:pt x="3758" y="504"/>
                  <a:pt x="3746" y="525"/>
                </a:cubicBezTo>
                <a:cubicBezTo>
                  <a:pt x="3739" y="539"/>
                  <a:pt x="3713" y="545"/>
                  <a:pt x="3728" y="569"/>
                </a:cubicBezTo>
                <a:cubicBezTo>
                  <a:pt x="3731" y="573"/>
                  <a:pt x="3726" y="576"/>
                  <a:pt x="3722" y="577"/>
                </a:cubicBezTo>
                <a:cubicBezTo>
                  <a:pt x="3695" y="584"/>
                  <a:pt x="3699" y="607"/>
                  <a:pt x="3697" y="628"/>
                </a:cubicBezTo>
                <a:cubicBezTo>
                  <a:pt x="3696" y="637"/>
                  <a:pt x="3698" y="652"/>
                  <a:pt x="3688" y="652"/>
                </a:cubicBezTo>
                <a:cubicBezTo>
                  <a:pt x="3678" y="652"/>
                  <a:pt x="3667" y="666"/>
                  <a:pt x="3655" y="650"/>
                </a:cubicBezTo>
                <a:cubicBezTo>
                  <a:pt x="3646" y="638"/>
                  <a:pt x="3631" y="635"/>
                  <a:pt x="3627" y="658"/>
                </a:cubicBezTo>
                <a:cubicBezTo>
                  <a:pt x="3626" y="666"/>
                  <a:pt x="3623" y="676"/>
                  <a:pt x="3613" y="674"/>
                </a:cubicBezTo>
                <a:cubicBezTo>
                  <a:pt x="3590" y="669"/>
                  <a:pt x="3577" y="688"/>
                  <a:pt x="3564" y="699"/>
                </a:cubicBezTo>
                <a:cubicBezTo>
                  <a:pt x="3534" y="725"/>
                  <a:pt x="3534" y="755"/>
                  <a:pt x="3562" y="766"/>
                </a:cubicBezTo>
                <a:cubicBezTo>
                  <a:pt x="3558" y="771"/>
                  <a:pt x="3553" y="770"/>
                  <a:pt x="3549" y="768"/>
                </a:cubicBezTo>
                <a:cubicBezTo>
                  <a:pt x="3514" y="755"/>
                  <a:pt x="3480" y="745"/>
                  <a:pt x="3442" y="749"/>
                </a:cubicBezTo>
                <a:cubicBezTo>
                  <a:pt x="3429" y="750"/>
                  <a:pt x="3408" y="751"/>
                  <a:pt x="3401" y="738"/>
                </a:cubicBezTo>
                <a:cubicBezTo>
                  <a:pt x="3382" y="700"/>
                  <a:pt x="3355" y="719"/>
                  <a:pt x="3333" y="729"/>
                </a:cubicBezTo>
                <a:cubicBezTo>
                  <a:pt x="3319" y="736"/>
                  <a:pt x="3295" y="743"/>
                  <a:pt x="3298" y="766"/>
                </a:cubicBezTo>
                <a:cubicBezTo>
                  <a:pt x="3300" y="785"/>
                  <a:pt x="3301" y="797"/>
                  <a:pt x="3279" y="804"/>
                </a:cubicBezTo>
                <a:cubicBezTo>
                  <a:pt x="3272" y="807"/>
                  <a:pt x="3267" y="818"/>
                  <a:pt x="3257" y="811"/>
                </a:cubicBezTo>
                <a:cubicBezTo>
                  <a:pt x="3240" y="798"/>
                  <a:pt x="3257" y="778"/>
                  <a:pt x="3249" y="762"/>
                </a:cubicBezTo>
                <a:cubicBezTo>
                  <a:pt x="3245" y="754"/>
                  <a:pt x="3259" y="757"/>
                  <a:pt x="3264" y="755"/>
                </a:cubicBezTo>
                <a:cubicBezTo>
                  <a:pt x="3271" y="753"/>
                  <a:pt x="3282" y="758"/>
                  <a:pt x="3282" y="746"/>
                </a:cubicBezTo>
                <a:cubicBezTo>
                  <a:pt x="3282" y="722"/>
                  <a:pt x="3254" y="702"/>
                  <a:pt x="3227" y="703"/>
                </a:cubicBezTo>
                <a:cubicBezTo>
                  <a:pt x="3245" y="701"/>
                  <a:pt x="3248" y="687"/>
                  <a:pt x="3246" y="675"/>
                </a:cubicBezTo>
                <a:cubicBezTo>
                  <a:pt x="3242" y="649"/>
                  <a:pt x="3266" y="629"/>
                  <a:pt x="3259" y="604"/>
                </a:cubicBezTo>
                <a:cubicBezTo>
                  <a:pt x="3258" y="599"/>
                  <a:pt x="3262" y="595"/>
                  <a:pt x="3267" y="592"/>
                </a:cubicBezTo>
                <a:cubicBezTo>
                  <a:pt x="3287" y="579"/>
                  <a:pt x="3286" y="566"/>
                  <a:pt x="3265" y="551"/>
                </a:cubicBezTo>
                <a:cubicBezTo>
                  <a:pt x="3257" y="547"/>
                  <a:pt x="3242" y="547"/>
                  <a:pt x="3243" y="539"/>
                </a:cubicBezTo>
                <a:cubicBezTo>
                  <a:pt x="3246" y="510"/>
                  <a:pt x="3225" y="513"/>
                  <a:pt x="3208" y="509"/>
                </a:cubicBezTo>
                <a:cubicBezTo>
                  <a:pt x="3191" y="504"/>
                  <a:pt x="3182" y="494"/>
                  <a:pt x="3195" y="477"/>
                </a:cubicBezTo>
                <a:cubicBezTo>
                  <a:pt x="3200" y="471"/>
                  <a:pt x="3202" y="466"/>
                  <a:pt x="3202" y="459"/>
                </a:cubicBezTo>
                <a:cubicBezTo>
                  <a:pt x="3202" y="452"/>
                  <a:pt x="3204" y="450"/>
                  <a:pt x="3210" y="455"/>
                </a:cubicBezTo>
                <a:cubicBezTo>
                  <a:pt x="3215" y="460"/>
                  <a:pt x="3220" y="466"/>
                  <a:pt x="3227" y="459"/>
                </a:cubicBezTo>
                <a:cubicBezTo>
                  <a:pt x="3233" y="453"/>
                  <a:pt x="3231" y="444"/>
                  <a:pt x="3229" y="437"/>
                </a:cubicBezTo>
                <a:cubicBezTo>
                  <a:pt x="3223" y="424"/>
                  <a:pt x="3214" y="412"/>
                  <a:pt x="3218" y="398"/>
                </a:cubicBezTo>
                <a:cubicBezTo>
                  <a:pt x="3227" y="364"/>
                  <a:pt x="3198" y="360"/>
                  <a:pt x="3179" y="352"/>
                </a:cubicBezTo>
                <a:cubicBezTo>
                  <a:pt x="3159" y="343"/>
                  <a:pt x="3139" y="343"/>
                  <a:pt x="3126" y="365"/>
                </a:cubicBezTo>
                <a:cubicBezTo>
                  <a:pt x="3123" y="369"/>
                  <a:pt x="3122" y="376"/>
                  <a:pt x="3114" y="377"/>
                </a:cubicBezTo>
                <a:cubicBezTo>
                  <a:pt x="3094" y="378"/>
                  <a:pt x="3057" y="335"/>
                  <a:pt x="3057" y="313"/>
                </a:cubicBezTo>
                <a:cubicBezTo>
                  <a:pt x="3058" y="277"/>
                  <a:pt x="3081" y="231"/>
                  <a:pt x="3021" y="218"/>
                </a:cubicBezTo>
                <a:cubicBezTo>
                  <a:pt x="3017" y="217"/>
                  <a:pt x="3014" y="211"/>
                  <a:pt x="3010" y="208"/>
                </a:cubicBezTo>
                <a:cubicBezTo>
                  <a:pt x="3005" y="205"/>
                  <a:pt x="2999" y="201"/>
                  <a:pt x="2994" y="206"/>
                </a:cubicBezTo>
                <a:cubicBezTo>
                  <a:pt x="2977" y="221"/>
                  <a:pt x="2968" y="204"/>
                  <a:pt x="2959" y="196"/>
                </a:cubicBezTo>
                <a:cubicBezTo>
                  <a:pt x="2954" y="191"/>
                  <a:pt x="2952" y="184"/>
                  <a:pt x="2943" y="186"/>
                </a:cubicBezTo>
                <a:cubicBezTo>
                  <a:pt x="2939" y="187"/>
                  <a:pt x="2936" y="189"/>
                  <a:pt x="2932" y="189"/>
                </a:cubicBezTo>
                <a:cubicBezTo>
                  <a:pt x="2923" y="189"/>
                  <a:pt x="2910" y="188"/>
                  <a:pt x="2917" y="177"/>
                </a:cubicBezTo>
                <a:cubicBezTo>
                  <a:pt x="2923" y="166"/>
                  <a:pt x="2936" y="177"/>
                  <a:pt x="2946" y="179"/>
                </a:cubicBezTo>
                <a:cubicBezTo>
                  <a:pt x="2948" y="179"/>
                  <a:pt x="2949" y="181"/>
                  <a:pt x="2951" y="181"/>
                </a:cubicBezTo>
                <a:cubicBezTo>
                  <a:pt x="2960" y="181"/>
                  <a:pt x="2972" y="193"/>
                  <a:pt x="2977" y="180"/>
                </a:cubicBezTo>
                <a:cubicBezTo>
                  <a:pt x="2980" y="170"/>
                  <a:pt x="2970" y="160"/>
                  <a:pt x="2960" y="156"/>
                </a:cubicBezTo>
                <a:cubicBezTo>
                  <a:pt x="2947" y="150"/>
                  <a:pt x="2934" y="144"/>
                  <a:pt x="2919" y="141"/>
                </a:cubicBezTo>
                <a:cubicBezTo>
                  <a:pt x="2905" y="139"/>
                  <a:pt x="2896" y="132"/>
                  <a:pt x="2890" y="120"/>
                </a:cubicBezTo>
                <a:cubicBezTo>
                  <a:pt x="2881" y="101"/>
                  <a:pt x="2862" y="98"/>
                  <a:pt x="2844" y="96"/>
                </a:cubicBezTo>
                <a:cubicBezTo>
                  <a:pt x="2824" y="94"/>
                  <a:pt x="2821" y="109"/>
                  <a:pt x="2816" y="124"/>
                </a:cubicBezTo>
                <a:cubicBezTo>
                  <a:pt x="2813" y="133"/>
                  <a:pt x="2808" y="136"/>
                  <a:pt x="2800" y="124"/>
                </a:cubicBezTo>
                <a:cubicBezTo>
                  <a:pt x="2790" y="108"/>
                  <a:pt x="2777" y="114"/>
                  <a:pt x="2767" y="125"/>
                </a:cubicBezTo>
                <a:cubicBezTo>
                  <a:pt x="2763" y="129"/>
                  <a:pt x="2766" y="144"/>
                  <a:pt x="2755" y="133"/>
                </a:cubicBezTo>
                <a:cubicBezTo>
                  <a:pt x="2732" y="112"/>
                  <a:pt x="2719" y="132"/>
                  <a:pt x="2702" y="142"/>
                </a:cubicBezTo>
                <a:cubicBezTo>
                  <a:pt x="2683" y="154"/>
                  <a:pt x="2699" y="165"/>
                  <a:pt x="2700" y="177"/>
                </a:cubicBezTo>
                <a:cubicBezTo>
                  <a:pt x="2701" y="184"/>
                  <a:pt x="2701" y="190"/>
                  <a:pt x="2702" y="202"/>
                </a:cubicBezTo>
                <a:cubicBezTo>
                  <a:pt x="2686" y="183"/>
                  <a:pt x="2671" y="189"/>
                  <a:pt x="2661" y="202"/>
                </a:cubicBezTo>
                <a:cubicBezTo>
                  <a:pt x="2645" y="224"/>
                  <a:pt x="2621" y="239"/>
                  <a:pt x="2604" y="260"/>
                </a:cubicBezTo>
                <a:cubicBezTo>
                  <a:pt x="2598" y="266"/>
                  <a:pt x="2596" y="277"/>
                  <a:pt x="2585" y="274"/>
                </a:cubicBezTo>
                <a:cubicBezTo>
                  <a:pt x="2575" y="271"/>
                  <a:pt x="2577" y="262"/>
                  <a:pt x="2575" y="254"/>
                </a:cubicBezTo>
                <a:cubicBezTo>
                  <a:pt x="2573" y="245"/>
                  <a:pt x="2570" y="236"/>
                  <a:pt x="2559" y="238"/>
                </a:cubicBezTo>
                <a:cubicBezTo>
                  <a:pt x="2549" y="240"/>
                  <a:pt x="2546" y="249"/>
                  <a:pt x="2548" y="259"/>
                </a:cubicBezTo>
                <a:cubicBezTo>
                  <a:pt x="2549" y="265"/>
                  <a:pt x="2550" y="271"/>
                  <a:pt x="2552" y="277"/>
                </a:cubicBezTo>
                <a:cubicBezTo>
                  <a:pt x="2538" y="255"/>
                  <a:pt x="2508" y="248"/>
                  <a:pt x="2503" y="218"/>
                </a:cubicBezTo>
                <a:cubicBezTo>
                  <a:pt x="2502" y="211"/>
                  <a:pt x="2483" y="176"/>
                  <a:pt x="2469" y="217"/>
                </a:cubicBezTo>
                <a:cubicBezTo>
                  <a:pt x="2466" y="228"/>
                  <a:pt x="2451" y="221"/>
                  <a:pt x="2447" y="217"/>
                </a:cubicBezTo>
                <a:cubicBezTo>
                  <a:pt x="2430" y="203"/>
                  <a:pt x="2412" y="191"/>
                  <a:pt x="2389" y="185"/>
                </a:cubicBezTo>
                <a:cubicBezTo>
                  <a:pt x="2407" y="167"/>
                  <a:pt x="2420" y="167"/>
                  <a:pt x="2433" y="185"/>
                </a:cubicBezTo>
                <a:cubicBezTo>
                  <a:pt x="2438" y="192"/>
                  <a:pt x="2446" y="197"/>
                  <a:pt x="2454" y="201"/>
                </a:cubicBezTo>
                <a:cubicBezTo>
                  <a:pt x="2460" y="205"/>
                  <a:pt x="2468" y="201"/>
                  <a:pt x="2467" y="196"/>
                </a:cubicBezTo>
                <a:cubicBezTo>
                  <a:pt x="2459" y="170"/>
                  <a:pt x="2479" y="150"/>
                  <a:pt x="2477" y="125"/>
                </a:cubicBezTo>
                <a:cubicBezTo>
                  <a:pt x="2474" y="101"/>
                  <a:pt x="2453" y="81"/>
                  <a:pt x="2440" y="93"/>
                </a:cubicBezTo>
                <a:cubicBezTo>
                  <a:pt x="2428" y="104"/>
                  <a:pt x="2427" y="102"/>
                  <a:pt x="2421" y="90"/>
                </a:cubicBezTo>
                <a:cubicBezTo>
                  <a:pt x="2414" y="77"/>
                  <a:pt x="2418" y="72"/>
                  <a:pt x="2430" y="68"/>
                </a:cubicBezTo>
                <a:cubicBezTo>
                  <a:pt x="2440" y="65"/>
                  <a:pt x="2446" y="59"/>
                  <a:pt x="2439" y="50"/>
                </a:cubicBezTo>
                <a:cubicBezTo>
                  <a:pt x="2427" y="34"/>
                  <a:pt x="2414" y="20"/>
                  <a:pt x="2401" y="7"/>
                </a:cubicBezTo>
                <a:cubicBezTo>
                  <a:pt x="2394" y="0"/>
                  <a:pt x="2383" y="4"/>
                  <a:pt x="2379" y="9"/>
                </a:cubicBezTo>
                <a:cubicBezTo>
                  <a:pt x="2367" y="26"/>
                  <a:pt x="2351" y="38"/>
                  <a:pt x="2333" y="47"/>
                </a:cubicBezTo>
                <a:cubicBezTo>
                  <a:pt x="2323" y="51"/>
                  <a:pt x="2326" y="62"/>
                  <a:pt x="2329" y="70"/>
                </a:cubicBezTo>
                <a:cubicBezTo>
                  <a:pt x="2332" y="79"/>
                  <a:pt x="2340" y="84"/>
                  <a:pt x="2349" y="84"/>
                </a:cubicBezTo>
                <a:cubicBezTo>
                  <a:pt x="2355" y="83"/>
                  <a:pt x="2360" y="76"/>
                  <a:pt x="2358" y="71"/>
                </a:cubicBezTo>
                <a:cubicBezTo>
                  <a:pt x="2348" y="47"/>
                  <a:pt x="2372" y="57"/>
                  <a:pt x="2378" y="51"/>
                </a:cubicBezTo>
                <a:cubicBezTo>
                  <a:pt x="2384" y="45"/>
                  <a:pt x="2385" y="53"/>
                  <a:pt x="2383" y="58"/>
                </a:cubicBezTo>
                <a:cubicBezTo>
                  <a:pt x="2380" y="66"/>
                  <a:pt x="2405" y="77"/>
                  <a:pt x="2378" y="85"/>
                </a:cubicBezTo>
                <a:cubicBezTo>
                  <a:pt x="2363" y="90"/>
                  <a:pt x="2356" y="112"/>
                  <a:pt x="2332" y="104"/>
                </a:cubicBezTo>
                <a:cubicBezTo>
                  <a:pt x="2326" y="102"/>
                  <a:pt x="2310" y="116"/>
                  <a:pt x="2312" y="132"/>
                </a:cubicBezTo>
                <a:cubicBezTo>
                  <a:pt x="2315" y="148"/>
                  <a:pt x="2309" y="152"/>
                  <a:pt x="2295" y="142"/>
                </a:cubicBezTo>
                <a:cubicBezTo>
                  <a:pt x="2288" y="137"/>
                  <a:pt x="2281" y="136"/>
                  <a:pt x="2274" y="143"/>
                </a:cubicBezTo>
                <a:cubicBezTo>
                  <a:pt x="2268" y="150"/>
                  <a:pt x="2270" y="160"/>
                  <a:pt x="2271" y="168"/>
                </a:cubicBezTo>
                <a:cubicBezTo>
                  <a:pt x="2274" y="180"/>
                  <a:pt x="2285" y="165"/>
                  <a:pt x="2291" y="171"/>
                </a:cubicBezTo>
                <a:cubicBezTo>
                  <a:pt x="2277" y="185"/>
                  <a:pt x="2264" y="202"/>
                  <a:pt x="2258" y="166"/>
                </a:cubicBezTo>
                <a:cubicBezTo>
                  <a:pt x="2255" y="152"/>
                  <a:pt x="2243" y="155"/>
                  <a:pt x="2234" y="160"/>
                </a:cubicBezTo>
                <a:cubicBezTo>
                  <a:pt x="2227" y="163"/>
                  <a:pt x="2215" y="170"/>
                  <a:pt x="2213" y="167"/>
                </a:cubicBezTo>
                <a:cubicBezTo>
                  <a:pt x="2203" y="129"/>
                  <a:pt x="2185" y="151"/>
                  <a:pt x="2169" y="160"/>
                </a:cubicBezTo>
                <a:cubicBezTo>
                  <a:pt x="2167" y="161"/>
                  <a:pt x="2163" y="160"/>
                  <a:pt x="2161" y="159"/>
                </a:cubicBezTo>
                <a:cubicBezTo>
                  <a:pt x="2150" y="154"/>
                  <a:pt x="2145" y="158"/>
                  <a:pt x="2137" y="167"/>
                </a:cubicBezTo>
                <a:cubicBezTo>
                  <a:pt x="2127" y="177"/>
                  <a:pt x="2112" y="183"/>
                  <a:pt x="2095" y="180"/>
                </a:cubicBezTo>
                <a:cubicBezTo>
                  <a:pt x="2080" y="178"/>
                  <a:pt x="2059" y="177"/>
                  <a:pt x="2076" y="204"/>
                </a:cubicBezTo>
                <a:cubicBezTo>
                  <a:pt x="2083" y="214"/>
                  <a:pt x="2077" y="222"/>
                  <a:pt x="2065" y="218"/>
                </a:cubicBezTo>
                <a:cubicBezTo>
                  <a:pt x="2041" y="211"/>
                  <a:pt x="2048" y="224"/>
                  <a:pt x="2054" y="235"/>
                </a:cubicBezTo>
                <a:cubicBezTo>
                  <a:pt x="2067" y="260"/>
                  <a:pt x="2083" y="282"/>
                  <a:pt x="2083" y="312"/>
                </a:cubicBezTo>
                <a:cubicBezTo>
                  <a:pt x="2067" y="303"/>
                  <a:pt x="2051" y="295"/>
                  <a:pt x="2036" y="314"/>
                </a:cubicBezTo>
                <a:cubicBezTo>
                  <a:pt x="2033" y="318"/>
                  <a:pt x="2029" y="319"/>
                  <a:pt x="2024" y="315"/>
                </a:cubicBezTo>
                <a:cubicBezTo>
                  <a:pt x="2009" y="304"/>
                  <a:pt x="1999" y="315"/>
                  <a:pt x="1989" y="325"/>
                </a:cubicBezTo>
                <a:cubicBezTo>
                  <a:pt x="1976" y="338"/>
                  <a:pt x="1964" y="355"/>
                  <a:pt x="1944" y="359"/>
                </a:cubicBezTo>
                <a:cubicBezTo>
                  <a:pt x="1929" y="362"/>
                  <a:pt x="1923" y="366"/>
                  <a:pt x="1935" y="381"/>
                </a:cubicBezTo>
                <a:cubicBezTo>
                  <a:pt x="1944" y="393"/>
                  <a:pt x="1949" y="407"/>
                  <a:pt x="1923" y="410"/>
                </a:cubicBezTo>
                <a:cubicBezTo>
                  <a:pt x="1903" y="413"/>
                  <a:pt x="1900" y="432"/>
                  <a:pt x="1899" y="449"/>
                </a:cubicBezTo>
                <a:cubicBezTo>
                  <a:pt x="1897" y="469"/>
                  <a:pt x="1911" y="464"/>
                  <a:pt x="1923" y="466"/>
                </a:cubicBezTo>
                <a:cubicBezTo>
                  <a:pt x="1936" y="468"/>
                  <a:pt x="1943" y="480"/>
                  <a:pt x="1934" y="493"/>
                </a:cubicBezTo>
                <a:cubicBezTo>
                  <a:pt x="1923" y="487"/>
                  <a:pt x="1910" y="475"/>
                  <a:pt x="1900" y="486"/>
                </a:cubicBezTo>
                <a:cubicBezTo>
                  <a:pt x="1888" y="498"/>
                  <a:pt x="1915" y="498"/>
                  <a:pt x="1912" y="512"/>
                </a:cubicBezTo>
                <a:cubicBezTo>
                  <a:pt x="1896" y="507"/>
                  <a:pt x="1893" y="518"/>
                  <a:pt x="1891" y="534"/>
                </a:cubicBezTo>
                <a:cubicBezTo>
                  <a:pt x="1884" y="520"/>
                  <a:pt x="1873" y="500"/>
                  <a:pt x="1868" y="504"/>
                </a:cubicBezTo>
                <a:cubicBezTo>
                  <a:pt x="1845" y="518"/>
                  <a:pt x="1814" y="510"/>
                  <a:pt x="1800" y="523"/>
                </a:cubicBezTo>
                <a:cubicBezTo>
                  <a:pt x="1786" y="536"/>
                  <a:pt x="1770" y="539"/>
                  <a:pt x="1757" y="549"/>
                </a:cubicBezTo>
                <a:cubicBezTo>
                  <a:pt x="1751" y="553"/>
                  <a:pt x="1744" y="553"/>
                  <a:pt x="1738" y="557"/>
                </a:cubicBezTo>
                <a:cubicBezTo>
                  <a:pt x="1731" y="560"/>
                  <a:pt x="1729" y="567"/>
                  <a:pt x="1732" y="575"/>
                </a:cubicBezTo>
                <a:cubicBezTo>
                  <a:pt x="1734" y="582"/>
                  <a:pt x="1741" y="580"/>
                  <a:pt x="1747" y="579"/>
                </a:cubicBezTo>
                <a:cubicBezTo>
                  <a:pt x="1772" y="571"/>
                  <a:pt x="1765" y="584"/>
                  <a:pt x="1759" y="597"/>
                </a:cubicBezTo>
                <a:cubicBezTo>
                  <a:pt x="1755" y="605"/>
                  <a:pt x="1752" y="613"/>
                  <a:pt x="1747" y="621"/>
                </a:cubicBezTo>
                <a:cubicBezTo>
                  <a:pt x="1735" y="642"/>
                  <a:pt x="1714" y="646"/>
                  <a:pt x="1694" y="632"/>
                </a:cubicBezTo>
                <a:cubicBezTo>
                  <a:pt x="1688" y="628"/>
                  <a:pt x="1679" y="621"/>
                  <a:pt x="1674" y="630"/>
                </a:cubicBezTo>
                <a:cubicBezTo>
                  <a:pt x="1668" y="644"/>
                  <a:pt x="1645" y="642"/>
                  <a:pt x="1647" y="661"/>
                </a:cubicBezTo>
                <a:cubicBezTo>
                  <a:pt x="1647" y="666"/>
                  <a:pt x="1650" y="670"/>
                  <a:pt x="1655" y="671"/>
                </a:cubicBezTo>
                <a:cubicBezTo>
                  <a:pt x="1671" y="676"/>
                  <a:pt x="1681" y="710"/>
                  <a:pt x="1671" y="722"/>
                </a:cubicBezTo>
                <a:cubicBezTo>
                  <a:pt x="1663" y="730"/>
                  <a:pt x="1656" y="738"/>
                  <a:pt x="1647" y="744"/>
                </a:cubicBezTo>
                <a:cubicBezTo>
                  <a:pt x="1636" y="753"/>
                  <a:pt x="1633" y="761"/>
                  <a:pt x="1642" y="773"/>
                </a:cubicBezTo>
                <a:cubicBezTo>
                  <a:pt x="1662" y="799"/>
                  <a:pt x="1626" y="786"/>
                  <a:pt x="1623" y="799"/>
                </a:cubicBezTo>
                <a:cubicBezTo>
                  <a:pt x="1620" y="811"/>
                  <a:pt x="1617" y="797"/>
                  <a:pt x="1615" y="795"/>
                </a:cubicBezTo>
                <a:cubicBezTo>
                  <a:pt x="1607" y="788"/>
                  <a:pt x="1599" y="790"/>
                  <a:pt x="1591" y="795"/>
                </a:cubicBezTo>
                <a:cubicBezTo>
                  <a:pt x="1587" y="798"/>
                  <a:pt x="1580" y="804"/>
                  <a:pt x="1587" y="808"/>
                </a:cubicBezTo>
                <a:cubicBezTo>
                  <a:pt x="1608" y="821"/>
                  <a:pt x="1584" y="816"/>
                  <a:pt x="1583" y="817"/>
                </a:cubicBezTo>
                <a:cubicBezTo>
                  <a:pt x="1575" y="826"/>
                  <a:pt x="1548" y="820"/>
                  <a:pt x="1561" y="843"/>
                </a:cubicBezTo>
                <a:cubicBezTo>
                  <a:pt x="1565" y="852"/>
                  <a:pt x="1570" y="862"/>
                  <a:pt x="1564" y="865"/>
                </a:cubicBezTo>
                <a:cubicBezTo>
                  <a:pt x="1554" y="870"/>
                  <a:pt x="1543" y="878"/>
                  <a:pt x="1529" y="875"/>
                </a:cubicBezTo>
                <a:cubicBezTo>
                  <a:pt x="1524" y="873"/>
                  <a:pt x="1522" y="859"/>
                  <a:pt x="1514" y="868"/>
                </a:cubicBezTo>
                <a:cubicBezTo>
                  <a:pt x="1506" y="877"/>
                  <a:pt x="1518" y="881"/>
                  <a:pt x="1522" y="887"/>
                </a:cubicBezTo>
                <a:cubicBezTo>
                  <a:pt x="1525" y="893"/>
                  <a:pt x="1528" y="899"/>
                  <a:pt x="1531" y="904"/>
                </a:cubicBezTo>
                <a:cubicBezTo>
                  <a:pt x="1515" y="910"/>
                  <a:pt x="1490" y="902"/>
                  <a:pt x="1490" y="925"/>
                </a:cubicBezTo>
                <a:cubicBezTo>
                  <a:pt x="1490" y="941"/>
                  <a:pt x="1509" y="950"/>
                  <a:pt x="1529" y="942"/>
                </a:cubicBezTo>
                <a:cubicBezTo>
                  <a:pt x="1528" y="952"/>
                  <a:pt x="1524" y="956"/>
                  <a:pt x="1519" y="959"/>
                </a:cubicBezTo>
                <a:cubicBezTo>
                  <a:pt x="1495" y="973"/>
                  <a:pt x="1481" y="1021"/>
                  <a:pt x="1501" y="1033"/>
                </a:cubicBezTo>
                <a:cubicBezTo>
                  <a:pt x="1524" y="1047"/>
                  <a:pt x="1526" y="1070"/>
                  <a:pt x="1541" y="1086"/>
                </a:cubicBezTo>
                <a:cubicBezTo>
                  <a:pt x="1552" y="1097"/>
                  <a:pt x="1551" y="1108"/>
                  <a:pt x="1540" y="1118"/>
                </a:cubicBezTo>
                <a:cubicBezTo>
                  <a:pt x="1527" y="1115"/>
                  <a:pt x="1534" y="1098"/>
                  <a:pt x="1525" y="1094"/>
                </a:cubicBezTo>
                <a:cubicBezTo>
                  <a:pt x="1514" y="1097"/>
                  <a:pt x="1518" y="1107"/>
                  <a:pt x="1512" y="1111"/>
                </a:cubicBezTo>
                <a:cubicBezTo>
                  <a:pt x="1496" y="1081"/>
                  <a:pt x="1486" y="1107"/>
                  <a:pt x="1476" y="1115"/>
                </a:cubicBezTo>
                <a:cubicBezTo>
                  <a:pt x="1465" y="1123"/>
                  <a:pt x="1458" y="1130"/>
                  <a:pt x="1448" y="1112"/>
                </a:cubicBezTo>
                <a:cubicBezTo>
                  <a:pt x="1439" y="1097"/>
                  <a:pt x="1423" y="1097"/>
                  <a:pt x="1408" y="1109"/>
                </a:cubicBezTo>
                <a:cubicBezTo>
                  <a:pt x="1394" y="1121"/>
                  <a:pt x="1379" y="1132"/>
                  <a:pt x="1365" y="1143"/>
                </a:cubicBezTo>
                <a:cubicBezTo>
                  <a:pt x="1360" y="1130"/>
                  <a:pt x="1379" y="1120"/>
                  <a:pt x="1365" y="1110"/>
                </a:cubicBezTo>
                <a:cubicBezTo>
                  <a:pt x="1357" y="1104"/>
                  <a:pt x="1346" y="1108"/>
                  <a:pt x="1342" y="1116"/>
                </a:cubicBezTo>
                <a:cubicBezTo>
                  <a:pt x="1331" y="1143"/>
                  <a:pt x="1320" y="1122"/>
                  <a:pt x="1306" y="1113"/>
                </a:cubicBezTo>
                <a:cubicBezTo>
                  <a:pt x="1308" y="1149"/>
                  <a:pt x="1281" y="1149"/>
                  <a:pt x="1261" y="1160"/>
                </a:cubicBezTo>
                <a:cubicBezTo>
                  <a:pt x="1278" y="1146"/>
                  <a:pt x="1255" y="1132"/>
                  <a:pt x="1254" y="1119"/>
                </a:cubicBezTo>
                <a:cubicBezTo>
                  <a:pt x="1253" y="1111"/>
                  <a:pt x="1245" y="1107"/>
                  <a:pt x="1236" y="1110"/>
                </a:cubicBezTo>
                <a:cubicBezTo>
                  <a:pt x="1220" y="1117"/>
                  <a:pt x="1222" y="1129"/>
                  <a:pt x="1226" y="1142"/>
                </a:cubicBezTo>
                <a:cubicBezTo>
                  <a:pt x="1228" y="1147"/>
                  <a:pt x="1226" y="1152"/>
                  <a:pt x="1220" y="1153"/>
                </a:cubicBezTo>
                <a:cubicBezTo>
                  <a:pt x="1214" y="1154"/>
                  <a:pt x="1212" y="1150"/>
                  <a:pt x="1212" y="1144"/>
                </a:cubicBezTo>
                <a:cubicBezTo>
                  <a:pt x="1212" y="1130"/>
                  <a:pt x="1201" y="1130"/>
                  <a:pt x="1191" y="1130"/>
                </a:cubicBezTo>
                <a:cubicBezTo>
                  <a:pt x="1191" y="1146"/>
                  <a:pt x="1165" y="1149"/>
                  <a:pt x="1171" y="1171"/>
                </a:cubicBezTo>
                <a:cubicBezTo>
                  <a:pt x="1173" y="1179"/>
                  <a:pt x="1181" y="1193"/>
                  <a:pt x="1161" y="1199"/>
                </a:cubicBezTo>
                <a:cubicBezTo>
                  <a:pt x="1149" y="1202"/>
                  <a:pt x="1150" y="1214"/>
                  <a:pt x="1163" y="1219"/>
                </a:cubicBezTo>
                <a:cubicBezTo>
                  <a:pt x="1169" y="1222"/>
                  <a:pt x="1177" y="1228"/>
                  <a:pt x="1184" y="1222"/>
                </a:cubicBezTo>
                <a:cubicBezTo>
                  <a:pt x="1195" y="1213"/>
                  <a:pt x="1200" y="1200"/>
                  <a:pt x="1202" y="1186"/>
                </a:cubicBezTo>
                <a:cubicBezTo>
                  <a:pt x="1201" y="1213"/>
                  <a:pt x="1197" y="1238"/>
                  <a:pt x="1193" y="1264"/>
                </a:cubicBezTo>
                <a:cubicBezTo>
                  <a:pt x="1191" y="1271"/>
                  <a:pt x="1183" y="1270"/>
                  <a:pt x="1178" y="1273"/>
                </a:cubicBezTo>
                <a:cubicBezTo>
                  <a:pt x="1173" y="1275"/>
                  <a:pt x="1164" y="1276"/>
                  <a:pt x="1163" y="1279"/>
                </a:cubicBezTo>
                <a:cubicBezTo>
                  <a:pt x="1161" y="1294"/>
                  <a:pt x="1155" y="1304"/>
                  <a:pt x="1139" y="1298"/>
                </a:cubicBezTo>
                <a:cubicBezTo>
                  <a:pt x="1126" y="1294"/>
                  <a:pt x="1113" y="1289"/>
                  <a:pt x="1102" y="1281"/>
                </a:cubicBezTo>
                <a:cubicBezTo>
                  <a:pt x="1093" y="1275"/>
                  <a:pt x="1089" y="1230"/>
                  <a:pt x="1096" y="1228"/>
                </a:cubicBezTo>
                <a:cubicBezTo>
                  <a:pt x="1130" y="1221"/>
                  <a:pt x="1117" y="1214"/>
                  <a:pt x="1098" y="1203"/>
                </a:cubicBezTo>
                <a:cubicBezTo>
                  <a:pt x="1091" y="1198"/>
                  <a:pt x="1094" y="1187"/>
                  <a:pt x="1096" y="1178"/>
                </a:cubicBezTo>
                <a:cubicBezTo>
                  <a:pt x="1099" y="1162"/>
                  <a:pt x="1096" y="1152"/>
                  <a:pt x="1077" y="1163"/>
                </a:cubicBezTo>
                <a:cubicBezTo>
                  <a:pt x="1069" y="1168"/>
                  <a:pt x="1060" y="1169"/>
                  <a:pt x="1056" y="1157"/>
                </a:cubicBezTo>
                <a:cubicBezTo>
                  <a:pt x="1053" y="1150"/>
                  <a:pt x="1074" y="1140"/>
                  <a:pt x="1055" y="1136"/>
                </a:cubicBezTo>
                <a:cubicBezTo>
                  <a:pt x="1043" y="1133"/>
                  <a:pt x="1030" y="1136"/>
                  <a:pt x="1023" y="1151"/>
                </a:cubicBezTo>
                <a:cubicBezTo>
                  <a:pt x="1020" y="1157"/>
                  <a:pt x="1009" y="1160"/>
                  <a:pt x="1002" y="1164"/>
                </a:cubicBezTo>
                <a:cubicBezTo>
                  <a:pt x="995" y="1168"/>
                  <a:pt x="980" y="1161"/>
                  <a:pt x="982" y="1175"/>
                </a:cubicBezTo>
                <a:cubicBezTo>
                  <a:pt x="984" y="1183"/>
                  <a:pt x="988" y="1196"/>
                  <a:pt x="1002" y="1197"/>
                </a:cubicBezTo>
                <a:cubicBezTo>
                  <a:pt x="1010" y="1197"/>
                  <a:pt x="1012" y="1202"/>
                  <a:pt x="1011" y="1208"/>
                </a:cubicBezTo>
                <a:cubicBezTo>
                  <a:pt x="1010" y="1216"/>
                  <a:pt x="1005" y="1218"/>
                  <a:pt x="999" y="1216"/>
                </a:cubicBezTo>
                <a:cubicBezTo>
                  <a:pt x="979" y="1210"/>
                  <a:pt x="968" y="1225"/>
                  <a:pt x="955" y="1234"/>
                </a:cubicBezTo>
                <a:cubicBezTo>
                  <a:pt x="946" y="1240"/>
                  <a:pt x="945" y="1251"/>
                  <a:pt x="949" y="1260"/>
                </a:cubicBezTo>
                <a:cubicBezTo>
                  <a:pt x="954" y="1272"/>
                  <a:pt x="964" y="1266"/>
                  <a:pt x="972" y="1263"/>
                </a:cubicBezTo>
                <a:cubicBezTo>
                  <a:pt x="984" y="1260"/>
                  <a:pt x="997" y="1249"/>
                  <a:pt x="1013" y="1268"/>
                </a:cubicBezTo>
                <a:cubicBezTo>
                  <a:pt x="991" y="1268"/>
                  <a:pt x="968" y="1262"/>
                  <a:pt x="959" y="1279"/>
                </a:cubicBezTo>
                <a:cubicBezTo>
                  <a:pt x="950" y="1294"/>
                  <a:pt x="977" y="1289"/>
                  <a:pt x="984" y="1310"/>
                </a:cubicBezTo>
                <a:cubicBezTo>
                  <a:pt x="945" y="1292"/>
                  <a:pt x="913" y="1277"/>
                  <a:pt x="880" y="1263"/>
                </a:cubicBezTo>
                <a:cubicBezTo>
                  <a:pt x="882" y="1255"/>
                  <a:pt x="897" y="1253"/>
                  <a:pt x="889" y="1241"/>
                </a:cubicBezTo>
                <a:cubicBezTo>
                  <a:pt x="884" y="1233"/>
                  <a:pt x="874" y="1236"/>
                  <a:pt x="867" y="1236"/>
                </a:cubicBezTo>
                <a:cubicBezTo>
                  <a:pt x="849" y="1235"/>
                  <a:pt x="868" y="1254"/>
                  <a:pt x="861" y="1253"/>
                </a:cubicBezTo>
                <a:cubicBezTo>
                  <a:pt x="835" y="1246"/>
                  <a:pt x="836" y="1275"/>
                  <a:pt x="820" y="1282"/>
                </a:cubicBezTo>
                <a:cubicBezTo>
                  <a:pt x="804" y="1289"/>
                  <a:pt x="800" y="1311"/>
                  <a:pt x="811" y="1322"/>
                </a:cubicBezTo>
                <a:cubicBezTo>
                  <a:pt x="824" y="1333"/>
                  <a:pt x="828" y="1312"/>
                  <a:pt x="835" y="1305"/>
                </a:cubicBezTo>
                <a:cubicBezTo>
                  <a:pt x="839" y="1300"/>
                  <a:pt x="842" y="1295"/>
                  <a:pt x="849" y="1298"/>
                </a:cubicBezTo>
                <a:cubicBezTo>
                  <a:pt x="857" y="1301"/>
                  <a:pt x="857" y="1307"/>
                  <a:pt x="855" y="1315"/>
                </a:cubicBezTo>
                <a:cubicBezTo>
                  <a:pt x="854" y="1320"/>
                  <a:pt x="853" y="1326"/>
                  <a:pt x="851" y="1332"/>
                </a:cubicBezTo>
                <a:cubicBezTo>
                  <a:pt x="848" y="1343"/>
                  <a:pt x="849" y="1356"/>
                  <a:pt x="859" y="1360"/>
                </a:cubicBezTo>
                <a:cubicBezTo>
                  <a:pt x="869" y="1364"/>
                  <a:pt x="884" y="1365"/>
                  <a:pt x="893" y="1352"/>
                </a:cubicBezTo>
                <a:cubicBezTo>
                  <a:pt x="896" y="1346"/>
                  <a:pt x="897" y="1339"/>
                  <a:pt x="906" y="1337"/>
                </a:cubicBezTo>
                <a:cubicBezTo>
                  <a:pt x="916" y="1344"/>
                  <a:pt x="912" y="1363"/>
                  <a:pt x="925" y="1364"/>
                </a:cubicBezTo>
                <a:cubicBezTo>
                  <a:pt x="943" y="1365"/>
                  <a:pt x="948" y="1385"/>
                  <a:pt x="965" y="1386"/>
                </a:cubicBezTo>
                <a:cubicBezTo>
                  <a:pt x="969" y="1386"/>
                  <a:pt x="975" y="1395"/>
                  <a:pt x="970" y="1401"/>
                </a:cubicBezTo>
                <a:cubicBezTo>
                  <a:pt x="939" y="1437"/>
                  <a:pt x="976" y="1421"/>
                  <a:pt x="988" y="1425"/>
                </a:cubicBezTo>
                <a:cubicBezTo>
                  <a:pt x="985" y="1439"/>
                  <a:pt x="975" y="1441"/>
                  <a:pt x="962" y="1442"/>
                </a:cubicBezTo>
                <a:cubicBezTo>
                  <a:pt x="949" y="1442"/>
                  <a:pt x="943" y="1454"/>
                  <a:pt x="942" y="1467"/>
                </a:cubicBezTo>
                <a:cubicBezTo>
                  <a:pt x="942" y="1476"/>
                  <a:pt x="939" y="1488"/>
                  <a:pt x="948" y="1494"/>
                </a:cubicBezTo>
                <a:cubicBezTo>
                  <a:pt x="961" y="1503"/>
                  <a:pt x="967" y="1489"/>
                  <a:pt x="976" y="1484"/>
                </a:cubicBezTo>
                <a:cubicBezTo>
                  <a:pt x="977" y="1484"/>
                  <a:pt x="979" y="1485"/>
                  <a:pt x="984" y="1486"/>
                </a:cubicBezTo>
                <a:cubicBezTo>
                  <a:pt x="979" y="1499"/>
                  <a:pt x="987" y="1512"/>
                  <a:pt x="977" y="1527"/>
                </a:cubicBezTo>
                <a:cubicBezTo>
                  <a:pt x="960" y="1552"/>
                  <a:pt x="939" y="1577"/>
                  <a:pt x="955" y="1614"/>
                </a:cubicBezTo>
                <a:cubicBezTo>
                  <a:pt x="939" y="1606"/>
                  <a:pt x="927" y="1603"/>
                  <a:pt x="913" y="1611"/>
                </a:cubicBezTo>
                <a:cubicBezTo>
                  <a:pt x="896" y="1620"/>
                  <a:pt x="912" y="1636"/>
                  <a:pt x="905" y="1646"/>
                </a:cubicBezTo>
                <a:cubicBezTo>
                  <a:pt x="894" y="1642"/>
                  <a:pt x="885" y="1640"/>
                  <a:pt x="874" y="1644"/>
                </a:cubicBezTo>
                <a:cubicBezTo>
                  <a:pt x="838" y="1659"/>
                  <a:pt x="823" y="1649"/>
                  <a:pt x="822" y="1610"/>
                </a:cubicBezTo>
                <a:cubicBezTo>
                  <a:pt x="822" y="1602"/>
                  <a:pt x="819" y="1597"/>
                  <a:pt x="813" y="1592"/>
                </a:cubicBezTo>
                <a:cubicBezTo>
                  <a:pt x="809" y="1589"/>
                  <a:pt x="803" y="1588"/>
                  <a:pt x="800" y="1593"/>
                </a:cubicBezTo>
                <a:cubicBezTo>
                  <a:pt x="792" y="1608"/>
                  <a:pt x="776" y="1623"/>
                  <a:pt x="780" y="1642"/>
                </a:cubicBezTo>
                <a:cubicBezTo>
                  <a:pt x="786" y="1666"/>
                  <a:pt x="782" y="1684"/>
                  <a:pt x="763" y="1700"/>
                </a:cubicBezTo>
                <a:cubicBezTo>
                  <a:pt x="747" y="1714"/>
                  <a:pt x="753" y="1724"/>
                  <a:pt x="773" y="1730"/>
                </a:cubicBezTo>
                <a:cubicBezTo>
                  <a:pt x="792" y="1736"/>
                  <a:pt x="800" y="1721"/>
                  <a:pt x="813" y="1709"/>
                </a:cubicBezTo>
                <a:cubicBezTo>
                  <a:pt x="807" y="1724"/>
                  <a:pt x="806" y="1735"/>
                  <a:pt x="811" y="1746"/>
                </a:cubicBezTo>
                <a:cubicBezTo>
                  <a:pt x="813" y="1753"/>
                  <a:pt x="819" y="1760"/>
                  <a:pt x="826" y="1752"/>
                </a:cubicBezTo>
                <a:cubicBezTo>
                  <a:pt x="838" y="1737"/>
                  <a:pt x="843" y="1747"/>
                  <a:pt x="850" y="1757"/>
                </a:cubicBezTo>
                <a:cubicBezTo>
                  <a:pt x="854" y="1764"/>
                  <a:pt x="861" y="1766"/>
                  <a:pt x="867" y="1762"/>
                </a:cubicBezTo>
                <a:cubicBezTo>
                  <a:pt x="890" y="1748"/>
                  <a:pt x="896" y="1764"/>
                  <a:pt x="897" y="1780"/>
                </a:cubicBezTo>
                <a:cubicBezTo>
                  <a:pt x="898" y="1800"/>
                  <a:pt x="903" y="1798"/>
                  <a:pt x="920" y="1795"/>
                </a:cubicBezTo>
                <a:cubicBezTo>
                  <a:pt x="938" y="1791"/>
                  <a:pt x="960" y="1796"/>
                  <a:pt x="977" y="1803"/>
                </a:cubicBezTo>
                <a:cubicBezTo>
                  <a:pt x="995" y="1811"/>
                  <a:pt x="994" y="1839"/>
                  <a:pt x="979" y="1853"/>
                </a:cubicBezTo>
                <a:cubicBezTo>
                  <a:pt x="975" y="1857"/>
                  <a:pt x="968" y="1861"/>
                  <a:pt x="967" y="1865"/>
                </a:cubicBezTo>
                <a:cubicBezTo>
                  <a:pt x="960" y="1911"/>
                  <a:pt x="931" y="1914"/>
                  <a:pt x="894" y="1908"/>
                </a:cubicBezTo>
                <a:cubicBezTo>
                  <a:pt x="877" y="1906"/>
                  <a:pt x="868" y="1909"/>
                  <a:pt x="875" y="1931"/>
                </a:cubicBezTo>
                <a:cubicBezTo>
                  <a:pt x="886" y="1964"/>
                  <a:pt x="868" y="1992"/>
                  <a:pt x="837" y="2001"/>
                </a:cubicBezTo>
                <a:cubicBezTo>
                  <a:pt x="824" y="2004"/>
                  <a:pt x="816" y="1997"/>
                  <a:pt x="807" y="1993"/>
                </a:cubicBezTo>
                <a:cubicBezTo>
                  <a:pt x="779" y="1978"/>
                  <a:pt x="750" y="1963"/>
                  <a:pt x="734" y="1932"/>
                </a:cubicBezTo>
                <a:cubicBezTo>
                  <a:pt x="732" y="1927"/>
                  <a:pt x="724" y="1927"/>
                  <a:pt x="721" y="1930"/>
                </a:cubicBezTo>
                <a:cubicBezTo>
                  <a:pt x="714" y="1937"/>
                  <a:pt x="683" y="1932"/>
                  <a:pt x="706" y="1959"/>
                </a:cubicBezTo>
                <a:cubicBezTo>
                  <a:pt x="708" y="1962"/>
                  <a:pt x="701" y="1995"/>
                  <a:pt x="688" y="2011"/>
                </a:cubicBezTo>
                <a:cubicBezTo>
                  <a:pt x="685" y="2016"/>
                  <a:pt x="683" y="2022"/>
                  <a:pt x="687" y="2027"/>
                </a:cubicBezTo>
                <a:cubicBezTo>
                  <a:pt x="691" y="2030"/>
                  <a:pt x="695" y="2029"/>
                  <a:pt x="698" y="2026"/>
                </a:cubicBezTo>
                <a:cubicBezTo>
                  <a:pt x="706" y="2021"/>
                  <a:pt x="715" y="2010"/>
                  <a:pt x="722" y="2023"/>
                </a:cubicBezTo>
                <a:cubicBezTo>
                  <a:pt x="729" y="2039"/>
                  <a:pt x="710" y="2033"/>
                  <a:pt x="704" y="2038"/>
                </a:cubicBezTo>
                <a:cubicBezTo>
                  <a:pt x="698" y="2043"/>
                  <a:pt x="688" y="2044"/>
                  <a:pt x="688" y="2054"/>
                </a:cubicBezTo>
                <a:cubicBezTo>
                  <a:pt x="689" y="2067"/>
                  <a:pt x="680" y="2065"/>
                  <a:pt x="673" y="2064"/>
                </a:cubicBezTo>
                <a:cubicBezTo>
                  <a:pt x="648" y="2064"/>
                  <a:pt x="641" y="2074"/>
                  <a:pt x="655" y="2096"/>
                </a:cubicBezTo>
                <a:cubicBezTo>
                  <a:pt x="643" y="2095"/>
                  <a:pt x="631" y="2094"/>
                  <a:pt x="618" y="2093"/>
                </a:cubicBezTo>
                <a:cubicBezTo>
                  <a:pt x="625" y="2087"/>
                  <a:pt x="638" y="2098"/>
                  <a:pt x="638" y="2085"/>
                </a:cubicBezTo>
                <a:cubicBezTo>
                  <a:pt x="638" y="2078"/>
                  <a:pt x="630" y="2074"/>
                  <a:pt x="622" y="2074"/>
                </a:cubicBezTo>
                <a:cubicBezTo>
                  <a:pt x="603" y="2075"/>
                  <a:pt x="579" y="2037"/>
                  <a:pt x="566" y="2082"/>
                </a:cubicBezTo>
                <a:cubicBezTo>
                  <a:pt x="565" y="2082"/>
                  <a:pt x="563" y="2083"/>
                  <a:pt x="563" y="2082"/>
                </a:cubicBezTo>
                <a:cubicBezTo>
                  <a:pt x="542" y="2065"/>
                  <a:pt x="528" y="2092"/>
                  <a:pt x="512" y="2091"/>
                </a:cubicBezTo>
                <a:cubicBezTo>
                  <a:pt x="469" y="2089"/>
                  <a:pt x="449" y="2121"/>
                  <a:pt x="421" y="2141"/>
                </a:cubicBezTo>
                <a:cubicBezTo>
                  <a:pt x="402" y="2154"/>
                  <a:pt x="408" y="2171"/>
                  <a:pt x="425" y="2181"/>
                </a:cubicBezTo>
                <a:cubicBezTo>
                  <a:pt x="432" y="2185"/>
                  <a:pt x="442" y="2186"/>
                  <a:pt x="448" y="2201"/>
                </a:cubicBezTo>
                <a:cubicBezTo>
                  <a:pt x="426" y="2190"/>
                  <a:pt x="405" y="2209"/>
                  <a:pt x="404" y="2215"/>
                </a:cubicBezTo>
                <a:cubicBezTo>
                  <a:pt x="401" y="2239"/>
                  <a:pt x="379" y="2233"/>
                  <a:pt x="368" y="2248"/>
                </a:cubicBezTo>
                <a:cubicBezTo>
                  <a:pt x="372" y="2221"/>
                  <a:pt x="336" y="2211"/>
                  <a:pt x="351" y="2186"/>
                </a:cubicBezTo>
                <a:cubicBezTo>
                  <a:pt x="347" y="2185"/>
                  <a:pt x="344" y="2183"/>
                  <a:pt x="340" y="2183"/>
                </a:cubicBezTo>
                <a:cubicBezTo>
                  <a:pt x="319" y="2180"/>
                  <a:pt x="298" y="2178"/>
                  <a:pt x="276" y="2177"/>
                </a:cubicBezTo>
                <a:cubicBezTo>
                  <a:pt x="259" y="2175"/>
                  <a:pt x="247" y="2177"/>
                  <a:pt x="256" y="2201"/>
                </a:cubicBezTo>
                <a:cubicBezTo>
                  <a:pt x="260" y="2212"/>
                  <a:pt x="271" y="2231"/>
                  <a:pt x="253" y="2240"/>
                </a:cubicBezTo>
                <a:cubicBezTo>
                  <a:pt x="230" y="2251"/>
                  <a:pt x="216" y="2263"/>
                  <a:pt x="229" y="2291"/>
                </a:cubicBezTo>
                <a:cubicBezTo>
                  <a:pt x="230" y="2295"/>
                  <a:pt x="225" y="2303"/>
                  <a:pt x="222" y="2309"/>
                </a:cubicBezTo>
                <a:cubicBezTo>
                  <a:pt x="217" y="2322"/>
                  <a:pt x="212" y="2339"/>
                  <a:pt x="223" y="2347"/>
                </a:cubicBezTo>
                <a:cubicBezTo>
                  <a:pt x="234" y="2355"/>
                  <a:pt x="236" y="2332"/>
                  <a:pt x="249" y="2329"/>
                </a:cubicBezTo>
                <a:cubicBezTo>
                  <a:pt x="256" y="2358"/>
                  <a:pt x="237" y="2367"/>
                  <a:pt x="217" y="2374"/>
                </a:cubicBezTo>
                <a:cubicBezTo>
                  <a:pt x="205" y="2378"/>
                  <a:pt x="198" y="2383"/>
                  <a:pt x="190" y="2394"/>
                </a:cubicBezTo>
                <a:cubicBezTo>
                  <a:pt x="177" y="2410"/>
                  <a:pt x="174" y="2438"/>
                  <a:pt x="147" y="2441"/>
                </a:cubicBezTo>
                <a:cubicBezTo>
                  <a:pt x="146" y="2441"/>
                  <a:pt x="145" y="2439"/>
                  <a:pt x="144" y="2438"/>
                </a:cubicBezTo>
                <a:cubicBezTo>
                  <a:pt x="147" y="2428"/>
                  <a:pt x="162" y="2436"/>
                  <a:pt x="164" y="2423"/>
                </a:cubicBezTo>
                <a:cubicBezTo>
                  <a:pt x="145" y="2407"/>
                  <a:pt x="118" y="2410"/>
                  <a:pt x="97" y="2400"/>
                </a:cubicBezTo>
                <a:cubicBezTo>
                  <a:pt x="94" y="2399"/>
                  <a:pt x="89" y="2400"/>
                  <a:pt x="89" y="2401"/>
                </a:cubicBezTo>
                <a:cubicBezTo>
                  <a:pt x="78" y="2430"/>
                  <a:pt x="40" y="2434"/>
                  <a:pt x="30" y="2468"/>
                </a:cubicBezTo>
                <a:cubicBezTo>
                  <a:pt x="23" y="2489"/>
                  <a:pt x="18" y="2495"/>
                  <a:pt x="41" y="2502"/>
                </a:cubicBezTo>
                <a:cubicBezTo>
                  <a:pt x="59" y="2506"/>
                  <a:pt x="78" y="2560"/>
                  <a:pt x="64" y="2567"/>
                </a:cubicBezTo>
                <a:cubicBezTo>
                  <a:pt x="37" y="2581"/>
                  <a:pt x="50" y="2589"/>
                  <a:pt x="65" y="2600"/>
                </a:cubicBezTo>
                <a:cubicBezTo>
                  <a:pt x="56" y="2610"/>
                  <a:pt x="33" y="2595"/>
                  <a:pt x="35" y="2619"/>
                </a:cubicBezTo>
                <a:cubicBezTo>
                  <a:pt x="37" y="2633"/>
                  <a:pt x="25" y="2644"/>
                  <a:pt x="26" y="2658"/>
                </a:cubicBezTo>
                <a:cubicBezTo>
                  <a:pt x="26" y="2663"/>
                  <a:pt x="29" y="2669"/>
                  <a:pt x="35" y="2668"/>
                </a:cubicBezTo>
                <a:cubicBezTo>
                  <a:pt x="67" y="2661"/>
                  <a:pt x="77" y="2689"/>
                  <a:pt x="94" y="2705"/>
                </a:cubicBezTo>
                <a:cubicBezTo>
                  <a:pt x="105" y="2716"/>
                  <a:pt x="117" y="2733"/>
                  <a:pt x="131" y="2716"/>
                </a:cubicBezTo>
                <a:cubicBezTo>
                  <a:pt x="141" y="2702"/>
                  <a:pt x="148" y="2689"/>
                  <a:pt x="165" y="2684"/>
                </a:cubicBezTo>
                <a:cubicBezTo>
                  <a:pt x="172" y="2682"/>
                  <a:pt x="179" y="2663"/>
                  <a:pt x="186" y="2675"/>
                </a:cubicBezTo>
                <a:cubicBezTo>
                  <a:pt x="194" y="2689"/>
                  <a:pt x="221" y="2691"/>
                  <a:pt x="212" y="2715"/>
                </a:cubicBezTo>
                <a:cubicBezTo>
                  <a:pt x="210" y="2720"/>
                  <a:pt x="210" y="2725"/>
                  <a:pt x="202" y="2727"/>
                </a:cubicBezTo>
                <a:cubicBezTo>
                  <a:pt x="173" y="2734"/>
                  <a:pt x="145" y="2770"/>
                  <a:pt x="142" y="2800"/>
                </a:cubicBezTo>
                <a:cubicBezTo>
                  <a:pt x="138" y="2781"/>
                  <a:pt x="126" y="2772"/>
                  <a:pt x="108" y="2763"/>
                </a:cubicBezTo>
                <a:cubicBezTo>
                  <a:pt x="76" y="2747"/>
                  <a:pt x="71" y="2783"/>
                  <a:pt x="51" y="2788"/>
                </a:cubicBezTo>
                <a:cubicBezTo>
                  <a:pt x="49" y="2778"/>
                  <a:pt x="68" y="2776"/>
                  <a:pt x="62" y="2764"/>
                </a:cubicBezTo>
                <a:cubicBezTo>
                  <a:pt x="59" y="2758"/>
                  <a:pt x="52" y="2759"/>
                  <a:pt x="46" y="2760"/>
                </a:cubicBezTo>
                <a:cubicBezTo>
                  <a:pt x="31" y="2765"/>
                  <a:pt x="22" y="2777"/>
                  <a:pt x="17" y="2791"/>
                </a:cubicBezTo>
                <a:cubicBezTo>
                  <a:pt x="14" y="2797"/>
                  <a:pt x="20" y="2804"/>
                  <a:pt x="25" y="2803"/>
                </a:cubicBezTo>
                <a:cubicBezTo>
                  <a:pt x="67" y="2797"/>
                  <a:pt x="36" y="2821"/>
                  <a:pt x="35" y="2830"/>
                </a:cubicBezTo>
                <a:cubicBezTo>
                  <a:pt x="35" y="2837"/>
                  <a:pt x="26" y="2844"/>
                  <a:pt x="33" y="2851"/>
                </a:cubicBezTo>
                <a:cubicBezTo>
                  <a:pt x="39" y="2858"/>
                  <a:pt x="45" y="2841"/>
                  <a:pt x="52" y="2847"/>
                </a:cubicBezTo>
                <a:cubicBezTo>
                  <a:pt x="55" y="2857"/>
                  <a:pt x="41" y="2871"/>
                  <a:pt x="55" y="2876"/>
                </a:cubicBezTo>
                <a:cubicBezTo>
                  <a:pt x="68" y="2881"/>
                  <a:pt x="69" y="2864"/>
                  <a:pt x="76" y="2857"/>
                </a:cubicBezTo>
                <a:cubicBezTo>
                  <a:pt x="82" y="2849"/>
                  <a:pt x="89" y="2842"/>
                  <a:pt x="96" y="2835"/>
                </a:cubicBezTo>
                <a:cubicBezTo>
                  <a:pt x="83" y="2862"/>
                  <a:pt x="109" y="2877"/>
                  <a:pt x="115" y="2898"/>
                </a:cubicBezTo>
                <a:cubicBezTo>
                  <a:pt x="124" y="2934"/>
                  <a:pt x="140" y="2936"/>
                  <a:pt x="167" y="2906"/>
                </a:cubicBezTo>
                <a:cubicBezTo>
                  <a:pt x="166" y="2923"/>
                  <a:pt x="190" y="2931"/>
                  <a:pt x="173" y="2949"/>
                </a:cubicBezTo>
                <a:cubicBezTo>
                  <a:pt x="144" y="2980"/>
                  <a:pt x="128" y="3023"/>
                  <a:pt x="90" y="3047"/>
                </a:cubicBezTo>
                <a:cubicBezTo>
                  <a:pt x="75" y="3056"/>
                  <a:pt x="78" y="3086"/>
                  <a:pt x="94" y="3101"/>
                </a:cubicBezTo>
                <a:cubicBezTo>
                  <a:pt x="111" y="3116"/>
                  <a:pt x="117" y="3100"/>
                  <a:pt x="126" y="3091"/>
                </a:cubicBezTo>
                <a:cubicBezTo>
                  <a:pt x="139" y="3078"/>
                  <a:pt x="176" y="3085"/>
                  <a:pt x="179" y="3102"/>
                </a:cubicBezTo>
                <a:cubicBezTo>
                  <a:pt x="181" y="3109"/>
                  <a:pt x="192" y="3131"/>
                  <a:pt x="165" y="3124"/>
                </a:cubicBezTo>
                <a:cubicBezTo>
                  <a:pt x="159" y="3123"/>
                  <a:pt x="150" y="3123"/>
                  <a:pt x="145" y="3131"/>
                </a:cubicBezTo>
                <a:cubicBezTo>
                  <a:pt x="168" y="3156"/>
                  <a:pt x="207" y="3149"/>
                  <a:pt x="230" y="3173"/>
                </a:cubicBezTo>
                <a:cubicBezTo>
                  <a:pt x="221" y="3182"/>
                  <a:pt x="203" y="3193"/>
                  <a:pt x="212" y="3205"/>
                </a:cubicBezTo>
                <a:cubicBezTo>
                  <a:pt x="225" y="3222"/>
                  <a:pt x="218" y="3230"/>
                  <a:pt x="208" y="3242"/>
                </a:cubicBezTo>
                <a:cubicBezTo>
                  <a:pt x="205" y="3246"/>
                  <a:pt x="203" y="3251"/>
                  <a:pt x="207" y="3255"/>
                </a:cubicBezTo>
                <a:cubicBezTo>
                  <a:pt x="211" y="3259"/>
                  <a:pt x="215" y="3257"/>
                  <a:pt x="217" y="3254"/>
                </a:cubicBezTo>
                <a:cubicBezTo>
                  <a:pt x="228" y="3234"/>
                  <a:pt x="238" y="3251"/>
                  <a:pt x="256" y="3254"/>
                </a:cubicBezTo>
                <a:cubicBezTo>
                  <a:pt x="228" y="3263"/>
                  <a:pt x="217" y="3292"/>
                  <a:pt x="194" y="3291"/>
                </a:cubicBezTo>
                <a:cubicBezTo>
                  <a:pt x="159" y="3288"/>
                  <a:pt x="165" y="3313"/>
                  <a:pt x="158" y="3331"/>
                </a:cubicBezTo>
                <a:cubicBezTo>
                  <a:pt x="158" y="3332"/>
                  <a:pt x="157" y="3332"/>
                  <a:pt x="156" y="3333"/>
                </a:cubicBezTo>
                <a:cubicBezTo>
                  <a:pt x="143" y="3341"/>
                  <a:pt x="125" y="3354"/>
                  <a:pt x="134" y="3368"/>
                </a:cubicBezTo>
                <a:cubicBezTo>
                  <a:pt x="145" y="3386"/>
                  <a:pt x="161" y="3364"/>
                  <a:pt x="175" y="3362"/>
                </a:cubicBezTo>
                <a:cubicBezTo>
                  <a:pt x="159" y="3381"/>
                  <a:pt x="159" y="3382"/>
                  <a:pt x="174" y="3393"/>
                </a:cubicBezTo>
                <a:cubicBezTo>
                  <a:pt x="182" y="3399"/>
                  <a:pt x="189" y="3401"/>
                  <a:pt x="190" y="3414"/>
                </a:cubicBezTo>
                <a:cubicBezTo>
                  <a:pt x="191" y="3427"/>
                  <a:pt x="210" y="3423"/>
                  <a:pt x="219" y="3431"/>
                </a:cubicBezTo>
                <a:cubicBezTo>
                  <a:pt x="222" y="3434"/>
                  <a:pt x="232" y="3423"/>
                  <a:pt x="232" y="3415"/>
                </a:cubicBezTo>
                <a:cubicBezTo>
                  <a:pt x="233" y="3408"/>
                  <a:pt x="237" y="3404"/>
                  <a:pt x="242" y="3399"/>
                </a:cubicBezTo>
                <a:cubicBezTo>
                  <a:pt x="260" y="3379"/>
                  <a:pt x="254" y="3357"/>
                  <a:pt x="228" y="3346"/>
                </a:cubicBezTo>
                <a:cubicBezTo>
                  <a:pt x="270" y="3348"/>
                  <a:pt x="246" y="3309"/>
                  <a:pt x="262" y="3294"/>
                </a:cubicBezTo>
                <a:cubicBezTo>
                  <a:pt x="284" y="3310"/>
                  <a:pt x="277" y="3332"/>
                  <a:pt x="274" y="3352"/>
                </a:cubicBezTo>
                <a:cubicBezTo>
                  <a:pt x="271" y="3366"/>
                  <a:pt x="264" y="3378"/>
                  <a:pt x="290" y="3376"/>
                </a:cubicBezTo>
                <a:cubicBezTo>
                  <a:pt x="312" y="3374"/>
                  <a:pt x="322" y="3413"/>
                  <a:pt x="351" y="3398"/>
                </a:cubicBezTo>
                <a:cubicBezTo>
                  <a:pt x="353" y="3421"/>
                  <a:pt x="379" y="3421"/>
                  <a:pt x="386" y="3438"/>
                </a:cubicBezTo>
                <a:cubicBezTo>
                  <a:pt x="391" y="3449"/>
                  <a:pt x="392" y="3463"/>
                  <a:pt x="411" y="3455"/>
                </a:cubicBezTo>
                <a:cubicBezTo>
                  <a:pt x="415" y="3453"/>
                  <a:pt x="416" y="3459"/>
                  <a:pt x="416" y="3463"/>
                </a:cubicBezTo>
                <a:cubicBezTo>
                  <a:pt x="417" y="3491"/>
                  <a:pt x="391" y="3503"/>
                  <a:pt x="381" y="3524"/>
                </a:cubicBezTo>
                <a:cubicBezTo>
                  <a:pt x="374" y="3536"/>
                  <a:pt x="362" y="3521"/>
                  <a:pt x="353" y="3518"/>
                </a:cubicBezTo>
                <a:cubicBezTo>
                  <a:pt x="328" y="3509"/>
                  <a:pt x="320" y="3514"/>
                  <a:pt x="324" y="3540"/>
                </a:cubicBezTo>
                <a:cubicBezTo>
                  <a:pt x="325" y="3550"/>
                  <a:pt x="320" y="3554"/>
                  <a:pt x="314" y="3559"/>
                </a:cubicBezTo>
                <a:cubicBezTo>
                  <a:pt x="308" y="3564"/>
                  <a:pt x="299" y="3566"/>
                  <a:pt x="295" y="3572"/>
                </a:cubicBezTo>
                <a:cubicBezTo>
                  <a:pt x="286" y="3582"/>
                  <a:pt x="282" y="3598"/>
                  <a:pt x="292" y="3606"/>
                </a:cubicBezTo>
                <a:cubicBezTo>
                  <a:pt x="302" y="3616"/>
                  <a:pt x="305" y="3597"/>
                  <a:pt x="312" y="3593"/>
                </a:cubicBezTo>
                <a:cubicBezTo>
                  <a:pt x="316" y="3591"/>
                  <a:pt x="319" y="3588"/>
                  <a:pt x="324" y="3592"/>
                </a:cubicBezTo>
                <a:cubicBezTo>
                  <a:pt x="323" y="3595"/>
                  <a:pt x="323" y="3599"/>
                  <a:pt x="321" y="3603"/>
                </a:cubicBezTo>
                <a:cubicBezTo>
                  <a:pt x="316" y="3620"/>
                  <a:pt x="319" y="3638"/>
                  <a:pt x="335" y="3645"/>
                </a:cubicBezTo>
                <a:cubicBezTo>
                  <a:pt x="354" y="3655"/>
                  <a:pt x="354" y="3632"/>
                  <a:pt x="362" y="3623"/>
                </a:cubicBezTo>
                <a:cubicBezTo>
                  <a:pt x="364" y="3621"/>
                  <a:pt x="365" y="3618"/>
                  <a:pt x="367" y="3616"/>
                </a:cubicBezTo>
                <a:cubicBezTo>
                  <a:pt x="371" y="3611"/>
                  <a:pt x="374" y="3605"/>
                  <a:pt x="380" y="3606"/>
                </a:cubicBezTo>
                <a:cubicBezTo>
                  <a:pt x="388" y="3607"/>
                  <a:pt x="387" y="3614"/>
                  <a:pt x="387" y="3620"/>
                </a:cubicBezTo>
                <a:cubicBezTo>
                  <a:pt x="388" y="3630"/>
                  <a:pt x="386" y="3640"/>
                  <a:pt x="398" y="3645"/>
                </a:cubicBezTo>
                <a:cubicBezTo>
                  <a:pt x="410" y="3649"/>
                  <a:pt x="413" y="3637"/>
                  <a:pt x="421" y="3632"/>
                </a:cubicBezTo>
                <a:cubicBezTo>
                  <a:pt x="420" y="3644"/>
                  <a:pt x="404" y="3663"/>
                  <a:pt x="429" y="3663"/>
                </a:cubicBezTo>
                <a:cubicBezTo>
                  <a:pt x="450" y="3662"/>
                  <a:pt x="446" y="3671"/>
                  <a:pt x="442" y="3682"/>
                </a:cubicBezTo>
                <a:cubicBezTo>
                  <a:pt x="430" y="3716"/>
                  <a:pt x="414" y="3750"/>
                  <a:pt x="425" y="3792"/>
                </a:cubicBezTo>
                <a:cubicBezTo>
                  <a:pt x="404" y="3780"/>
                  <a:pt x="387" y="3775"/>
                  <a:pt x="373" y="3791"/>
                </a:cubicBezTo>
                <a:cubicBezTo>
                  <a:pt x="369" y="3795"/>
                  <a:pt x="366" y="3796"/>
                  <a:pt x="360" y="3793"/>
                </a:cubicBezTo>
                <a:cubicBezTo>
                  <a:pt x="337" y="3782"/>
                  <a:pt x="325" y="3796"/>
                  <a:pt x="319" y="3816"/>
                </a:cubicBezTo>
                <a:cubicBezTo>
                  <a:pt x="314" y="3836"/>
                  <a:pt x="306" y="3838"/>
                  <a:pt x="293" y="3823"/>
                </a:cubicBezTo>
                <a:cubicBezTo>
                  <a:pt x="284" y="3814"/>
                  <a:pt x="275" y="3811"/>
                  <a:pt x="266" y="3822"/>
                </a:cubicBezTo>
                <a:cubicBezTo>
                  <a:pt x="257" y="3833"/>
                  <a:pt x="257" y="3843"/>
                  <a:pt x="271" y="3850"/>
                </a:cubicBezTo>
                <a:cubicBezTo>
                  <a:pt x="285" y="3858"/>
                  <a:pt x="285" y="3870"/>
                  <a:pt x="272" y="3877"/>
                </a:cubicBezTo>
                <a:cubicBezTo>
                  <a:pt x="254" y="3888"/>
                  <a:pt x="243" y="3901"/>
                  <a:pt x="243" y="3923"/>
                </a:cubicBezTo>
                <a:cubicBezTo>
                  <a:pt x="235" y="3905"/>
                  <a:pt x="204" y="3892"/>
                  <a:pt x="234" y="3868"/>
                </a:cubicBezTo>
                <a:cubicBezTo>
                  <a:pt x="239" y="3864"/>
                  <a:pt x="248" y="3861"/>
                  <a:pt x="243" y="3853"/>
                </a:cubicBezTo>
                <a:cubicBezTo>
                  <a:pt x="238" y="3845"/>
                  <a:pt x="228" y="3849"/>
                  <a:pt x="221" y="3849"/>
                </a:cubicBezTo>
                <a:cubicBezTo>
                  <a:pt x="214" y="3850"/>
                  <a:pt x="201" y="3853"/>
                  <a:pt x="205" y="3861"/>
                </a:cubicBezTo>
                <a:cubicBezTo>
                  <a:pt x="217" y="3889"/>
                  <a:pt x="205" y="3889"/>
                  <a:pt x="183" y="3884"/>
                </a:cubicBezTo>
                <a:cubicBezTo>
                  <a:pt x="176" y="3882"/>
                  <a:pt x="169" y="3886"/>
                  <a:pt x="168" y="3894"/>
                </a:cubicBezTo>
                <a:cubicBezTo>
                  <a:pt x="168" y="3904"/>
                  <a:pt x="176" y="3902"/>
                  <a:pt x="183" y="3901"/>
                </a:cubicBezTo>
                <a:cubicBezTo>
                  <a:pt x="194" y="3898"/>
                  <a:pt x="203" y="3903"/>
                  <a:pt x="215" y="3907"/>
                </a:cubicBezTo>
                <a:cubicBezTo>
                  <a:pt x="196" y="3924"/>
                  <a:pt x="190" y="3938"/>
                  <a:pt x="214" y="3954"/>
                </a:cubicBezTo>
                <a:cubicBezTo>
                  <a:pt x="223" y="3960"/>
                  <a:pt x="230" y="3972"/>
                  <a:pt x="223" y="3990"/>
                </a:cubicBezTo>
                <a:cubicBezTo>
                  <a:pt x="217" y="4007"/>
                  <a:pt x="218" y="4030"/>
                  <a:pt x="234" y="4050"/>
                </a:cubicBezTo>
                <a:cubicBezTo>
                  <a:pt x="219" y="4043"/>
                  <a:pt x="214" y="4053"/>
                  <a:pt x="207" y="4060"/>
                </a:cubicBezTo>
                <a:cubicBezTo>
                  <a:pt x="201" y="4067"/>
                  <a:pt x="191" y="4074"/>
                  <a:pt x="197" y="4085"/>
                </a:cubicBezTo>
                <a:cubicBezTo>
                  <a:pt x="204" y="4094"/>
                  <a:pt x="214" y="4091"/>
                  <a:pt x="223" y="4084"/>
                </a:cubicBezTo>
                <a:cubicBezTo>
                  <a:pt x="234" y="4075"/>
                  <a:pt x="234" y="4088"/>
                  <a:pt x="241" y="4094"/>
                </a:cubicBezTo>
                <a:cubicBezTo>
                  <a:pt x="211" y="4094"/>
                  <a:pt x="198" y="4122"/>
                  <a:pt x="173" y="4131"/>
                </a:cubicBezTo>
                <a:cubicBezTo>
                  <a:pt x="160" y="4135"/>
                  <a:pt x="155" y="4137"/>
                  <a:pt x="159" y="4122"/>
                </a:cubicBezTo>
                <a:cubicBezTo>
                  <a:pt x="161" y="4112"/>
                  <a:pt x="159" y="4106"/>
                  <a:pt x="151" y="4102"/>
                </a:cubicBezTo>
                <a:cubicBezTo>
                  <a:pt x="143" y="4099"/>
                  <a:pt x="139" y="4106"/>
                  <a:pt x="134" y="4110"/>
                </a:cubicBezTo>
                <a:cubicBezTo>
                  <a:pt x="125" y="4116"/>
                  <a:pt x="123" y="4130"/>
                  <a:pt x="109" y="4128"/>
                </a:cubicBezTo>
                <a:cubicBezTo>
                  <a:pt x="98" y="4127"/>
                  <a:pt x="86" y="4127"/>
                  <a:pt x="86" y="4143"/>
                </a:cubicBezTo>
                <a:cubicBezTo>
                  <a:pt x="87" y="4155"/>
                  <a:pt x="89" y="4168"/>
                  <a:pt x="107" y="4168"/>
                </a:cubicBezTo>
                <a:cubicBezTo>
                  <a:pt x="122" y="4168"/>
                  <a:pt x="119" y="4173"/>
                  <a:pt x="112" y="4185"/>
                </a:cubicBezTo>
                <a:cubicBezTo>
                  <a:pt x="106" y="4195"/>
                  <a:pt x="87" y="4219"/>
                  <a:pt x="121" y="4227"/>
                </a:cubicBezTo>
                <a:cubicBezTo>
                  <a:pt x="108" y="4235"/>
                  <a:pt x="100" y="4246"/>
                  <a:pt x="87" y="4254"/>
                </a:cubicBezTo>
                <a:cubicBezTo>
                  <a:pt x="76" y="4261"/>
                  <a:pt x="75" y="4276"/>
                  <a:pt x="78" y="4289"/>
                </a:cubicBezTo>
                <a:cubicBezTo>
                  <a:pt x="81" y="4304"/>
                  <a:pt x="92" y="4296"/>
                  <a:pt x="101" y="4294"/>
                </a:cubicBezTo>
                <a:cubicBezTo>
                  <a:pt x="107" y="4293"/>
                  <a:pt x="115" y="4294"/>
                  <a:pt x="115" y="4301"/>
                </a:cubicBezTo>
                <a:cubicBezTo>
                  <a:pt x="114" y="4318"/>
                  <a:pt x="113" y="4336"/>
                  <a:pt x="108" y="4352"/>
                </a:cubicBezTo>
                <a:cubicBezTo>
                  <a:pt x="106" y="4361"/>
                  <a:pt x="94" y="4360"/>
                  <a:pt x="85" y="4361"/>
                </a:cubicBezTo>
                <a:cubicBezTo>
                  <a:pt x="79" y="4361"/>
                  <a:pt x="71" y="4364"/>
                  <a:pt x="73" y="4371"/>
                </a:cubicBezTo>
                <a:cubicBezTo>
                  <a:pt x="79" y="4400"/>
                  <a:pt x="60" y="4408"/>
                  <a:pt x="39" y="4414"/>
                </a:cubicBezTo>
                <a:cubicBezTo>
                  <a:pt x="33" y="4416"/>
                  <a:pt x="29" y="4420"/>
                  <a:pt x="28" y="4426"/>
                </a:cubicBezTo>
                <a:cubicBezTo>
                  <a:pt x="27" y="4437"/>
                  <a:pt x="36" y="4434"/>
                  <a:pt x="41" y="4437"/>
                </a:cubicBezTo>
                <a:cubicBezTo>
                  <a:pt x="64" y="4451"/>
                  <a:pt x="83" y="4437"/>
                  <a:pt x="98" y="4426"/>
                </a:cubicBezTo>
                <a:cubicBezTo>
                  <a:pt x="111" y="4415"/>
                  <a:pt x="112" y="4421"/>
                  <a:pt x="122" y="4429"/>
                </a:cubicBezTo>
                <a:cubicBezTo>
                  <a:pt x="144" y="4448"/>
                  <a:pt x="126" y="4467"/>
                  <a:pt x="125" y="4485"/>
                </a:cubicBezTo>
                <a:cubicBezTo>
                  <a:pt x="123" y="4506"/>
                  <a:pt x="116" y="4524"/>
                  <a:pt x="85" y="4520"/>
                </a:cubicBezTo>
                <a:cubicBezTo>
                  <a:pt x="52" y="4516"/>
                  <a:pt x="47" y="4528"/>
                  <a:pt x="57" y="4559"/>
                </a:cubicBezTo>
                <a:cubicBezTo>
                  <a:pt x="61" y="4569"/>
                  <a:pt x="63" y="4579"/>
                  <a:pt x="65" y="4590"/>
                </a:cubicBezTo>
                <a:cubicBezTo>
                  <a:pt x="66" y="4596"/>
                  <a:pt x="65" y="4605"/>
                  <a:pt x="59" y="4604"/>
                </a:cubicBezTo>
                <a:cubicBezTo>
                  <a:pt x="32" y="4596"/>
                  <a:pt x="32" y="4620"/>
                  <a:pt x="21" y="4631"/>
                </a:cubicBezTo>
                <a:cubicBezTo>
                  <a:pt x="10" y="4642"/>
                  <a:pt x="0" y="4655"/>
                  <a:pt x="18" y="4667"/>
                </a:cubicBezTo>
                <a:cubicBezTo>
                  <a:pt x="32" y="4677"/>
                  <a:pt x="47" y="4686"/>
                  <a:pt x="64" y="4668"/>
                </a:cubicBezTo>
                <a:cubicBezTo>
                  <a:pt x="70" y="4661"/>
                  <a:pt x="79" y="4652"/>
                  <a:pt x="91" y="4653"/>
                </a:cubicBezTo>
                <a:cubicBezTo>
                  <a:pt x="103" y="4653"/>
                  <a:pt x="118" y="4650"/>
                  <a:pt x="107" y="4671"/>
                </a:cubicBezTo>
                <a:cubicBezTo>
                  <a:pt x="102" y="4679"/>
                  <a:pt x="109" y="4689"/>
                  <a:pt x="116" y="4694"/>
                </a:cubicBezTo>
                <a:cubicBezTo>
                  <a:pt x="121" y="4699"/>
                  <a:pt x="129" y="4699"/>
                  <a:pt x="134" y="4692"/>
                </a:cubicBezTo>
                <a:cubicBezTo>
                  <a:pt x="149" y="4666"/>
                  <a:pt x="172" y="4677"/>
                  <a:pt x="194" y="4676"/>
                </a:cubicBezTo>
                <a:cubicBezTo>
                  <a:pt x="192" y="4688"/>
                  <a:pt x="178" y="4703"/>
                  <a:pt x="194" y="4707"/>
                </a:cubicBezTo>
                <a:cubicBezTo>
                  <a:pt x="227" y="4715"/>
                  <a:pt x="204" y="4728"/>
                  <a:pt x="199" y="4739"/>
                </a:cubicBezTo>
                <a:cubicBezTo>
                  <a:pt x="196" y="4747"/>
                  <a:pt x="180" y="4751"/>
                  <a:pt x="187" y="4762"/>
                </a:cubicBezTo>
                <a:cubicBezTo>
                  <a:pt x="198" y="4782"/>
                  <a:pt x="193" y="4805"/>
                  <a:pt x="185" y="4818"/>
                </a:cubicBezTo>
                <a:cubicBezTo>
                  <a:pt x="165" y="4852"/>
                  <a:pt x="199" y="4855"/>
                  <a:pt x="210" y="4870"/>
                </a:cubicBezTo>
                <a:cubicBezTo>
                  <a:pt x="214" y="4876"/>
                  <a:pt x="224" y="4873"/>
                  <a:pt x="228" y="4867"/>
                </a:cubicBezTo>
                <a:cubicBezTo>
                  <a:pt x="254" y="4832"/>
                  <a:pt x="285" y="4831"/>
                  <a:pt x="320" y="4849"/>
                </a:cubicBezTo>
                <a:cubicBezTo>
                  <a:pt x="334" y="4856"/>
                  <a:pt x="345" y="4860"/>
                  <a:pt x="344" y="4838"/>
                </a:cubicBezTo>
                <a:cubicBezTo>
                  <a:pt x="344" y="4833"/>
                  <a:pt x="345" y="4828"/>
                  <a:pt x="351" y="4827"/>
                </a:cubicBezTo>
                <a:cubicBezTo>
                  <a:pt x="358" y="4825"/>
                  <a:pt x="358" y="4832"/>
                  <a:pt x="361" y="4836"/>
                </a:cubicBezTo>
                <a:cubicBezTo>
                  <a:pt x="365" y="4843"/>
                  <a:pt x="370" y="4852"/>
                  <a:pt x="381" y="4848"/>
                </a:cubicBezTo>
                <a:cubicBezTo>
                  <a:pt x="408" y="4836"/>
                  <a:pt x="448" y="4850"/>
                  <a:pt x="461" y="4808"/>
                </a:cubicBezTo>
                <a:cubicBezTo>
                  <a:pt x="462" y="4805"/>
                  <a:pt x="467" y="4803"/>
                  <a:pt x="469" y="4801"/>
                </a:cubicBezTo>
                <a:cubicBezTo>
                  <a:pt x="462" y="4824"/>
                  <a:pt x="461" y="4849"/>
                  <a:pt x="444" y="4868"/>
                </a:cubicBezTo>
                <a:cubicBezTo>
                  <a:pt x="439" y="4873"/>
                  <a:pt x="433" y="4879"/>
                  <a:pt x="442" y="4885"/>
                </a:cubicBezTo>
                <a:cubicBezTo>
                  <a:pt x="448" y="4889"/>
                  <a:pt x="455" y="4884"/>
                  <a:pt x="459" y="4879"/>
                </a:cubicBezTo>
                <a:cubicBezTo>
                  <a:pt x="464" y="4872"/>
                  <a:pt x="471" y="4858"/>
                  <a:pt x="473" y="4858"/>
                </a:cubicBezTo>
                <a:cubicBezTo>
                  <a:pt x="503" y="4869"/>
                  <a:pt x="534" y="4847"/>
                  <a:pt x="561" y="4859"/>
                </a:cubicBezTo>
                <a:cubicBezTo>
                  <a:pt x="571" y="4864"/>
                  <a:pt x="577" y="4867"/>
                  <a:pt x="586" y="4862"/>
                </a:cubicBezTo>
                <a:cubicBezTo>
                  <a:pt x="595" y="4858"/>
                  <a:pt x="604" y="4858"/>
                  <a:pt x="614" y="4860"/>
                </a:cubicBezTo>
                <a:cubicBezTo>
                  <a:pt x="633" y="4862"/>
                  <a:pt x="656" y="4866"/>
                  <a:pt x="670" y="4857"/>
                </a:cubicBezTo>
                <a:cubicBezTo>
                  <a:pt x="691" y="4843"/>
                  <a:pt x="714" y="4827"/>
                  <a:pt x="721" y="4802"/>
                </a:cubicBezTo>
                <a:cubicBezTo>
                  <a:pt x="748" y="4848"/>
                  <a:pt x="690" y="4876"/>
                  <a:pt x="692" y="4923"/>
                </a:cubicBezTo>
                <a:cubicBezTo>
                  <a:pt x="710" y="4912"/>
                  <a:pt x="709" y="4896"/>
                  <a:pt x="721" y="4888"/>
                </a:cubicBezTo>
                <a:cubicBezTo>
                  <a:pt x="742" y="4872"/>
                  <a:pt x="753" y="4853"/>
                  <a:pt x="737" y="4825"/>
                </a:cubicBezTo>
                <a:cubicBezTo>
                  <a:pt x="733" y="4819"/>
                  <a:pt x="736" y="4808"/>
                  <a:pt x="737" y="4800"/>
                </a:cubicBezTo>
                <a:cubicBezTo>
                  <a:pt x="743" y="4758"/>
                  <a:pt x="763" y="4721"/>
                  <a:pt x="783" y="4685"/>
                </a:cubicBezTo>
                <a:cubicBezTo>
                  <a:pt x="791" y="4669"/>
                  <a:pt x="803" y="4661"/>
                  <a:pt x="820" y="4657"/>
                </a:cubicBezTo>
                <a:cubicBezTo>
                  <a:pt x="825" y="4669"/>
                  <a:pt x="811" y="4684"/>
                  <a:pt x="827" y="4690"/>
                </a:cubicBezTo>
                <a:cubicBezTo>
                  <a:pt x="841" y="4695"/>
                  <a:pt x="854" y="4689"/>
                  <a:pt x="865" y="4677"/>
                </a:cubicBezTo>
                <a:cubicBezTo>
                  <a:pt x="873" y="4711"/>
                  <a:pt x="860" y="4733"/>
                  <a:pt x="830" y="4740"/>
                </a:cubicBezTo>
                <a:cubicBezTo>
                  <a:pt x="820" y="4742"/>
                  <a:pt x="810" y="4742"/>
                  <a:pt x="804" y="4750"/>
                </a:cubicBezTo>
                <a:cubicBezTo>
                  <a:pt x="801" y="4754"/>
                  <a:pt x="796" y="4758"/>
                  <a:pt x="799" y="4763"/>
                </a:cubicBezTo>
                <a:cubicBezTo>
                  <a:pt x="802" y="4770"/>
                  <a:pt x="809" y="4769"/>
                  <a:pt x="814" y="4766"/>
                </a:cubicBezTo>
                <a:cubicBezTo>
                  <a:pt x="845" y="4744"/>
                  <a:pt x="859" y="4771"/>
                  <a:pt x="877" y="4787"/>
                </a:cubicBezTo>
                <a:cubicBezTo>
                  <a:pt x="886" y="4794"/>
                  <a:pt x="879" y="4797"/>
                  <a:pt x="874" y="4802"/>
                </a:cubicBezTo>
                <a:cubicBezTo>
                  <a:pt x="851" y="4827"/>
                  <a:pt x="852" y="4828"/>
                  <a:pt x="875" y="4855"/>
                </a:cubicBezTo>
                <a:cubicBezTo>
                  <a:pt x="878" y="4845"/>
                  <a:pt x="880" y="4836"/>
                  <a:pt x="883" y="4827"/>
                </a:cubicBezTo>
                <a:cubicBezTo>
                  <a:pt x="889" y="4810"/>
                  <a:pt x="933" y="4796"/>
                  <a:pt x="946" y="4807"/>
                </a:cubicBezTo>
                <a:cubicBezTo>
                  <a:pt x="957" y="4818"/>
                  <a:pt x="962" y="4831"/>
                  <a:pt x="982" y="4814"/>
                </a:cubicBezTo>
                <a:cubicBezTo>
                  <a:pt x="993" y="4804"/>
                  <a:pt x="1006" y="4800"/>
                  <a:pt x="1010" y="4783"/>
                </a:cubicBezTo>
                <a:cubicBezTo>
                  <a:pt x="1018" y="4749"/>
                  <a:pt x="1028" y="4716"/>
                  <a:pt x="1060" y="4695"/>
                </a:cubicBezTo>
                <a:cubicBezTo>
                  <a:pt x="1067" y="4690"/>
                  <a:pt x="1083" y="4685"/>
                  <a:pt x="1080" y="4673"/>
                </a:cubicBezTo>
                <a:cubicBezTo>
                  <a:pt x="1076" y="4654"/>
                  <a:pt x="1091" y="4646"/>
                  <a:pt x="1099" y="4628"/>
                </a:cubicBezTo>
                <a:cubicBezTo>
                  <a:pt x="1105" y="4643"/>
                  <a:pt x="1108" y="4653"/>
                  <a:pt x="1112" y="4662"/>
                </a:cubicBezTo>
                <a:cubicBezTo>
                  <a:pt x="1115" y="4668"/>
                  <a:pt x="1120" y="4676"/>
                  <a:pt x="1127" y="4674"/>
                </a:cubicBezTo>
                <a:cubicBezTo>
                  <a:pt x="1136" y="4670"/>
                  <a:pt x="1130" y="4663"/>
                  <a:pt x="1128" y="4656"/>
                </a:cubicBezTo>
                <a:cubicBezTo>
                  <a:pt x="1124" y="4640"/>
                  <a:pt x="1120" y="4625"/>
                  <a:pt x="1117" y="4608"/>
                </a:cubicBezTo>
                <a:cubicBezTo>
                  <a:pt x="1115" y="4601"/>
                  <a:pt x="1119" y="4593"/>
                  <a:pt x="1127" y="4593"/>
                </a:cubicBezTo>
                <a:cubicBezTo>
                  <a:pt x="1134" y="4593"/>
                  <a:pt x="1135" y="4601"/>
                  <a:pt x="1133" y="4607"/>
                </a:cubicBezTo>
                <a:cubicBezTo>
                  <a:pt x="1127" y="4626"/>
                  <a:pt x="1139" y="4622"/>
                  <a:pt x="1148" y="4617"/>
                </a:cubicBezTo>
                <a:cubicBezTo>
                  <a:pt x="1171" y="4606"/>
                  <a:pt x="1194" y="4594"/>
                  <a:pt x="1216" y="4581"/>
                </a:cubicBezTo>
                <a:cubicBezTo>
                  <a:pt x="1224" y="4576"/>
                  <a:pt x="1230" y="4565"/>
                  <a:pt x="1241" y="4573"/>
                </a:cubicBezTo>
                <a:cubicBezTo>
                  <a:pt x="1250" y="4581"/>
                  <a:pt x="1240" y="4589"/>
                  <a:pt x="1237" y="4597"/>
                </a:cubicBezTo>
                <a:cubicBezTo>
                  <a:pt x="1235" y="4601"/>
                  <a:pt x="1233" y="4606"/>
                  <a:pt x="1238" y="4609"/>
                </a:cubicBezTo>
                <a:cubicBezTo>
                  <a:pt x="1244" y="4612"/>
                  <a:pt x="1247" y="4608"/>
                  <a:pt x="1250" y="4603"/>
                </a:cubicBezTo>
                <a:cubicBezTo>
                  <a:pt x="1252" y="4599"/>
                  <a:pt x="1255" y="4595"/>
                  <a:pt x="1259" y="4589"/>
                </a:cubicBezTo>
                <a:cubicBezTo>
                  <a:pt x="1274" y="4619"/>
                  <a:pt x="1287" y="4648"/>
                  <a:pt x="1319" y="4663"/>
                </a:cubicBezTo>
                <a:cubicBezTo>
                  <a:pt x="1305" y="4667"/>
                  <a:pt x="1293" y="4664"/>
                  <a:pt x="1285" y="4675"/>
                </a:cubicBezTo>
                <a:cubicBezTo>
                  <a:pt x="1279" y="4684"/>
                  <a:pt x="1276" y="4695"/>
                  <a:pt x="1288" y="4696"/>
                </a:cubicBezTo>
                <a:cubicBezTo>
                  <a:pt x="1314" y="4700"/>
                  <a:pt x="1321" y="4714"/>
                  <a:pt x="1317" y="4738"/>
                </a:cubicBezTo>
                <a:cubicBezTo>
                  <a:pt x="1315" y="4744"/>
                  <a:pt x="1319" y="4750"/>
                  <a:pt x="1327" y="4751"/>
                </a:cubicBezTo>
                <a:cubicBezTo>
                  <a:pt x="1334" y="4738"/>
                  <a:pt x="1338" y="4724"/>
                  <a:pt x="1337" y="4708"/>
                </a:cubicBezTo>
                <a:cubicBezTo>
                  <a:pt x="1339" y="4724"/>
                  <a:pt x="1343" y="4736"/>
                  <a:pt x="1362" y="4742"/>
                </a:cubicBezTo>
                <a:cubicBezTo>
                  <a:pt x="1392" y="4751"/>
                  <a:pt x="1402" y="4731"/>
                  <a:pt x="1412" y="4710"/>
                </a:cubicBezTo>
                <a:cubicBezTo>
                  <a:pt x="1421" y="4715"/>
                  <a:pt x="1420" y="4721"/>
                  <a:pt x="1421" y="4727"/>
                </a:cubicBezTo>
                <a:cubicBezTo>
                  <a:pt x="1424" y="4744"/>
                  <a:pt x="1437" y="4740"/>
                  <a:pt x="1441" y="4732"/>
                </a:cubicBezTo>
                <a:cubicBezTo>
                  <a:pt x="1448" y="4715"/>
                  <a:pt x="1470" y="4695"/>
                  <a:pt x="1442" y="4678"/>
                </a:cubicBezTo>
                <a:cubicBezTo>
                  <a:pt x="1434" y="4673"/>
                  <a:pt x="1439" y="4673"/>
                  <a:pt x="1441" y="4669"/>
                </a:cubicBezTo>
                <a:cubicBezTo>
                  <a:pt x="1453" y="4649"/>
                  <a:pt x="1437" y="4648"/>
                  <a:pt x="1425" y="4646"/>
                </a:cubicBezTo>
                <a:cubicBezTo>
                  <a:pt x="1417" y="4645"/>
                  <a:pt x="1405" y="4651"/>
                  <a:pt x="1403" y="4639"/>
                </a:cubicBezTo>
                <a:cubicBezTo>
                  <a:pt x="1401" y="4630"/>
                  <a:pt x="1399" y="4617"/>
                  <a:pt x="1410" y="4610"/>
                </a:cubicBezTo>
                <a:cubicBezTo>
                  <a:pt x="1421" y="4604"/>
                  <a:pt x="1421" y="4597"/>
                  <a:pt x="1413" y="4589"/>
                </a:cubicBezTo>
                <a:cubicBezTo>
                  <a:pt x="1400" y="4578"/>
                  <a:pt x="1417" y="4572"/>
                  <a:pt x="1418" y="4562"/>
                </a:cubicBezTo>
                <a:cubicBezTo>
                  <a:pt x="1418" y="4556"/>
                  <a:pt x="1426" y="4554"/>
                  <a:pt x="1434" y="4556"/>
                </a:cubicBezTo>
                <a:cubicBezTo>
                  <a:pt x="1466" y="4561"/>
                  <a:pt x="1474" y="4555"/>
                  <a:pt x="1473" y="4523"/>
                </a:cubicBezTo>
                <a:cubicBezTo>
                  <a:pt x="1472" y="4516"/>
                  <a:pt x="1471" y="4508"/>
                  <a:pt x="1473" y="4502"/>
                </a:cubicBezTo>
                <a:cubicBezTo>
                  <a:pt x="1477" y="4493"/>
                  <a:pt x="1475" y="4475"/>
                  <a:pt x="1493" y="4481"/>
                </a:cubicBezTo>
                <a:cubicBezTo>
                  <a:pt x="1505" y="4485"/>
                  <a:pt x="1514" y="4492"/>
                  <a:pt x="1507" y="4511"/>
                </a:cubicBezTo>
                <a:cubicBezTo>
                  <a:pt x="1496" y="4540"/>
                  <a:pt x="1508" y="4566"/>
                  <a:pt x="1536" y="4578"/>
                </a:cubicBezTo>
                <a:cubicBezTo>
                  <a:pt x="1553" y="4586"/>
                  <a:pt x="1552" y="4597"/>
                  <a:pt x="1547" y="4611"/>
                </a:cubicBezTo>
                <a:cubicBezTo>
                  <a:pt x="1541" y="4625"/>
                  <a:pt x="1539" y="4639"/>
                  <a:pt x="1555" y="4647"/>
                </a:cubicBezTo>
                <a:cubicBezTo>
                  <a:pt x="1584" y="4660"/>
                  <a:pt x="1581" y="4682"/>
                  <a:pt x="1571" y="4705"/>
                </a:cubicBezTo>
                <a:cubicBezTo>
                  <a:pt x="1561" y="4727"/>
                  <a:pt x="1561" y="4750"/>
                  <a:pt x="1564" y="4773"/>
                </a:cubicBezTo>
                <a:cubicBezTo>
                  <a:pt x="1573" y="4763"/>
                  <a:pt x="1568" y="4751"/>
                  <a:pt x="1570" y="4741"/>
                </a:cubicBezTo>
                <a:cubicBezTo>
                  <a:pt x="1574" y="4723"/>
                  <a:pt x="1579" y="4704"/>
                  <a:pt x="1600" y="4699"/>
                </a:cubicBezTo>
                <a:cubicBezTo>
                  <a:pt x="1608" y="4697"/>
                  <a:pt x="1621" y="4710"/>
                  <a:pt x="1622" y="4692"/>
                </a:cubicBezTo>
                <a:cubicBezTo>
                  <a:pt x="1622" y="4682"/>
                  <a:pt x="1623" y="4671"/>
                  <a:pt x="1604" y="4669"/>
                </a:cubicBezTo>
                <a:cubicBezTo>
                  <a:pt x="1588" y="4667"/>
                  <a:pt x="1578" y="4649"/>
                  <a:pt x="1572" y="4634"/>
                </a:cubicBezTo>
                <a:cubicBezTo>
                  <a:pt x="1568" y="4627"/>
                  <a:pt x="1576" y="4617"/>
                  <a:pt x="1587" y="4614"/>
                </a:cubicBezTo>
                <a:cubicBezTo>
                  <a:pt x="1595" y="4647"/>
                  <a:pt x="1595" y="4647"/>
                  <a:pt x="1652" y="4635"/>
                </a:cubicBezTo>
                <a:cubicBezTo>
                  <a:pt x="1646" y="4650"/>
                  <a:pt x="1653" y="4666"/>
                  <a:pt x="1646" y="4680"/>
                </a:cubicBezTo>
                <a:cubicBezTo>
                  <a:pt x="1642" y="4688"/>
                  <a:pt x="1636" y="4697"/>
                  <a:pt x="1648" y="4703"/>
                </a:cubicBezTo>
                <a:cubicBezTo>
                  <a:pt x="1658" y="4707"/>
                  <a:pt x="1668" y="4710"/>
                  <a:pt x="1673" y="4695"/>
                </a:cubicBezTo>
                <a:cubicBezTo>
                  <a:pt x="1674" y="4690"/>
                  <a:pt x="1680" y="4686"/>
                  <a:pt x="1685" y="4689"/>
                </a:cubicBezTo>
                <a:cubicBezTo>
                  <a:pt x="1692" y="4694"/>
                  <a:pt x="1687" y="4699"/>
                  <a:pt x="1684" y="4704"/>
                </a:cubicBezTo>
                <a:cubicBezTo>
                  <a:pt x="1681" y="4709"/>
                  <a:pt x="1678" y="4716"/>
                  <a:pt x="1674" y="4717"/>
                </a:cubicBezTo>
                <a:cubicBezTo>
                  <a:pt x="1631" y="4729"/>
                  <a:pt x="1633" y="4766"/>
                  <a:pt x="1628" y="4799"/>
                </a:cubicBezTo>
                <a:cubicBezTo>
                  <a:pt x="1627" y="4806"/>
                  <a:pt x="1628" y="4812"/>
                  <a:pt x="1634" y="4813"/>
                </a:cubicBezTo>
                <a:cubicBezTo>
                  <a:pt x="1648" y="4814"/>
                  <a:pt x="1646" y="4821"/>
                  <a:pt x="1641" y="4829"/>
                </a:cubicBezTo>
                <a:cubicBezTo>
                  <a:pt x="1636" y="4837"/>
                  <a:pt x="1637" y="4852"/>
                  <a:pt x="1619" y="4842"/>
                </a:cubicBezTo>
                <a:cubicBezTo>
                  <a:pt x="1607" y="4836"/>
                  <a:pt x="1591" y="4848"/>
                  <a:pt x="1599" y="4860"/>
                </a:cubicBezTo>
                <a:cubicBezTo>
                  <a:pt x="1615" y="4883"/>
                  <a:pt x="1594" y="4903"/>
                  <a:pt x="1605" y="4927"/>
                </a:cubicBezTo>
                <a:cubicBezTo>
                  <a:pt x="1590" y="4916"/>
                  <a:pt x="1590" y="4916"/>
                  <a:pt x="1587" y="4919"/>
                </a:cubicBezTo>
                <a:cubicBezTo>
                  <a:pt x="1554" y="4945"/>
                  <a:pt x="1538" y="4982"/>
                  <a:pt x="1521" y="5019"/>
                </a:cubicBezTo>
                <a:cubicBezTo>
                  <a:pt x="1519" y="5025"/>
                  <a:pt x="1519" y="5035"/>
                  <a:pt x="1525" y="5037"/>
                </a:cubicBezTo>
                <a:cubicBezTo>
                  <a:pt x="1534" y="5041"/>
                  <a:pt x="1538" y="5032"/>
                  <a:pt x="1543" y="5026"/>
                </a:cubicBezTo>
                <a:cubicBezTo>
                  <a:pt x="1553" y="5011"/>
                  <a:pt x="1552" y="5011"/>
                  <a:pt x="1561" y="5008"/>
                </a:cubicBezTo>
                <a:cubicBezTo>
                  <a:pt x="1541" y="5045"/>
                  <a:pt x="1539" y="5054"/>
                  <a:pt x="1545" y="5075"/>
                </a:cubicBezTo>
                <a:cubicBezTo>
                  <a:pt x="1547" y="5080"/>
                  <a:pt x="1540" y="5091"/>
                  <a:pt x="1553" y="5090"/>
                </a:cubicBezTo>
                <a:cubicBezTo>
                  <a:pt x="1561" y="5089"/>
                  <a:pt x="1568" y="5089"/>
                  <a:pt x="1563" y="5076"/>
                </a:cubicBezTo>
                <a:cubicBezTo>
                  <a:pt x="1561" y="5070"/>
                  <a:pt x="1569" y="5059"/>
                  <a:pt x="1578" y="5054"/>
                </a:cubicBezTo>
                <a:cubicBezTo>
                  <a:pt x="1583" y="5059"/>
                  <a:pt x="1584" y="5063"/>
                  <a:pt x="1582" y="5068"/>
                </a:cubicBezTo>
                <a:cubicBezTo>
                  <a:pt x="1578" y="5074"/>
                  <a:pt x="1574" y="5079"/>
                  <a:pt x="1580" y="5086"/>
                </a:cubicBezTo>
                <a:cubicBezTo>
                  <a:pt x="1588" y="5094"/>
                  <a:pt x="1593" y="5087"/>
                  <a:pt x="1600" y="5085"/>
                </a:cubicBezTo>
                <a:cubicBezTo>
                  <a:pt x="1619" y="5081"/>
                  <a:pt x="1639" y="5080"/>
                  <a:pt x="1658" y="5077"/>
                </a:cubicBezTo>
                <a:cubicBezTo>
                  <a:pt x="1663" y="5076"/>
                  <a:pt x="1670" y="5070"/>
                  <a:pt x="1673" y="5078"/>
                </a:cubicBezTo>
                <a:cubicBezTo>
                  <a:pt x="1675" y="5085"/>
                  <a:pt x="1672" y="5094"/>
                  <a:pt x="1665" y="5095"/>
                </a:cubicBezTo>
                <a:cubicBezTo>
                  <a:pt x="1654" y="5096"/>
                  <a:pt x="1649" y="5112"/>
                  <a:pt x="1635" y="5107"/>
                </a:cubicBezTo>
                <a:cubicBezTo>
                  <a:pt x="1630" y="5106"/>
                  <a:pt x="1620" y="5110"/>
                  <a:pt x="1622" y="5119"/>
                </a:cubicBezTo>
                <a:cubicBezTo>
                  <a:pt x="1625" y="5136"/>
                  <a:pt x="1613" y="5140"/>
                  <a:pt x="1603" y="5148"/>
                </a:cubicBezTo>
                <a:cubicBezTo>
                  <a:pt x="1565" y="5176"/>
                  <a:pt x="1565" y="5177"/>
                  <a:pt x="1590" y="5217"/>
                </a:cubicBezTo>
                <a:cubicBezTo>
                  <a:pt x="1601" y="5235"/>
                  <a:pt x="1611" y="5240"/>
                  <a:pt x="1622" y="5217"/>
                </a:cubicBezTo>
                <a:cubicBezTo>
                  <a:pt x="1624" y="5212"/>
                  <a:pt x="1627" y="5208"/>
                  <a:pt x="1631" y="5203"/>
                </a:cubicBezTo>
                <a:cubicBezTo>
                  <a:pt x="1633" y="5222"/>
                  <a:pt x="1653" y="5236"/>
                  <a:pt x="1643" y="5256"/>
                </a:cubicBezTo>
                <a:cubicBezTo>
                  <a:pt x="1641" y="5260"/>
                  <a:pt x="1643" y="5266"/>
                  <a:pt x="1649" y="5268"/>
                </a:cubicBezTo>
                <a:cubicBezTo>
                  <a:pt x="1654" y="5270"/>
                  <a:pt x="1659" y="5266"/>
                  <a:pt x="1661" y="5262"/>
                </a:cubicBezTo>
                <a:cubicBezTo>
                  <a:pt x="1670" y="5242"/>
                  <a:pt x="1690" y="5246"/>
                  <a:pt x="1703" y="5249"/>
                </a:cubicBezTo>
                <a:cubicBezTo>
                  <a:pt x="1713" y="5252"/>
                  <a:pt x="1711" y="5271"/>
                  <a:pt x="1711" y="5283"/>
                </a:cubicBezTo>
                <a:cubicBezTo>
                  <a:pt x="1711" y="5292"/>
                  <a:pt x="1709" y="5302"/>
                  <a:pt x="1722" y="5303"/>
                </a:cubicBezTo>
                <a:cubicBezTo>
                  <a:pt x="1724" y="5304"/>
                  <a:pt x="1728" y="5298"/>
                  <a:pt x="1731" y="5301"/>
                </a:cubicBezTo>
                <a:cubicBezTo>
                  <a:pt x="1733" y="5303"/>
                  <a:pt x="1732" y="5308"/>
                  <a:pt x="1731" y="5312"/>
                </a:cubicBezTo>
                <a:cubicBezTo>
                  <a:pt x="1728" y="5328"/>
                  <a:pt x="1736" y="5326"/>
                  <a:pt x="1749" y="5322"/>
                </a:cubicBezTo>
                <a:cubicBezTo>
                  <a:pt x="1742" y="5330"/>
                  <a:pt x="1735" y="5335"/>
                  <a:pt x="1729" y="5341"/>
                </a:cubicBezTo>
                <a:cubicBezTo>
                  <a:pt x="1723" y="5348"/>
                  <a:pt x="1722" y="5362"/>
                  <a:pt x="1709" y="5358"/>
                </a:cubicBezTo>
                <a:cubicBezTo>
                  <a:pt x="1698" y="5355"/>
                  <a:pt x="1706" y="5343"/>
                  <a:pt x="1701" y="5336"/>
                </a:cubicBezTo>
                <a:cubicBezTo>
                  <a:pt x="1696" y="5328"/>
                  <a:pt x="1697" y="5315"/>
                  <a:pt x="1684" y="5316"/>
                </a:cubicBezTo>
                <a:cubicBezTo>
                  <a:pt x="1673" y="5317"/>
                  <a:pt x="1667" y="5324"/>
                  <a:pt x="1666" y="5336"/>
                </a:cubicBezTo>
                <a:cubicBezTo>
                  <a:pt x="1663" y="5368"/>
                  <a:pt x="1671" y="5400"/>
                  <a:pt x="1658" y="5432"/>
                </a:cubicBezTo>
                <a:cubicBezTo>
                  <a:pt x="1656" y="5439"/>
                  <a:pt x="1670" y="5452"/>
                  <a:pt x="1682" y="5455"/>
                </a:cubicBezTo>
                <a:cubicBezTo>
                  <a:pt x="1693" y="5458"/>
                  <a:pt x="1699" y="5447"/>
                  <a:pt x="1704" y="5439"/>
                </a:cubicBezTo>
                <a:cubicBezTo>
                  <a:pt x="1709" y="5431"/>
                  <a:pt x="1711" y="5420"/>
                  <a:pt x="1714" y="5411"/>
                </a:cubicBezTo>
                <a:cubicBezTo>
                  <a:pt x="1730" y="5417"/>
                  <a:pt x="1744" y="5429"/>
                  <a:pt x="1760" y="5421"/>
                </a:cubicBezTo>
                <a:cubicBezTo>
                  <a:pt x="1786" y="5409"/>
                  <a:pt x="1766" y="5378"/>
                  <a:pt x="1784" y="5361"/>
                </a:cubicBezTo>
                <a:cubicBezTo>
                  <a:pt x="1786" y="5364"/>
                  <a:pt x="1789" y="5366"/>
                  <a:pt x="1792" y="5368"/>
                </a:cubicBezTo>
                <a:cubicBezTo>
                  <a:pt x="1824" y="5394"/>
                  <a:pt x="1825" y="5394"/>
                  <a:pt x="1840" y="5357"/>
                </a:cubicBezTo>
                <a:cubicBezTo>
                  <a:pt x="1845" y="5343"/>
                  <a:pt x="1859" y="5343"/>
                  <a:pt x="1866" y="5346"/>
                </a:cubicBezTo>
                <a:cubicBezTo>
                  <a:pt x="1890" y="5359"/>
                  <a:pt x="1910" y="5338"/>
                  <a:pt x="1932" y="5338"/>
                </a:cubicBezTo>
                <a:cubicBezTo>
                  <a:pt x="1947" y="5338"/>
                  <a:pt x="1952" y="5318"/>
                  <a:pt x="1948" y="5303"/>
                </a:cubicBezTo>
                <a:cubicBezTo>
                  <a:pt x="1945" y="5294"/>
                  <a:pt x="1940" y="5287"/>
                  <a:pt x="1937" y="5279"/>
                </a:cubicBezTo>
                <a:cubicBezTo>
                  <a:pt x="1918" y="5234"/>
                  <a:pt x="1933" y="5208"/>
                  <a:pt x="1979" y="5208"/>
                </a:cubicBezTo>
                <a:cubicBezTo>
                  <a:pt x="1972" y="5222"/>
                  <a:pt x="1968" y="5236"/>
                  <a:pt x="1970" y="5251"/>
                </a:cubicBezTo>
                <a:cubicBezTo>
                  <a:pt x="1970" y="5259"/>
                  <a:pt x="1969" y="5273"/>
                  <a:pt x="1979" y="5273"/>
                </a:cubicBezTo>
                <a:cubicBezTo>
                  <a:pt x="2013" y="5271"/>
                  <a:pt x="1998" y="5289"/>
                  <a:pt x="1996" y="5306"/>
                </a:cubicBezTo>
                <a:cubicBezTo>
                  <a:pt x="1992" y="5332"/>
                  <a:pt x="1980" y="5360"/>
                  <a:pt x="2004" y="5383"/>
                </a:cubicBezTo>
                <a:cubicBezTo>
                  <a:pt x="2013" y="5392"/>
                  <a:pt x="2027" y="5399"/>
                  <a:pt x="2039" y="5402"/>
                </a:cubicBezTo>
                <a:cubicBezTo>
                  <a:pt x="2057" y="5407"/>
                  <a:pt x="2053" y="5382"/>
                  <a:pt x="2065" y="5377"/>
                </a:cubicBezTo>
                <a:cubicBezTo>
                  <a:pt x="2078" y="5389"/>
                  <a:pt x="2075" y="5421"/>
                  <a:pt x="2106" y="5406"/>
                </a:cubicBezTo>
                <a:cubicBezTo>
                  <a:pt x="2138" y="5391"/>
                  <a:pt x="2125" y="5372"/>
                  <a:pt x="2112" y="5351"/>
                </a:cubicBezTo>
                <a:cubicBezTo>
                  <a:pt x="2117" y="5352"/>
                  <a:pt x="2119" y="5352"/>
                  <a:pt x="2121" y="5352"/>
                </a:cubicBezTo>
                <a:cubicBezTo>
                  <a:pt x="2136" y="5356"/>
                  <a:pt x="2138" y="5382"/>
                  <a:pt x="2153" y="5378"/>
                </a:cubicBezTo>
                <a:cubicBezTo>
                  <a:pt x="2166" y="5373"/>
                  <a:pt x="2151" y="5353"/>
                  <a:pt x="2161" y="5340"/>
                </a:cubicBezTo>
                <a:cubicBezTo>
                  <a:pt x="2174" y="5322"/>
                  <a:pt x="2159" y="5310"/>
                  <a:pt x="2142" y="5307"/>
                </a:cubicBezTo>
                <a:cubicBezTo>
                  <a:pt x="2131" y="5305"/>
                  <a:pt x="2124" y="5303"/>
                  <a:pt x="2125" y="5290"/>
                </a:cubicBezTo>
                <a:cubicBezTo>
                  <a:pt x="2126" y="5279"/>
                  <a:pt x="2131" y="5270"/>
                  <a:pt x="2144" y="5267"/>
                </a:cubicBezTo>
                <a:cubicBezTo>
                  <a:pt x="2163" y="5263"/>
                  <a:pt x="2180" y="5264"/>
                  <a:pt x="2187" y="5287"/>
                </a:cubicBezTo>
                <a:cubicBezTo>
                  <a:pt x="2189" y="5294"/>
                  <a:pt x="2195" y="5303"/>
                  <a:pt x="2204" y="5297"/>
                </a:cubicBezTo>
                <a:cubicBezTo>
                  <a:pt x="2211" y="5291"/>
                  <a:pt x="2204" y="5285"/>
                  <a:pt x="2200" y="5279"/>
                </a:cubicBezTo>
                <a:cubicBezTo>
                  <a:pt x="2191" y="5267"/>
                  <a:pt x="2184" y="5255"/>
                  <a:pt x="2181" y="5233"/>
                </a:cubicBezTo>
                <a:cubicBezTo>
                  <a:pt x="2203" y="5255"/>
                  <a:pt x="2219" y="5254"/>
                  <a:pt x="2233" y="5232"/>
                </a:cubicBezTo>
                <a:cubicBezTo>
                  <a:pt x="2242" y="5219"/>
                  <a:pt x="2248" y="5225"/>
                  <a:pt x="2254" y="5238"/>
                </a:cubicBezTo>
                <a:cubicBezTo>
                  <a:pt x="2260" y="5251"/>
                  <a:pt x="2275" y="5254"/>
                  <a:pt x="2279" y="5237"/>
                </a:cubicBezTo>
                <a:cubicBezTo>
                  <a:pt x="2282" y="5223"/>
                  <a:pt x="2288" y="5220"/>
                  <a:pt x="2299" y="5218"/>
                </a:cubicBezTo>
                <a:cubicBezTo>
                  <a:pt x="2306" y="5217"/>
                  <a:pt x="2312" y="5213"/>
                  <a:pt x="2313" y="5205"/>
                </a:cubicBezTo>
                <a:cubicBezTo>
                  <a:pt x="2318" y="5182"/>
                  <a:pt x="2330" y="5187"/>
                  <a:pt x="2345" y="5196"/>
                </a:cubicBezTo>
                <a:cubicBezTo>
                  <a:pt x="2358" y="5204"/>
                  <a:pt x="2372" y="5208"/>
                  <a:pt x="2386" y="5201"/>
                </a:cubicBezTo>
                <a:cubicBezTo>
                  <a:pt x="2406" y="5190"/>
                  <a:pt x="2416" y="5197"/>
                  <a:pt x="2427" y="5215"/>
                </a:cubicBezTo>
                <a:cubicBezTo>
                  <a:pt x="2443" y="5239"/>
                  <a:pt x="2474" y="5248"/>
                  <a:pt x="2491" y="5233"/>
                </a:cubicBezTo>
                <a:cubicBezTo>
                  <a:pt x="2500" y="5225"/>
                  <a:pt x="2506" y="5214"/>
                  <a:pt x="2517" y="5232"/>
                </a:cubicBezTo>
                <a:cubicBezTo>
                  <a:pt x="2521" y="5238"/>
                  <a:pt x="2529" y="5231"/>
                  <a:pt x="2533" y="5226"/>
                </a:cubicBezTo>
                <a:cubicBezTo>
                  <a:pt x="2547" y="5208"/>
                  <a:pt x="2544" y="5173"/>
                  <a:pt x="2525" y="5161"/>
                </a:cubicBezTo>
                <a:cubicBezTo>
                  <a:pt x="2501" y="5146"/>
                  <a:pt x="2504" y="5131"/>
                  <a:pt x="2518" y="5113"/>
                </a:cubicBezTo>
                <a:cubicBezTo>
                  <a:pt x="2525" y="5103"/>
                  <a:pt x="2530" y="5094"/>
                  <a:pt x="2524" y="5082"/>
                </a:cubicBezTo>
                <a:cubicBezTo>
                  <a:pt x="2510" y="5056"/>
                  <a:pt x="2499" y="5030"/>
                  <a:pt x="2486" y="5004"/>
                </a:cubicBezTo>
                <a:cubicBezTo>
                  <a:pt x="2480" y="4993"/>
                  <a:pt x="2481" y="4990"/>
                  <a:pt x="2494" y="4983"/>
                </a:cubicBezTo>
                <a:cubicBezTo>
                  <a:pt x="2511" y="4974"/>
                  <a:pt x="2508" y="4990"/>
                  <a:pt x="2512" y="4994"/>
                </a:cubicBezTo>
                <a:cubicBezTo>
                  <a:pt x="2524" y="5009"/>
                  <a:pt x="2525" y="5036"/>
                  <a:pt x="2551" y="5034"/>
                </a:cubicBezTo>
                <a:cubicBezTo>
                  <a:pt x="2568" y="5032"/>
                  <a:pt x="2587" y="5031"/>
                  <a:pt x="2601" y="5016"/>
                </a:cubicBezTo>
                <a:cubicBezTo>
                  <a:pt x="2604" y="5034"/>
                  <a:pt x="2601" y="5044"/>
                  <a:pt x="2584" y="5046"/>
                </a:cubicBezTo>
                <a:cubicBezTo>
                  <a:pt x="2577" y="5047"/>
                  <a:pt x="2569" y="5053"/>
                  <a:pt x="2570" y="5062"/>
                </a:cubicBezTo>
                <a:cubicBezTo>
                  <a:pt x="2572" y="5070"/>
                  <a:pt x="2579" y="5072"/>
                  <a:pt x="2587" y="5071"/>
                </a:cubicBezTo>
                <a:cubicBezTo>
                  <a:pt x="2600" y="5070"/>
                  <a:pt x="2599" y="5078"/>
                  <a:pt x="2602" y="5087"/>
                </a:cubicBezTo>
                <a:cubicBezTo>
                  <a:pt x="2607" y="5105"/>
                  <a:pt x="2596" y="5122"/>
                  <a:pt x="2600" y="5140"/>
                </a:cubicBezTo>
                <a:cubicBezTo>
                  <a:pt x="2617" y="5136"/>
                  <a:pt x="2608" y="5117"/>
                  <a:pt x="2621" y="5112"/>
                </a:cubicBezTo>
                <a:cubicBezTo>
                  <a:pt x="2637" y="5124"/>
                  <a:pt x="2618" y="5134"/>
                  <a:pt x="2617" y="5145"/>
                </a:cubicBezTo>
                <a:cubicBezTo>
                  <a:pt x="2615" y="5164"/>
                  <a:pt x="2608" y="5182"/>
                  <a:pt x="2640" y="5173"/>
                </a:cubicBezTo>
                <a:cubicBezTo>
                  <a:pt x="2649" y="5170"/>
                  <a:pt x="2653" y="5177"/>
                  <a:pt x="2656" y="5183"/>
                </a:cubicBezTo>
                <a:cubicBezTo>
                  <a:pt x="2663" y="5196"/>
                  <a:pt x="2674" y="5201"/>
                  <a:pt x="2689" y="5201"/>
                </a:cubicBezTo>
                <a:cubicBezTo>
                  <a:pt x="2703" y="5201"/>
                  <a:pt x="2713" y="5205"/>
                  <a:pt x="2703" y="5222"/>
                </a:cubicBezTo>
                <a:cubicBezTo>
                  <a:pt x="2691" y="5244"/>
                  <a:pt x="2714" y="5248"/>
                  <a:pt x="2723" y="5258"/>
                </a:cubicBezTo>
                <a:cubicBezTo>
                  <a:pt x="2735" y="5272"/>
                  <a:pt x="2740" y="5254"/>
                  <a:pt x="2749" y="5251"/>
                </a:cubicBezTo>
                <a:cubicBezTo>
                  <a:pt x="2756" y="5249"/>
                  <a:pt x="2757" y="5237"/>
                  <a:pt x="2769" y="5241"/>
                </a:cubicBezTo>
                <a:cubicBezTo>
                  <a:pt x="2765" y="5248"/>
                  <a:pt x="2759" y="5255"/>
                  <a:pt x="2759" y="5262"/>
                </a:cubicBezTo>
                <a:cubicBezTo>
                  <a:pt x="2757" y="5276"/>
                  <a:pt x="2778" y="5264"/>
                  <a:pt x="2780" y="5279"/>
                </a:cubicBezTo>
                <a:cubicBezTo>
                  <a:pt x="2782" y="5298"/>
                  <a:pt x="2756" y="5268"/>
                  <a:pt x="2762" y="5291"/>
                </a:cubicBezTo>
                <a:cubicBezTo>
                  <a:pt x="2766" y="5309"/>
                  <a:pt x="2767" y="5327"/>
                  <a:pt x="2770" y="5345"/>
                </a:cubicBezTo>
                <a:cubicBezTo>
                  <a:pt x="2773" y="5360"/>
                  <a:pt x="2779" y="5363"/>
                  <a:pt x="2792" y="5353"/>
                </a:cubicBezTo>
                <a:cubicBezTo>
                  <a:pt x="2801" y="5346"/>
                  <a:pt x="2814" y="5332"/>
                  <a:pt x="2815" y="5360"/>
                </a:cubicBezTo>
                <a:cubicBezTo>
                  <a:pt x="2815" y="5366"/>
                  <a:pt x="2825" y="5363"/>
                  <a:pt x="2830" y="5364"/>
                </a:cubicBezTo>
                <a:cubicBezTo>
                  <a:pt x="2850" y="5368"/>
                  <a:pt x="2860" y="5342"/>
                  <a:pt x="2866" y="5344"/>
                </a:cubicBezTo>
                <a:cubicBezTo>
                  <a:pt x="2890" y="5350"/>
                  <a:pt x="2893" y="5335"/>
                  <a:pt x="2899" y="5317"/>
                </a:cubicBezTo>
                <a:cubicBezTo>
                  <a:pt x="2906" y="5328"/>
                  <a:pt x="2911" y="5334"/>
                  <a:pt x="2916" y="5341"/>
                </a:cubicBezTo>
                <a:cubicBezTo>
                  <a:pt x="2934" y="5330"/>
                  <a:pt x="2920" y="5314"/>
                  <a:pt x="2924" y="5301"/>
                </a:cubicBezTo>
                <a:cubicBezTo>
                  <a:pt x="2928" y="5282"/>
                  <a:pt x="2918" y="5269"/>
                  <a:pt x="2898" y="5277"/>
                </a:cubicBezTo>
                <a:cubicBezTo>
                  <a:pt x="2876" y="5286"/>
                  <a:pt x="2866" y="5268"/>
                  <a:pt x="2855" y="5258"/>
                </a:cubicBezTo>
                <a:cubicBezTo>
                  <a:pt x="2844" y="5248"/>
                  <a:pt x="2856" y="5237"/>
                  <a:pt x="2867" y="5230"/>
                </a:cubicBezTo>
                <a:cubicBezTo>
                  <a:pt x="2873" y="5225"/>
                  <a:pt x="2872" y="5216"/>
                  <a:pt x="2875" y="5209"/>
                </a:cubicBezTo>
                <a:cubicBezTo>
                  <a:pt x="2879" y="5193"/>
                  <a:pt x="2890" y="5183"/>
                  <a:pt x="2905" y="5198"/>
                </a:cubicBezTo>
                <a:cubicBezTo>
                  <a:pt x="2910" y="5203"/>
                  <a:pt x="2918" y="5204"/>
                  <a:pt x="2921" y="5209"/>
                </a:cubicBezTo>
                <a:cubicBezTo>
                  <a:pt x="2944" y="5237"/>
                  <a:pt x="2986" y="5253"/>
                  <a:pt x="2990" y="5292"/>
                </a:cubicBezTo>
                <a:cubicBezTo>
                  <a:pt x="2996" y="5349"/>
                  <a:pt x="3011" y="5406"/>
                  <a:pt x="3004" y="5463"/>
                </a:cubicBezTo>
                <a:cubicBezTo>
                  <a:pt x="3001" y="5488"/>
                  <a:pt x="2994" y="5514"/>
                  <a:pt x="2999" y="5539"/>
                </a:cubicBezTo>
                <a:cubicBezTo>
                  <a:pt x="3009" y="5589"/>
                  <a:pt x="3001" y="5640"/>
                  <a:pt x="2997" y="5689"/>
                </a:cubicBezTo>
                <a:cubicBezTo>
                  <a:pt x="2987" y="5798"/>
                  <a:pt x="2984" y="5906"/>
                  <a:pt x="2980" y="6015"/>
                </a:cubicBezTo>
                <a:cubicBezTo>
                  <a:pt x="2978" y="6115"/>
                  <a:pt x="2972" y="6214"/>
                  <a:pt x="2958" y="6313"/>
                </a:cubicBezTo>
                <a:cubicBezTo>
                  <a:pt x="2954" y="6341"/>
                  <a:pt x="2893" y="6411"/>
                  <a:pt x="2853" y="6420"/>
                </a:cubicBezTo>
                <a:cubicBezTo>
                  <a:pt x="3524" y="6420"/>
                  <a:pt x="3524" y="6420"/>
                  <a:pt x="3524" y="6420"/>
                </a:cubicBezTo>
                <a:cubicBezTo>
                  <a:pt x="3431" y="6387"/>
                  <a:pt x="3385" y="6345"/>
                  <a:pt x="3382" y="6322"/>
                </a:cubicBezTo>
                <a:cubicBezTo>
                  <a:pt x="3372" y="6258"/>
                  <a:pt x="3365" y="6194"/>
                  <a:pt x="3364" y="6129"/>
                </a:cubicBezTo>
                <a:cubicBezTo>
                  <a:pt x="3364" y="6011"/>
                  <a:pt x="3368" y="5893"/>
                  <a:pt x="3363" y="5775"/>
                </a:cubicBezTo>
                <a:cubicBezTo>
                  <a:pt x="3361" y="5723"/>
                  <a:pt x="3371" y="5672"/>
                  <a:pt x="3370" y="5620"/>
                </a:cubicBezTo>
                <a:cubicBezTo>
                  <a:pt x="3369" y="5530"/>
                  <a:pt x="3375" y="5440"/>
                  <a:pt x="3380" y="5350"/>
                </a:cubicBezTo>
                <a:cubicBezTo>
                  <a:pt x="3384" y="5288"/>
                  <a:pt x="3374" y="5226"/>
                  <a:pt x="3370" y="5163"/>
                </a:cubicBezTo>
                <a:cubicBezTo>
                  <a:pt x="3366" y="5091"/>
                  <a:pt x="3366" y="5020"/>
                  <a:pt x="3407" y="4956"/>
                </a:cubicBezTo>
                <a:cubicBezTo>
                  <a:pt x="3410" y="4952"/>
                  <a:pt x="3414" y="4945"/>
                  <a:pt x="3413" y="4940"/>
                </a:cubicBezTo>
                <a:cubicBezTo>
                  <a:pt x="3409" y="4922"/>
                  <a:pt x="3424" y="4914"/>
                  <a:pt x="3433" y="4904"/>
                </a:cubicBezTo>
                <a:cubicBezTo>
                  <a:pt x="3444" y="4891"/>
                  <a:pt x="3454" y="4897"/>
                  <a:pt x="3455" y="4911"/>
                </a:cubicBezTo>
                <a:cubicBezTo>
                  <a:pt x="3458" y="4943"/>
                  <a:pt x="3481" y="4949"/>
                  <a:pt x="3504" y="4948"/>
                </a:cubicBezTo>
                <a:cubicBezTo>
                  <a:pt x="3522" y="4947"/>
                  <a:pt x="3526" y="4952"/>
                  <a:pt x="3530" y="4966"/>
                </a:cubicBezTo>
                <a:cubicBezTo>
                  <a:pt x="3535" y="4981"/>
                  <a:pt x="3531" y="5000"/>
                  <a:pt x="3545" y="5012"/>
                </a:cubicBezTo>
                <a:cubicBezTo>
                  <a:pt x="3551" y="5016"/>
                  <a:pt x="3560" y="5016"/>
                  <a:pt x="3556" y="5028"/>
                </a:cubicBezTo>
                <a:cubicBezTo>
                  <a:pt x="3550" y="5042"/>
                  <a:pt x="3542" y="5033"/>
                  <a:pt x="3535" y="5032"/>
                </a:cubicBezTo>
                <a:cubicBezTo>
                  <a:pt x="3498" y="5025"/>
                  <a:pt x="3477" y="5040"/>
                  <a:pt x="3473" y="5077"/>
                </a:cubicBezTo>
                <a:cubicBezTo>
                  <a:pt x="3471" y="5097"/>
                  <a:pt x="3482" y="5104"/>
                  <a:pt x="3499" y="5101"/>
                </a:cubicBezTo>
                <a:cubicBezTo>
                  <a:pt x="3505" y="5100"/>
                  <a:pt x="3510" y="5091"/>
                  <a:pt x="3515" y="5101"/>
                </a:cubicBezTo>
                <a:cubicBezTo>
                  <a:pt x="3526" y="5123"/>
                  <a:pt x="3538" y="5127"/>
                  <a:pt x="3555" y="5102"/>
                </a:cubicBezTo>
                <a:cubicBezTo>
                  <a:pt x="3559" y="5116"/>
                  <a:pt x="3562" y="5125"/>
                  <a:pt x="3564" y="5134"/>
                </a:cubicBezTo>
                <a:cubicBezTo>
                  <a:pt x="3568" y="5159"/>
                  <a:pt x="3577" y="5162"/>
                  <a:pt x="3599" y="5148"/>
                </a:cubicBezTo>
                <a:cubicBezTo>
                  <a:pt x="3619" y="5137"/>
                  <a:pt x="3634" y="5121"/>
                  <a:pt x="3645" y="5102"/>
                </a:cubicBezTo>
                <a:cubicBezTo>
                  <a:pt x="3649" y="5096"/>
                  <a:pt x="3658" y="5091"/>
                  <a:pt x="3665" y="5090"/>
                </a:cubicBezTo>
                <a:cubicBezTo>
                  <a:pt x="3671" y="5090"/>
                  <a:pt x="3675" y="5098"/>
                  <a:pt x="3676" y="5105"/>
                </a:cubicBezTo>
                <a:cubicBezTo>
                  <a:pt x="3678" y="5114"/>
                  <a:pt x="3677" y="5128"/>
                  <a:pt x="3691" y="5124"/>
                </a:cubicBezTo>
                <a:cubicBezTo>
                  <a:pt x="3705" y="5119"/>
                  <a:pt x="3713" y="5097"/>
                  <a:pt x="3706" y="5091"/>
                </a:cubicBezTo>
                <a:cubicBezTo>
                  <a:pt x="3685" y="5071"/>
                  <a:pt x="3698" y="5055"/>
                  <a:pt x="3704" y="5035"/>
                </a:cubicBezTo>
                <a:cubicBezTo>
                  <a:pt x="3708" y="5024"/>
                  <a:pt x="3717" y="5024"/>
                  <a:pt x="3724" y="5020"/>
                </a:cubicBezTo>
                <a:cubicBezTo>
                  <a:pt x="3732" y="5016"/>
                  <a:pt x="3735" y="5026"/>
                  <a:pt x="3738" y="5032"/>
                </a:cubicBezTo>
                <a:cubicBezTo>
                  <a:pt x="3748" y="5049"/>
                  <a:pt x="3762" y="5063"/>
                  <a:pt x="3783" y="5065"/>
                </a:cubicBezTo>
                <a:cubicBezTo>
                  <a:pt x="3821" y="5069"/>
                  <a:pt x="3821" y="5068"/>
                  <a:pt x="3812" y="5109"/>
                </a:cubicBezTo>
                <a:cubicBezTo>
                  <a:pt x="3807" y="5100"/>
                  <a:pt x="3807" y="5083"/>
                  <a:pt x="3794" y="5087"/>
                </a:cubicBezTo>
                <a:cubicBezTo>
                  <a:pt x="3784" y="5090"/>
                  <a:pt x="3768" y="5092"/>
                  <a:pt x="3766" y="5105"/>
                </a:cubicBezTo>
                <a:cubicBezTo>
                  <a:pt x="3764" y="5118"/>
                  <a:pt x="3780" y="5119"/>
                  <a:pt x="3788" y="5125"/>
                </a:cubicBezTo>
                <a:cubicBezTo>
                  <a:pt x="3797" y="5133"/>
                  <a:pt x="3815" y="5133"/>
                  <a:pt x="3805" y="5152"/>
                </a:cubicBezTo>
                <a:cubicBezTo>
                  <a:pt x="3789" y="5185"/>
                  <a:pt x="3807" y="5216"/>
                  <a:pt x="3810" y="5248"/>
                </a:cubicBezTo>
                <a:cubicBezTo>
                  <a:pt x="3810" y="5257"/>
                  <a:pt x="3817" y="5265"/>
                  <a:pt x="3826" y="5266"/>
                </a:cubicBezTo>
                <a:cubicBezTo>
                  <a:pt x="3835" y="5268"/>
                  <a:pt x="3839" y="5260"/>
                  <a:pt x="3842" y="5252"/>
                </a:cubicBezTo>
                <a:cubicBezTo>
                  <a:pt x="3844" y="5247"/>
                  <a:pt x="3844" y="5242"/>
                  <a:pt x="3853" y="5242"/>
                </a:cubicBezTo>
                <a:cubicBezTo>
                  <a:pt x="3889" y="5242"/>
                  <a:pt x="3900" y="5224"/>
                  <a:pt x="3889" y="5190"/>
                </a:cubicBezTo>
                <a:cubicBezTo>
                  <a:pt x="3909" y="5198"/>
                  <a:pt x="3926" y="5205"/>
                  <a:pt x="3944" y="5212"/>
                </a:cubicBezTo>
                <a:cubicBezTo>
                  <a:pt x="3949" y="5221"/>
                  <a:pt x="3948" y="5225"/>
                  <a:pt x="3937" y="5229"/>
                </a:cubicBezTo>
                <a:cubicBezTo>
                  <a:pt x="3910" y="5238"/>
                  <a:pt x="3892" y="5284"/>
                  <a:pt x="3904" y="5310"/>
                </a:cubicBezTo>
                <a:cubicBezTo>
                  <a:pt x="3908" y="5318"/>
                  <a:pt x="3910" y="5329"/>
                  <a:pt x="3923" y="5327"/>
                </a:cubicBezTo>
                <a:cubicBezTo>
                  <a:pt x="3934" y="5326"/>
                  <a:pt x="3935" y="5316"/>
                  <a:pt x="3938" y="5308"/>
                </a:cubicBezTo>
                <a:cubicBezTo>
                  <a:pt x="3942" y="5297"/>
                  <a:pt x="3941" y="5283"/>
                  <a:pt x="3954" y="5275"/>
                </a:cubicBezTo>
                <a:cubicBezTo>
                  <a:pt x="3958" y="5285"/>
                  <a:pt x="3961" y="5294"/>
                  <a:pt x="3965" y="5303"/>
                </a:cubicBezTo>
                <a:cubicBezTo>
                  <a:pt x="3970" y="5313"/>
                  <a:pt x="3972" y="5326"/>
                  <a:pt x="3986" y="5328"/>
                </a:cubicBezTo>
                <a:cubicBezTo>
                  <a:pt x="4000" y="5330"/>
                  <a:pt x="4010" y="5323"/>
                  <a:pt x="4016" y="5311"/>
                </a:cubicBezTo>
                <a:cubicBezTo>
                  <a:pt x="4020" y="5303"/>
                  <a:pt x="4023" y="5296"/>
                  <a:pt x="4032" y="5306"/>
                </a:cubicBezTo>
                <a:cubicBezTo>
                  <a:pt x="4038" y="5312"/>
                  <a:pt x="4046" y="5313"/>
                  <a:pt x="4053" y="5307"/>
                </a:cubicBezTo>
                <a:cubicBezTo>
                  <a:pt x="4060" y="5301"/>
                  <a:pt x="4060" y="5293"/>
                  <a:pt x="4057" y="5286"/>
                </a:cubicBezTo>
                <a:cubicBezTo>
                  <a:pt x="4050" y="5273"/>
                  <a:pt x="4051" y="5262"/>
                  <a:pt x="4061" y="5251"/>
                </a:cubicBezTo>
                <a:cubicBezTo>
                  <a:pt x="4066" y="5246"/>
                  <a:pt x="4080" y="5247"/>
                  <a:pt x="4075" y="5237"/>
                </a:cubicBezTo>
                <a:cubicBezTo>
                  <a:pt x="4070" y="5228"/>
                  <a:pt x="4058" y="5225"/>
                  <a:pt x="4049" y="5227"/>
                </a:cubicBezTo>
                <a:cubicBezTo>
                  <a:pt x="4032" y="5232"/>
                  <a:pt x="4015" y="5234"/>
                  <a:pt x="3995" y="5229"/>
                </a:cubicBezTo>
                <a:cubicBezTo>
                  <a:pt x="4013" y="5219"/>
                  <a:pt x="4022" y="5207"/>
                  <a:pt x="4014" y="5189"/>
                </a:cubicBezTo>
                <a:cubicBezTo>
                  <a:pt x="4030" y="5175"/>
                  <a:pt x="4028" y="5156"/>
                  <a:pt x="4026" y="5133"/>
                </a:cubicBezTo>
                <a:cubicBezTo>
                  <a:pt x="4043" y="5147"/>
                  <a:pt x="4037" y="5162"/>
                  <a:pt x="4039" y="5174"/>
                </a:cubicBezTo>
                <a:cubicBezTo>
                  <a:pt x="4040" y="5180"/>
                  <a:pt x="4041" y="5186"/>
                  <a:pt x="4048" y="5187"/>
                </a:cubicBezTo>
                <a:cubicBezTo>
                  <a:pt x="4056" y="5188"/>
                  <a:pt x="4062" y="5185"/>
                  <a:pt x="4064" y="5177"/>
                </a:cubicBezTo>
                <a:cubicBezTo>
                  <a:pt x="4066" y="5171"/>
                  <a:pt x="4066" y="5165"/>
                  <a:pt x="4067" y="5158"/>
                </a:cubicBezTo>
                <a:cubicBezTo>
                  <a:pt x="4078" y="5161"/>
                  <a:pt x="4087" y="5195"/>
                  <a:pt x="4097" y="5165"/>
                </a:cubicBezTo>
                <a:cubicBezTo>
                  <a:pt x="4103" y="5147"/>
                  <a:pt x="4107" y="5123"/>
                  <a:pt x="4093" y="5100"/>
                </a:cubicBezTo>
                <a:cubicBezTo>
                  <a:pt x="4085" y="5087"/>
                  <a:pt x="4073" y="5069"/>
                  <a:pt x="4090" y="5051"/>
                </a:cubicBezTo>
                <a:cubicBezTo>
                  <a:pt x="4095" y="5045"/>
                  <a:pt x="4091" y="5039"/>
                  <a:pt x="4086" y="5036"/>
                </a:cubicBezTo>
                <a:cubicBezTo>
                  <a:pt x="4080" y="5032"/>
                  <a:pt x="4072" y="5031"/>
                  <a:pt x="4068" y="5037"/>
                </a:cubicBezTo>
                <a:cubicBezTo>
                  <a:pt x="4062" y="5043"/>
                  <a:pt x="4059" y="5051"/>
                  <a:pt x="4055" y="5059"/>
                </a:cubicBezTo>
                <a:cubicBezTo>
                  <a:pt x="4052" y="5047"/>
                  <a:pt x="4040" y="5034"/>
                  <a:pt x="4050" y="5024"/>
                </a:cubicBezTo>
                <a:cubicBezTo>
                  <a:pt x="4064" y="5010"/>
                  <a:pt x="4064" y="5013"/>
                  <a:pt x="4053" y="4996"/>
                </a:cubicBezTo>
                <a:cubicBezTo>
                  <a:pt x="4027" y="4958"/>
                  <a:pt x="3992" y="4929"/>
                  <a:pt x="3961" y="4896"/>
                </a:cubicBezTo>
                <a:cubicBezTo>
                  <a:pt x="3945" y="4880"/>
                  <a:pt x="3940" y="4851"/>
                  <a:pt x="3912" y="4845"/>
                </a:cubicBezTo>
                <a:cubicBezTo>
                  <a:pt x="3933" y="4844"/>
                  <a:pt x="3960" y="4842"/>
                  <a:pt x="3957" y="4817"/>
                </a:cubicBezTo>
                <a:cubicBezTo>
                  <a:pt x="3956" y="4798"/>
                  <a:pt x="3966" y="4802"/>
                  <a:pt x="3973" y="4798"/>
                </a:cubicBezTo>
                <a:cubicBezTo>
                  <a:pt x="3982" y="4793"/>
                  <a:pt x="3991" y="4788"/>
                  <a:pt x="3999" y="4803"/>
                </a:cubicBezTo>
                <a:cubicBezTo>
                  <a:pt x="4007" y="4819"/>
                  <a:pt x="4016" y="4811"/>
                  <a:pt x="4020" y="4799"/>
                </a:cubicBezTo>
                <a:cubicBezTo>
                  <a:pt x="4023" y="4788"/>
                  <a:pt x="4025" y="4776"/>
                  <a:pt x="4024" y="4765"/>
                </a:cubicBezTo>
                <a:cubicBezTo>
                  <a:pt x="4024" y="4757"/>
                  <a:pt x="4011" y="4746"/>
                  <a:pt x="4021" y="4740"/>
                </a:cubicBezTo>
                <a:cubicBezTo>
                  <a:pt x="4034" y="4731"/>
                  <a:pt x="4034" y="4750"/>
                  <a:pt x="4041" y="4755"/>
                </a:cubicBezTo>
                <a:cubicBezTo>
                  <a:pt x="4046" y="4758"/>
                  <a:pt x="4050" y="4763"/>
                  <a:pt x="4057" y="4760"/>
                </a:cubicBezTo>
                <a:cubicBezTo>
                  <a:pt x="4064" y="4757"/>
                  <a:pt x="4065" y="4749"/>
                  <a:pt x="4064" y="4743"/>
                </a:cubicBezTo>
                <a:cubicBezTo>
                  <a:pt x="4062" y="4734"/>
                  <a:pt x="4058" y="4727"/>
                  <a:pt x="4051" y="4721"/>
                </a:cubicBezTo>
                <a:cubicBezTo>
                  <a:pt x="4037" y="4710"/>
                  <a:pt x="4043" y="4688"/>
                  <a:pt x="4059" y="4680"/>
                </a:cubicBezTo>
                <a:cubicBezTo>
                  <a:pt x="4080" y="4670"/>
                  <a:pt x="4099" y="4659"/>
                  <a:pt x="4101" y="4632"/>
                </a:cubicBezTo>
                <a:cubicBezTo>
                  <a:pt x="4104" y="4598"/>
                  <a:pt x="4085" y="4571"/>
                  <a:pt x="4051" y="4564"/>
                </a:cubicBezTo>
                <a:cubicBezTo>
                  <a:pt x="4044" y="4562"/>
                  <a:pt x="4037" y="4558"/>
                  <a:pt x="4030" y="4555"/>
                </a:cubicBezTo>
                <a:cubicBezTo>
                  <a:pt x="4024" y="4553"/>
                  <a:pt x="4017" y="4553"/>
                  <a:pt x="4020" y="4544"/>
                </a:cubicBezTo>
                <a:cubicBezTo>
                  <a:pt x="4021" y="4539"/>
                  <a:pt x="4024" y="4533"/>
                  <a:pt x="4030" y="4532"/>
                </a:cubicBezTo>
                <a:cubicBezTo>
                  <a:pt x="4065" y="4528"/>
                  <a:pt x="4070" y="4512"/>
                  <a:pt x="4065" y="4478"/>
                </a:cubicBezTo>
                <a:cubicBezTo>
                  <a:pt x="4061" y="4452"/>
                  <a:pt x="4055" y="4450"/>
                  <a:pt x="4036" y="4460"/>
                </a:cubicBezTo>
                <a:cubicBezTo>
                  <a:pt x="4007" y="4476"/>
                  <a:pt x="4019" y="4427"/>
                  <a:pt x="3995" y="4435"/>
                </a:cubicBezTo>
                <a:cubicBezTo>
                  <a:pt x="3994" y="4435"/>
                  <a:pt x="3992" y="4431"/>
                  <a:pt x="3990" y="4429"/>
                </a:cubicBezTo>
                <a:cubicBezTo>
                  <a:pt x="3990" y="4428"/>
                  <a:pt x="3991" y="4427"/>
                  <a:pt x="3991" y="4427"/>
                </a:cubicBezTo>
                <a:cubicBezTo>
                  <a:pt x="4004" y="4396"/>
                  <a:pt x="4003" y="4391"/>
                  <a:pt x="3975" y="4373"/>
                </a:cubicBezTo>
                <a:cubicBezTo>
                  <a:pt x="3964" y="4366"/>
                  <a:pt x="3956" y="4357"/>
                  <a:pt x="3966" y="4345"/>
                </a:cubicBezTo>
                <a:cubicBezTo>
                  <a:pt x="3979" y="4328"/>
                  <a:pt x="3982" y="4310"/>
                  <a:pt x="3981" y="4289"/>
                </a:cubicBezTo>
                <a:cubicBezTo>
                  <a:pt x="3980" y="4261"/>
                  <a:pt x="3962" y="4240"/>
                  <a:pt x="3935" y="4245"/>
                </a:cubicBezTo>
                <a:cubicBezTo>
                  <a:pt x="3905" y="4249"/>
                  <a:pt x="3899" y="4245"/>
                  <a:pt x="3895" y="4213"/>
                </a:cubicBezTo>
                <a:cubicBezTo>
                  <a:pt x="3900" y="4225"/>
                  <a:pt x="3910" y="4231"/>
                  <a:pt x="3921" y="4235"/>
                </a:cubicBezTo>
                <a:cubicBezTo>
                  <a:pt x="3929" y="4238"/>
                  <a:pt x="3936" y="4234"/>
                  <a:pt x="3932" y="4226"/>
                </a:cubicBezTo>
                <a:cubicBezTo>
                  <a:pt x="3923" y="4206"/>
                  <a:pt x="3932" y="4194"/>
                  <a:pt x="3946" y="4182"/>
                </a:cubicBezTo>
                <a:cubicBezTo>
                  <a:pt x="3952" y="4177"/>
                  <a:pt x="3947" y="4162"/>
                  <a:pt x="3959" y="4162"/>
                </a:cubicBezTo>
                <a:cubicBezTo>
                  <a:pt x="3971" y="4162"/>
                  <a:pt x="3971" y="4173"/>
                  <a:pt x="3974" y="4181"/>
                </a:cubicBezTo>
                <a:cubicBezTo>
                  <a:pt x="3981" y="4201"/>
                  <a:pt x="3999" y="4196"/>
                  <a:pt x="4011" y="4193"/>
                </a:cubicBezTo>
                <a:cubicBezTo>
                  <a:pt x="4026" y="4188"/>
                  <a:pt x="4010" y="4177"/>
                  <a:pt x="4009" y="4169"/>
                </a:cubicBezTo>
                <a:cubicBezTo>
                  <a:pt x="4009" y="4160"/>
                  <a:pt x="4003" y="4151"/>
                  <a:pt x="4002" y="4141"/>
                </a:cubicBezTo>
                <a:cubicBezTo>
                  <a:pt x="4002" y="4126"/>
                  <a:pt x="3998" y="4107"/>
                  <a:pt x="4023" y="4105"/>
                </a:cubicBezTo>
                <a:cubicBezTo>
                  <a:pt x="4046" y="4104"/>
                  <a:pt x="4046" y="4122"/>
                  <a:pt x="4049" y="4136"/>
                </a:cubicBezTo>
                <a:cubicBezTo>
                  <a:pt x="4051" y="4147"/>
                  <a:pt x="4049" y="4160"/>
                  <a:pt x="4056" y="4170"/>
                </a:cubicBezTo>
                <a:cubicBezTo>
                  <a:pt x="4072" y="4197"/>
                  <a:pt x="4060" y="4212"/>
                  <a:pt x="4035" y="4223"/>
                </a:cubicBezTo>
                <a:cubicBezTo>
                  <a:pt x="4027" y="4227"/>
                  <a:pt x="4009" y="4224"/>
                  <a:pt x="4013" y="4237"/>
                </a:cubicBezTo>
                <a:cubicBezTo>
                  <a:pt x="4017" y="4249"/>
                  <a:pt x="4020" y="4262"/>
                  <a:pt x="4032" y="4274"/>
                </a:cubicBezTo>
                <a:cubicBezTo>
                  <a:pt x="4048" y="4288"/>
                  <a:pt x="4059" y="4268"/>
                  <a:pt x="4073" y="4274"/>
                </a:cubicBezTo>
                <a:cubicBezTo>
                  <a:pt x="4066" y="4279"/>
                  <a:pt x="4057" y="4287"/>
                  <a:pt x="4065" y="4291"/>
                </a:cubicBezTo>
                <a:cubicBezTo>
                  <a:pt x="4102" y="4307"/>
                  <a:pt x="4065" y="4322"/>
                  <a:pt x="4065" y="4338"/>
                </a:cubicBezTo>
                <a:cubicBezTo>
                  <a:pt x="4060" y="4324"/>
                  <a:pt x="4051" y="4315"/>
                  <a:pt x="4037" y="4320"/>
                </a:cubicBezTo>
                <a:cubicBezTo>
                  <a:pt x="4019" y="4326"/>
                  <a:pt x="4032" y="4337"/>
                  <a:pt x="4034" y="4346"/>
                </a:cubicBezTo>
                <a:cubicBezTo>
                  <a:pt x="4034" y="4349"/>
                  <a:pt x="4034" y="4352"/>
                  <a:pt x="4033" y="4354"/>
                </a:cubicBezTo>
                <a:cubicBezTo>
                  <a:pt x="4029" y="4371"/>
                  <a:pt x="4036" y="4380"/>
                  <a:pt x="4049" y="4385"/>
                </a:cubicBezTo>
                <a:cubicBezTo>
                  <a:pt x="4074" y="4394"/>
                  <a:pt x="4091" y="4390"/>
                  <a:pt x="4105" y="4358"/>
                </a:cubicBezTo>
                <a:cubicBezTo>
                  <a:pt x="4110" y="4405"/>
                  <a:pt x="4141" y="4384"/>
                  <a:pt x="4149" y="4378"/>
                </a:cubicBezTo>
                <a:cubicBezTo>
                  <a:pt x="4173" y="4359"/>
                  <a:pt x="4174" y="4376"/>
                  <a:pt x="4179" y="4391"/>
                </a:cubicBezTo>
                <a:cubicBezTo>
                  <a:pt x="4188" y="4421"/>
                  <a:pt x="4186" y="4455"/>
                  <a:pt x="4210" y="4480"/>
                </a:cubicBezTo>
                <a:cubicBezTo>
                  <a:pt x="4219" y="4490"/>
                  <a:pt x="4214" y="4494"/>
                  <a:pt x="4204" y="4498"/>
                </a:cubicBezTo>
                <a:cubicBezTo>
                  <a:pt x="4186" y="4507"/>
                  <a:pt x="4186" y="4522"/>
                  <a:pt x="4204" y="4526"/>
                </a:cubicBezTo>
                <a:cubicBezTo>
                  <a:pt x="4222" y="4529"/>
                  <a:pt x="4223" y="4546"/>
                  <a:pt x="4234" y="4552"/>
                </a:cubicBezTo>
                <a:cubicBezTo>
                  <a:pt x="4258" y="4566"/>
                  <a:pt x="4232" y="4576"/>
                  <a:pt x="4232" y="4587"/>
                </a:cubicBezTo>
                <a:cubicBezTo>
                  <a:pt x="4232" y="4596"/>
                  <a:pt x="4229" y="4604"/>
                  <a:pt x="4236" y="4611"/>
                </a:cubicBezTo>
                <a:cubicBezTo>
                  <a:pt x="4251" y="4607"/>
                  <a:pt x="4261" y="4580"/>
                  <a:pt x="4275" y="4597"/>
                </a:cubicBezTo>
                <a:cubicBezTo>
                  <a:pt x="4291" y="4617"/>
                  <a:pt x="4304" y="4606"/>
                  <a:pt x="4322" y="4604"/>
                </a:cubicBezTo>
                <a:cubicBezTo>
                  <a:pt x="4302" y="4597"/>
                  <a:pt x="4295" y="4589"/>
                  <a:pt x="4303" y="4568"/>
                </a:cubicBezTo>
                <a:cubicBezTo>
                  <a:pt x="4306" y="4560"/>
                  <a:pt x="4310" y="4542"/>
                  <a:pt x="4302" y="4535"/>
                </a:cubicBezTo>
                <a:cubicBezTo>
                  <a:pt x="4277" y="4515"/>
                  <a:pt x="4290" y="4491"/>
                  <a:pt x="4291" y="4468"/>
                </a:cubicBezTo>
                <a:cubicBezTo>
                  <a:pt x="4292" y="4449"/>
                  <a:pt x="4282" y="4439"/>
                  <a:pt x="4263" y="4445"/>
                </a:cubicBezTo>
                <a:cubicBezTo>
                  <a:pt x="4255" y="4447"/>
                  <a:pt x="4249" y="4453"/>
                  <a:pt x="4242" y="4459"/>
                </a:cubicBezTo>
                <a:cubicBezTo>
                  <a:pt x="4222" y="4476"/>
                  <a:pt x="4211" y="4474"/>
                  <a:pt x="4207" y="4447"/>
                </a:cubicBezTo>
                <a:cubicBezTo>
                  <a:pt x="4204" y="4426"/>
                  <a:pt x="4173" y="4394"/>
                  <a:pt x="4221" y="4381"/>
                </a:cubicBezTo>
                <a:cubicBezTo>
                  <a:pt x="4223" y="4381"/>
                  <a:pt x="4223" y="4376"/>
                  <a:pt x="4224" y="4373"/>
                </a:cubicBezTo>
                <a:cubicBezTo>
                  <a:pt x="4229" y="4355"/>
                  <a:pt x="4240" y="4352"/>
                  <a:pt x="4257" y="4360"/>
                </a:cubicBezTo>
                <a:cubicBezTo>
                  <a:pt x="4263" y="4363"/>
                  <a:pt x="4272" y="4371"/>
                  <a:pt x="4279" y="4359"/>
                </a:cubicBezTo>
                <a:cubicBezTo>
                  <a:pt x="4283" y="4353"/>
                  <a:pt x="4300" y="4349"/>
                  <a:pt x="4306" y="4355"/>
                </a:cubicBezTo>
                <a:cubicBezTo>
                  <a:pt x="4313" y="4362"/>
                  <a:pt x="4330" y="4367"/>
                  <a:pt x="4314" y="4382"/>
                </a:cubicBezTo>
                <a:cubicBezTo>
                  <a:pt x="4308" y="4388"/>
                  <a:pt x="4303" y="4397"/>
                  <a:pt x="4312" y="4404"/>
                </a:cubicBezTo>
                <a:cubicBezTo>
                  <a:pt x="4320" y="4409"/>
                  <a:pt x="4327" y="4404"/>
                  <a:pt x="4332" y="4396"/>
                </a:cubicBezTo>
                <a:cubicBezTo>
                  <a:pt x="4335" y="4392"/>
                  <a:pt x="4336" y="4384"/>
                  <a:pt x="4344" y="4390"/>
                </a:cubicBezTo>
                <a:cubicBezTo>
                  <a:pt x="4349" y="4394"/>
                  <a:pt x="4352" y="4399"/>
                  <a:pt x="4348" y="4405"/>
                </a:cubicBezTo>
                <a:cubicBezTo>
                  <a:pt x="4341" y="4416"/>
                  <a:pt x="4346" y="4430"/>
                  <a:pt x="4355" y="4427"/>
                </a:cubicBezTo>
                <a:cubicBezTo>
                  <a:pt x="4379" y="4418"/>
                  <a:pt x="4404" y="4446"/>
                  <a:pt x="4427" y="4425"/>
                </a:cubicBezTo>
                <a:cubicBezTo>
                  <a:pt x="4429" y="4423"/>
                  <a:pt x="4435" y="4424"/>
                  <a:pt x="4446" y="4424"/>
                </a:cubicBezTo>
                <a:cubicBezTo>
                  <a:pt x="4435" y="4429"/>
                  <a:pt x="4427" y="4427"/>
                  <a:pt x="4427" y="4435"/>
                </a:cubicBezTo>
                <a:cubicBezTo>
                  <a:pt x="4428" y="4451"/>
                  <a:pt x="4445" y="4437"/>
                  <a:pt x="4450" y="4446"/>
                </a:cubicBezTo>
                <a:cubicBezTo>
                  <a:pt x="4445" y="4459"/>
                  <a:pt x="4429" y="4468"/>
                  <a:pt x="4440" y="4486"/>
                </a:cubicBezTo>
                <a:cubicBezTo>
                  <a:pt x="4445" y="4479"/>
                  <a:pt x="4450" y="4471"/>
                  <a:pt x="4457" y="4467"/>
                </a:cubicBezTo>
                <a:cubicBezTo>
                  <a:pt x="4479" y="4451"/>
                  <a:pt x="4504" y="4437"/>
                  <a:pt x="4492" y="4403"/>
                </a:cubicBezTo>
                <a:cubicBezTo>
                  <a:pt x="4491" y="4399"/>
                  <a:pt x="4488" y="4386"/>
                  <a:pt x="4502" y="4393"/>
                </a:cubicBezTo>
                <a:cubicBezTo>
                  <a:pt x="4513" y="4399"/>
                  <a:pt x="4513" y="4396"/>
                  <a:pt x="4513" y="4384"/>
                </a:cubicBezTo>
                <a:cubicBezTo>
                  <a:pt x="4512" y="4360"/>
                  <a:pt x="4531" y="4375"/>
                  <a:pt x="4540" y="4372"/>
                </a:cubicBezTo>
                <a:cubicBezTo>
                  <a:pt x="4557" y="4368"/>
                  <a:pt x="4552" y="4381"/>
                  <a:pt x="4552" y="4388"/>
                </a:cubicBezTo>
                <a:cubicBezTo>
                  <a:pt x="4550" y="4413"/>
                  <a:pt x="4558" y="4437"/>
                  <a:pt x="4544" y="4461"/>
                </a:cubicBezTo>
                <a:cubicBezTo>
                  <a:pt x="4540" y="4468"/>
                  <a:pt x="4544" y="4483"/>
                  <a:pt x="4558" y="4490"/>
                </a:cubicBezTo>
                <a:cubicBezTo>
                  <a:pt x="4577" y="4499"/>
                  <a:pt x="4573" y="4511"/>
                  <a:pt x="4557" y="4518"/>
                </a:cubicBezTo>
                <a:cubicBezTo>
                  <a:pt x="4533" y="4528"/>
                  <a:pt x="4519" y="4556"/>
                  <a:pt x="4488" y="4551"/>
                </a:cubicBezTo>
                <a:cubicBezTo>
                  <a:pt x="4484" y="4550"/>
                  <a:pt x="4479" y="4559"/>
                  <a:pt x="4474" y="4564"/>
                </a:cubicBezTo>
                <a:cubicBezTo>
                  <a:pt x="4455" y="4581"/>
                  <a:pt x="4449" y="4612"/>
                  <a:pt x="4418" y="4618"/>
                </a:cubicBezTo>
                <a:cubicBezTo>
                  <a:pt x="4410" y="4620"/>
                  <a:pt x="4404" y="4631"/>
                  <a:pt x="4407" y="4640"/>
                </a:cubicBezTo>
                <a:cubicBezTo>
                  <a:pt x="4413" y="4657"/>
                  <a:pt x="4419" y="4674"/>
                  <a:pt x="4428" y="4690"/>
                </a:cubicBezTo>
                <a:cubicBezTo>
                  <a:pt x="4434" y="4700"/>
                  <a:pt x="4452" y="4703"/>
                  <a:pt x="4454" y="4692"/>
                </a:cubicBezTo>
                <a:cubicBezTo>
                  <a:pt x="4463" y="4648"/>
                  <a:pt x="4483" y="4671"/>
                  <a:pt x="4502" y="4680"/>
                </a:cubicBezTo>
                <a:cubicBezTo>
                  <a:pt x="4515" y="4686"/>
                  <a:pt x="4528" y="4689"/>
                  <a:pt x="4542" y="4693"/>
                </a:cubicBezTo>
                <a:cubicBezTo>
                  <a:pt x="4547" y="4670"/>
                  <a:pt x="4525" y="4661"/>
                  <a:pt x="4520" y="4645"/>
                </a:cubicBezTo>
                <a:cubicBezTo>
                  <a:pt x="4544" y="4645"/>
                  <a:pt x="4544" y="4645"/>
                  <a:pt x="4544" y="4645"/>
                </a:cubicBezTo>
                <a:cubicBezTo>
                  <a:pt x="4527" y="4627"/>
                  <a:pt x="4513" y="4607"/>
                  <a:pt x="4491" y="4595"/>
                </a:cubicBezTo>
                <a:cubicBezTo>
                  <a:pt x="4485" y="4592"/>
                  <a:pt x="4481" y="4589"/>
                  <a:pt x="4482" y="4582"/>
                </a:cubicBezTo>
                <a:cubicBezTo>
                  <a:pt x="4484" y="4576"/>
                  <a:pt x="4489" y="4566"/>
                  <a:pt x="4494" y="4567"/>
                </a:cubicBezTo>
                <a:cubicBezTo>
                  <a:pt x="4526" y="4577"/>
                  <a:pt x="4539" y="4548"/>
                  <a:pt x="4560" y="4535"/>
                </a:cubicBezTo>
                <a:cubicBezTo>
                  <a:pt x="4587" y="4575"/>
                  <a:pt x="4565" y="4613"/>
                  <a:pt x="4559" y="4651"/>
                </a:cubicBezTo>
                <a:cubicBezTo>
                  <a:pt x="4566" y="4656"/>
                  <a:pt x="4566" y="4671"/>
                  <a:pt x="4576" y="4669"/>
                </a:cubicBezTo>
                <a:cubicBezTo>
                  <a:pt x="4591" y="4665"/>
                  <a:pt x="4571" y="4650"/>
                  <a:pt x="4582" y="4641"/>
                </a:cubicBezTo>
                <a:cubicBezTo>
                  <a:pt x="4595" y="4664"/>
                  <a:pt x="4623" y="4670"/>
                  <a:pt x="4637" y="4692"/>
                </a:cubicBezTo>
                <a:cubicBezTo>
                  <a:pt x="4644" y="4703"/>
                  <a:pt x="4653" y="4705"/>
                  <a:pt x="4664" y="4702"/>
                </a:cubicBezTo>
                <a:cubicBezTo>
                  <a:pt x="4667" y="4701"/>
                  <a:pt x="4671" y="4697"/>
                  <a:pt x="4671" y="4694"/>
                </a:cubicBezTo>
                <a:cubicBezTo>
                  <a:pt x="4671" y="4682"/>
                  <a:pt x="4661" y="4679"/>
                  <a:pt x="4653" y="4674"/>
                </a:cubicBezTo>
                <a:cubicBezTo>
                  <a:pt x="4629" y="4659"/>
                  <a:pt x="4606" y="4643"/>
                  <a:pt x="4593" y="4617"/>
                </a:cubicBezTo>
                <a:cubicBezTo>
                  <a:pt x="4590" y="4611"/>
                  <a:pt x="4583" y="4600"/>
                  <a:pt x="4594" y="4594"/>
                </a:cubicBezTo>
                <a:cubicBezTo>
                  <a:pt x="4604" y="4587"/>
                  <a:pt x="4612" y="4590"/>
                  <a:pt x="4618" y="4601"/>
                </a:cubicBezTo>
                <a:cubicBezTo>
                  <a:pt x="4621" y="4606"/>
                  <a:pt x="4625" y="4611"/>
                  <a:pt x="4634" y="4609"/>
                </a:cubicBezTo>
                <a:cubicBezTo>
                  <a:pt x="4656" y="4603"/>
                  <a:pt x="4676" y="4601"/>
                  <a:pt x="4670" y="4635"/>
                </a:cubicBezTo>
                <a:cubicBezTo>
                  <a:pt x="4669" y="4642"/>
                  <a:pt x="4671" y="4648"/>
                  <a:pt x="4679" y="4652"/>
                </a:cubicBezTo>
                <a:cubicBezTo>
                  <a:pt x="4695" y="4658"/>
                  <a:pt x="4716" y="4655"/>
                  <a:pt x="4727" y="4674"/>
                </a:cubicBezTo>
                <a:cubicBezTo>
                  <a:pt x="4740" y="4653"/>
                  <a:pt x="4762" y="4696"/>
                  <a:pt x="4775" y="4668"/>
                </a:cubicBezTo>
                <a:cubicBezTo>
                  <a:pt x="4782" y="4689"/>
                  <a:pt x="4799" y="4659"/>
                  <a:pt x="4802" y="4672"/>
                </a:cubicBezTo>
                <a:cubicBezTo>
                  <a:pt x="4811" y="4710"/>
                  <a:pt x="4823" y="4693"/>
                  <a:pt x="4838" y="4669"/>
                </a:cubicBezTo>
                <a:cubicBezTo>
                  <a:pt x="4841" y="4689"/>
                  <a:pt x="4841" y="4703"/>
                  <a:pt x="4846" y="4716"/>
                </a:cubicBezTo>
                <a:cubicBezTo>
                  <a:pt x="4851" y="4731"/>
                  <a:pt x="4858" y="4749"/>
                  <a:pt x="4878" y="4730"/>
                </a:cubicBezTo>
                <a:cubicBezTo>
                  <a:pt x="4883" y="4726"/>
                  <a:pt x="4889" y="4721"/>
                  <a:pt x="4892" y="4729"/>
                </a:cubicBezTo>
                <a:cubicBezTo>
                  <a:pt x="4906" y="4761"/>
                  <a:pt x="4912" y="4730"/>
                  <a:pt x="4918" y="4727"/>
                </a:cubicBezTo>
                <a:cubicBezTo>
                  <a:pt x="4951" y="4755"/>
                  <a:pt x="4983" y="4781"/>
                  <a:pt x="5015" y="4808"/>
                </a:cubicBezTo>
                <a:cubicBezTo>
                  <a:pt x="5014" y="4809"/>
                  <a:pt x="5010" y="4811"/>
                  <a:pt x="5008" y="4813"/>
                </a:cubicBezTo>
                <a:cubicBezTo>
                  <a:pt x="4997" y="4824"/>
                  <a:pt x="4991" y="4837"/>
                  <a:pt x="5002" y="4849"/>
                </a:cubicBezTo>
                <a:cubicBezTo>
                  <a:pt x="5015" y="4864"/>
                  <a:pt x="5023" y="4853"/>
                  <a:pt x="5031" y="4841"/>
                </a:cubicBezTo>
                <a:cubicBezTo>
                  <a:pt x="5035" y="4836"/>
                  <a:pt x="5040" y="4833"/>
                  <a:pt x="5044" y="4841"/>
                </a:cubicBezTo>
                <a:cubicBezTo>
                  <a:pt x="5056" y="4863"/>
                  <a:pt x="5072" y="4847"/>
                  <a:pt x="5085" y="4845"/>
                </a:cubicBezTo>
                <a:cubicBezTo>
                  <a:pt x="5099" y="4842"/>
                  <a:pt x="5092" y="4825"/>
                  <a:pt x="5094" y="4814"/>
                </a:cubicBezTo>
                <a:cubicBezTo>
                  <a:pt x="5095" y="4807"/>
                  <a:pt x="5086" y="4800"/>
                  <a:pt x="5096" y="4793"/>
                </a:cubicBezTo>
                <a:cubicBezTo>
                  <a:pt x="5110" y="4785"/>
                  <a:pt x="5104" y="4777"/>
                  <a:pt x="5092" y="4774"/>
                </a:cubicBezTo>
                <a:cubicBezTo>
                  <a:pt x="5066" y="4768"/>
                  <a:pt x="5041" y="4762"/>
                  <a:pt x="5048" y="4726"/>
                </a:cubicBezTo>
                <a:cubicBezTo>
                  <a:pt x="5049" y="4725"/>
                  <a:pt x="5047" y="4724"/>
                  <a:pt x="5047" y="4723"/>
                </a:cubicBezTo>
                <a:cubicBezTo>
                  <a:pt x="5040" y="4715"/>
                  <a:pt x="5045" y="4709"/>
                  <a:pt x="5053" y="4711"/>
                </a:cubicBezTo>
                <a:cubicBezTo>
                  <a:pt x="5076" y="4716"/>
                  <a:pt x="5075" y="4705"/>
                  <a:pt x="5074" y="4687"/>
                </a:cubicBezTo>
                <a:cubicBezTo>
                  <a:pt x="5073" y="4677"/>
                  <a:pt x="5078" y="4665"/>
                  <a:pt x="5084" y="4654"/>
                </a:cubicBezTo>
                <a:cubicBezTo>
                  <a:pt x="5090" y="4643"/>
                  <a:pt x="5089" y="4633"/>
                  <a:pt x="5072" y="4629"/>
                </a:cubicBezTo>
                <a:cubicBezTo>
                  <a:pt x="5038" y="4622"/>
                  <a:pt x="5034" y="4608"/>
                  <a:pt x="5056" y="4580"/>
                </a:cubicBezTo>
                <a:cubicBezTo>
                  <a:pt x="5067" y="4566"/>
                  <a:pt x="5059" y="4518"/>
                  <a:pt x="5042" y="4512"/>
                </a:cubicBezTo>
                <a:cubicBezTo>
                  <a:pt x="5024" y="4505"/>
                  <a:pt x="5020" y="4493"/>
                  <a:pt x="5015" y="4476"/>
                </a:cubicBezTo>
                <a:cubicBezTo>
                  <a:pt x="5006" y="4443"/>
                  <a:pt x="4956" y="4416"/>
                  <a:pt x="4934" y="4430"/>
                </a:cubicBezTo>
                <a:cubicBezTo>
                  <a:pt x="4928" y="4407"/>
                  <a:pt x="4931" y="4382"/>
                  <a:pt x="4920" y="4359"/>
                </a:cubicBezTo>
                <a:cubicBezTo>
                  <a:pt x="4952" y="4362"/>
                  <a:pt x="4967" y="4392"/>
                  <a:pt x="4997" y="4396"/>
                </a:cubicBezTo>
                <a:cubicBezTo>
                  <a:pt x="5026" y="4399"/>
                  <a:pt x="5042" y="4411"/>
                  <a:pt x="5028" y="4446"/>
                </a:cubicBezTo>
                <a:cubicBezTo>
                  <a:pt x="5025" y="4454"/>
                  <a:pt x="5036" y="4479"/>
                  <a:pt x="5044" y="4480"/>
                </a:cubicBezTo>
                <a:cubicBezTo>
                  <a:pt x="5064" y="4484"/>
                  <a:pt x="5082" y="4491"/>
                  <a:pt x="5098" y="4505"/>
                </a:cubicBezTo>
                <a:cubicBezTo>
                  <a:pt x="5104" y="4493"/>
                  <a:pt x="5089" y="4478"/>
                  <a:pt x="5103" y="4474"/>
                </a:cubicBezTo>
                <a:cubicBezTo>
                  <a:pt x="5139" y="4464"/>
                  <a:pt x="5121" y="4452"/>
                  <a:pt x="5107" y="4438"/>
                </a:cubicBezTo>
                <a:cubicBezTo>
                  <a:pt x="5100" y="4430"/>
                  <a:pt x="5089" y="4414"/>
                  <a:pt x="5099" y="4409"/>
                </a:cubicBezTo>
                <a:cubicBezTo>
                  <a:pt x="5120" y="4399"/>
                  <a:pt x="5126" y="4378"/>
                  <a:pt x="5141" y="4361"/>
                </a:cubicBezTo>
                <a:cubicBezTo>
                  <a:pt x="5150" y="4372"/>
                  <a:pt x="5157" y="4387"/>
                  <a:pt x="5175" y="4387"/>
                </a:cubicBezTo>
                <a:cubicBezTo>
                  <a:pt x="5168" y="4362"/>
                  <a:pt x="5184" y="4341"/>
                  <a:pt x="5177" y="4317"/>
                </a:cubicBezTo>
                <a:cubicBezTo>
                  <a:pt x="5186" y="4318"/>
                  <a:pt x="5190" y="4325"/>
                  <a:pt x="5198" y="4324"/>
                </a:cubicBezTo>
                <a:cubicBezTo>
                  <a:pt x="5206" y="4323"/>
                  <a:pt x="5213" y="4327"/>
                  <a:pt x="5217" y="4334"/>
                </a:cubicBezTo>
                <a:cubicBezTo>
                  <a:pt x="5225" y="4347"/>
                  <a:pt x="5237" y="4348"/>
                  <a:pt x="5250" y="4347"/>
                </a:cubicBezTo>
                <a:cubicBezTo>
                  <a:pt x="5273" y="4346"/>
                  <a:pt x="5289" y="4363"/>
                  <a:pt x="5278" y="4381"/>
                </a:cubicBezTo>
                <a:cubicBezTo>
                  <a:pt x="5264" y="4404"/>
                  <a:pt x="5273" y="4422"/>
                  <a:pt x="5280" y="4441"/>
                </a:cubicBezTo>
                <a:cubicBezTo>
                  <a:pt x="5302" y="4416"/>
                  <a:pt x="5316" y="4408"/>
                  <a:pt x="5331" y="4413"/>
                </a:cubicBezTo>
                <a:cubicBezTo>
                  <a:pt x="5320" y="4421"/>
                  <a:pt x="5319" y="4430"/>
                  <a:pt x="5324" y="4481"/>
                </a:cubicBezTo>
                <a:cubicBezTo>
                  <a:pt x="5314" y="4477"/>
                  <a:pt x="5304" y="4474"/>
                  <a:pt x="5295" y="4468"/>
                </a:cubicBezTo>
                <a:cubicBezTo>
                  <a:pt x="5290" y="4465"/>
                  <a:pt x="5286" y="4459"/>
                  <a:pt x="5281" y="4467"/>
                </a:cubicBezTo>
                <a:cubicBezTo>
                  <a:pt x="5277" y="4473"/>
                  <a:pt x="5282" y="4480"/>
                  <a:pt x="5287" y="4481"/>
                </a:cubicBezTo>
                <a:cubicBezTo>
                  <a:pt x="5306" y="4485"/>
                  <a:pt x="5321" y="4501"/>
                  <a:pt x="5341" y="4501"/>
                </a:cubicBezTo>
                <a:cubicBezTo>
                  <a:pt x="5364" y="4502"/>
                  <a:pt x="5371" y="4512"/>
                  <a:pt x="5361" y="4532"/>
                </a:cubicBezTo>
                <a:cubicBezTo>
                  <a:pt x="5358" y="4537"/>
                  <a:pt x="5356" y="4542"/>
                  <a:pt x="5353" y="4548"/>
                </a:cubicBezTo>
                <a:cubicBezTo>
                  <a:pt x="5348" y="4559"/>
                  <a:pt x="5350" y="4569"/>
                  <a:pt x="5359" y="4576"/>
                </a:cubicBezTo>
                <a:cubicBezTo>
                  <a:pt x="5369" y="4585"/>
                  <a:pt x="5373" y="4573"/>
                  <a:pt x="5379" y="4567"/>
                </a:cubicBezTo>
                <a:cubicBezTo>
                  <a:pt x="5386" y="4560"/>
                  <a:pt x="5400" y="4557"/>
                  <a:pt x="5403" y="4566"/>
                </a:cubicBezTo>
                <a:cubicBezTo>
                  <a:pt x="5412" y="4588"/>
                  <a:pt x="5439" y="4600"/>
                  <a:pt x="5437" y="4628"/>
                </a:cubicBezTo>
                <a:cubicBezTo>
                  <a:pt x="5454" y="4622"/>
                  <a:pt x="5461" y="4602"/>
                  <a:pt x="5481" y="4607"/>
                </a:cubicBezTo>
                <a:cubicBezTo>
                  <a:pt x="5504" y="4612"/>
                  <a:pt x="5512" y="4591"/>
                  <a:pt x="5518" y="4577"/>
                </a:cubicBezTo>
                <a:cubicBezTo>
                  <a:pt x="5524" y="4562"/>
                  <a:pt x="5507" y="4557"/>
                  <a:pt x="5495" y="4554"/>
                </a:cubicBezTo>
                <a:cubicBezTo>
                  <a:pt x="5490" y="4552"/>
                  <a:pt x="5487" y="4549"/>
                  <a:pt x="5486" y="4544"/>
                </a:cubicBezTo>
                <a:cubicBezTo>
                  <a:pt x="5482" y="4515"/>
                  <a:pt x="5453" y="4504"/>
                  <a:pt x="5439" y="4484"/>
                </a:cubicBezTo>
                <a:cubicBezTo>
                  <a:pt x="5435" y="4479"/>
                  <a:pt x="5426" y="4475"/>
                  <a:pt x="5423" y="4479"/>
                </a:cubicBezTo>
                <a:cubicBezTo>
                  <a:pt x="5413" y="4493"/>
                  <a:pt x="5403" y="4486"/>
                  <a:pt x="5399" y="4478"/>
                </a:cubicBezTo>
                <a:cubicBezTo>
                  <a:pt x="5393" y="4463"/>
                  <a:pt x="5413" y="4452"/>
                  <a:pt x="5408" y="4436"/>
                </a:cubicBezTo>
                <a:cubicBezTo>
                  <a:pt x="5418" y="4437"/>
                  <a:pt x="5423" y="4446"/>
                  <a:pt x="5432" y="4457"/>
                </a:cubicBezTo>
                <a:cubicBezTo>
                  <a:pt x="5428" y="4424"/>
                  <a:pt x="5458" y="4431"/>
                  <a:pt x="5468" y="4416"/>
                </a:cubicBezTo>
                <a:cubicBezTo>
                  <a:pt x="5468" y="4429"/>
                  <a:pt x="5472" y="4438"/>
                  <a:pt x="5478" y="4448"/>
                </a:cubicBezTo>
                <a:cubicBezTo>
                  <a:pt x="5483" y="4457"/>
                  <a:pt x="5489" y="4463"/>
                  <a:pt x="5497" y="4451"/>
                </a:cubicBezTo>
                <a:cubicBezTo>
                  <a:pt x="5512" y="4429"/>
                  <a:pt x="5525" y="4437"/>
                  <a:pt x="5538" y="4453"/>
                </a:cubicBezTo>
                <a:cubicBezTo>
                  <a:pt x="5548" y="4466"/>
                  <a:pt x="5554" y="4463"/>
                  <a:pt x="5555" y="4449"/>
                </a:cubicBezTo>
                <a:cubicBezTo>
                  <a:pt x="5557" y="4435"/>
                  <a:pt x="5568" y="4436"/>
                  <a:pt x="5576" y="4432"/>
                </a:cubicBezTo>
                <a:cubicBezTo>
                  <a:pt x="5580" y="4431"/>
                  <a:pt x="5584" y="4428"/>
                  <a:pt x="5586" y="4433"/>
                </a:cubicBezTo>
                <a:cubicBezTo>
                  <a:pt x="5588" y="4436"/>
                  <a:pt x="5589" y="4441"/>
                  <a:pt x="5586" y="4444"/>
                </a:cubicBezTo>
                <a:cubicBezTo>
                  <a:pt x="5560" y="4460"/>
                  <a:pt x="5566" y="4488"/>
                  <a:pt x="5563" y="4512"/>
                </a:cubicBezTo>
                <a:cubicBezTo>
                  <a:pt x="5560" y="4539"/>
                  <a:pt x="5572" y="4541"/>
                  <a:pt x="5599" y="4537"/>
                </a:cubicBezTo>
                <a:cubicBezTo>
                  <a:pt x="5627" y="4533"/>
                  <a:pt x="5618" y="4515"/>
                  <a:pt x="5619" y="4499"/>
                </a:cubicBezTo>
                <a:cubicBezTo>
                  <a:pt x="5639" y="4518"/>
                  <a:pt x="5654" y="4516"/>
                  <a:pt x="5651" y="4511"/>
                </a:cubicBezTo>
                <a:cubicBezTo>
                  <a:pt x="5637" y="4488"/>
                  <a:pt x="5677" y="4451"/>
                  <a:pt x="5631" y="4439"/>
                </a:cubicBezTo>
                <a:cubicBezTo>
                  <a:pt x="5626" y="4438"/>
                  <a:pt x="5622" y="4425"/>
                  <a:pt x="5622" y="4419"/>
                </a:cubicBezTo>
                <a:cubicBezTo>
                  <a:pt x="5624" y="4400"/>
                  <a:pt x="5628" y="4382"/>
                  <a:pt x="5631" y="4363"/>
                </a:cubicBezTo>
                <a:cubicBezTo>
                  <a:pt x="5642" y="4370"/>
                  <a:pt x="5636" y="4376"/>
                  <a:pt x="5636" y="4383"/>
                </a:cubicBezTo>
                <a:cubicBezTo>
                  <a:pt x="5635" y="4401"/>
                  <a:pt x="5663" y="4422"/>
                  <a:pt x="5676" y="4411"/>
                </a:cubicBezTo>
                <a:cubicBezTo>
                  <a:pt x="5684" y="4404"/>
                  <a:pt x="5690" y="4405"/>
                  <a:pt x="5697" y="4407"/>
                </a:cubicBezTo>
                <a:cubicBezTo>
                  <a:pt x="5722" y="4412"/>
                  <a:pt x="5739" y="4407"/>
                  <a:pt x="5737" y="4375"/>
                </a:cubicBezTo>
                <a:cubicBezTo>
                  <a:pt x="5747" y="4381"/>
                  <a:pt x="5748" y="4392"/>
                  <a:pt x="5758" y="4394"/>
                </a:cubicBezTo>
                <a:cubicBezTo>
                  <a:pt x="5766" y="4396"/>
                  <a:pt x="5778" y="4394"/>
                  <a:pt x="5774" y="4386"/>
                </a:cubicBezTo>
                <a:cubicBezTo>
                  <a:pt x="5764" y="4367"/>
                  <a:pt x="5761" y="4338"/>
                  <a:pt x="5747" y="4331"/>
                </a:cubicBezTo>
                <a:cubicBezTo>
                  <a:pt x="5724" y="4320"/>
                  <a:pt x="5725" y="4304"/>
                  <a:pt x="5718" y="4283"/>
                </a:cubicBezTo>
                <a:cubicBezTo>
                  <a:pt x="5727" y="4289"/>
                  <a:pt x="5732" y="4292"/>
                  <a:pt x="5736" y="4296"/>
                </a:cubicBezTo>
                <a:cubicBezTo>
                  <a:pt x="5740" y="4300"/>
                  <a:pt x="5743" y="4307"/>
                  <a:pt x="5750" y="4302"/>
                </a:cubicBezTo>
                <a:cubicBezTo>
                  <a:pt x="5755" y="4298"/>
                  <a:pt x="5754" y="4291"/>
                  <a:pt x="5751" y="4286"/>
                </a:cubicBezTo>
                <a:cubicBezTo>
                  <a:pt x="5748" y="4281"/>
                  <a:pt x="5743" y="4274"/>
                  <a:pt x="5739" y="4274"/>
                </a:cubicBezTo>
                <a:cubicBezTo>
                  <a:pt x="5716" y="4270"/>
                  <a:pt x="5723" y="4257"/>
                  <a:pt x="5728" y="4244"/>
                </a:cubicBezTo>
                <a:cubicBezTo>
                  <a:pt x="5730" y="4235"/>
                  <a:pt x="5728" y="4220"/>
                  <a:pt x="5720" y="4226"/>
                </a:cubicBezTo>
                <a:cubicBezTo>
                  <a:pt x="5691" y="4247"/>
                  <a:pt x="5673" y="4221"/>
                  <a:pt x="5654" y="4211"/>
                </a:cubicBezTo>
                <a:cubicBezTo>
                  <a:pt x="5646" y="4207"/>
                  <a:pt x="5621" y="4206"/>
                  <a:pt x="5628" y="4195"/>
                </a:cubicBezTo>
                <a:cubicBezTo>
                  <a:pt x="5641" y="4176"/>
                  <a:pt x="5646" y="4206"/>
                  <a:pt x="5658" y="4207"/>
                </a:cubicBezTo>
                <a:cubicBezTo>
                  <a:pt x="5665" y="4208"/>
                  <a:pt x="5672" y="4216"/>
                  <a:pt x="5679" y="4209"/>
                </a:cubicBezTo>
                <a:cubicBezTo>
                  <a:pt x="5687" y="4202"/>
                  <a:pt x="5681" y="4195"/>
                  <a:pt x="5677" y="4189"/>
                </a:cubicBezTo>
                <a:cubicBezTo>
                  <a:pt x="5664" y="4168"/>
                  <a:pt x="5661" y="4143"/>
                  <a:pt x="5643" y="4126"/>
                </a:cubicBezTo>
                <a:cubicBezTo>
                  <a:pt x="5628" y="4112"/>
                  <a:pt x="5630" y="4097"/>
                  <a:pt x="5645" y="4084"/>
                </a:cubicBezTo>
                <a:cubicBezTo>
                  <a:pt x="5657" y="4074"/>
                  <a:pt x="5665" y="4067"/>
                  <a:pt x="5642" y="4060"/>
                </a:cubicBezTo>
                <a:cubicBezTo>
                  <a:pt x="5634" y="4058"/>
                  <a:pt x="5623" y="4049"/>
                  <a:pt x="5620" y="4045"/>
                </a:cubicBezTo>
                <a:cubicBezTo>
                  <a:pt x="5607" y="4019"/>
                  <a:pt x="5609" y="4018"/>
                  <a:pt x="5583" y="4020"/>
                </a:cubicBezTo>
                <a:cubicBezTo>
                  <a:pt x="5566" y="4021"/>
                  <a:pt x="5566" y="4016"/>
                  <a:pt x="5572" y="4002"/>
                </a:cubicBezTo>
                <a:cubicBezTo>
                  <a:pt x="5576" y="3991"/>
                  <a:pt x="5581" y="3987"/>
                  <a:pt x="5592" y="3986"/>
                </a:cubicBezTo>
                <a:cubicBezTo>
                  <a:pt x="5615" y="3986"/>
                  <a:pt x="5615" y="3949"/>
                  <a:pt x="5643" y="3955"/>
                </a:cubicBezTo>
                <a:cubicBezTo>
                  <a:pt x="5642" y="3950"/>
                  <a:pt x="5643" y="3945"/>
                  <a:pt x="5641" y="3941"/>
                </a:cubicBezTo>
                <a:cubicBezTo>
                  <a:pt x="5639" y="3935"/>
                  <a:pt x="5634" y="3929"/>
                  <a:pt x="5633" y="3923"/>
                </a:cubicBezTo>
                <a:cubicBezTo>
                  <a:pt x="5630" y="3903"/>
                  <a:pt x="5612" y="3905"/>
                  <a:pt x="5601" y="3902"/>
                </a:cubicBezTo>
                <a:cubicBezTo>
                  <a:pt x="5590" y="3899"/>
                  <a:pt x="5576" y="3908"/>
                  <a:pt x="5575" y="3924"/>
                </a:cubicBezTo>
                <a:cubicBezTo>
                  <a:pt x="5574" y="3935"/>
                  <a:pt x="5568" y="3942"/>
                  <a:pt x="5564" y="3951"/>
                </a:cubicBezTo>
                <a:cubicBezTo>
                  <a:pt x="5563" y="3954"/>
                  <a:pt x="5564" y="3965"/>
                  <a:pt x="5558" y="3958"/>
                </a:cubicBezTo>
                <a:cubicBezTo>
                  <a:pt x="5537" y="3935"/>
                  <a:pt x="5514" y="3984"/>
                  <a:pt x="5494" y="3954"/>
                </a:cubicBezTo>
                <a:cubicBezTo>
                  <a:pt x="5493" y="3952"/>
                  <a:pt x="5491" y="3962"/>
                  <a:pt x="5488" y="3965"/>
                </a:cubicBezTo>
                <a:cubicBezTo>
                  <a:pt x="5482" y="3974"/>
                  <a:pt x="5471" y="3972"/>
                  <a:pt x="5463" y="3972"/>
                </a:cubicBezTo>
                <a:cubicBezTo>
                  <a:pt x="5458" y="3972"/>
                  <a:pt x="5450" y="3966"/>
                  <a:pt x="5450" y="3958"/>
                </a:cubicBezTo>
                <a:cubicBezTo>
                  <a:pt x="5450" y="3946"/>
                  <a:pt x="5461" y="3946"/>
                  <a:pt x="5465" y="3942"/>
                </a:cubicBezTo>
                <a:cubicBezTo>
                  <a:pt x="5471" y="3935"/>
                  <a:pt x="5507" y="3941"/>
                  <a:pt x="5480" y="3916"/>
                </a:cubicBezTo>
                <a:cubicBezTo>
                  <a:pt x="5476" y="3913"/>
                  <a:pt x="5482" y="3910"/>
                  <a:pt x="5484" y="3906"/>
                </a:cubicBezTo>
                <a:cubicBezTo>
                  <a:pt x="5498" y="3884"/>
                  <a:pt x="5493" y="3873"/>
                  <a:pt x="5466" y="3871"/>
                </a:cubicBezTo>
                <a:cubicBezTo>
                  <a:pt x="5458" y="3870"/>
                  <a:pt x="5450" y="3871"/>
                  <a:pt x="5442" y="3871"/>
                </a:cubicBezTo>
                <a:cubicBezTo>
                  <a:pt x="5469" y="3864"/>
                  <a:pt x="5489" y="3856"/>
                  <a:pt x="5459" y="3825"/>
                </a:cubicBezTo>
                <a:cubicBezTo>
                  <a:pt x="5467" y="3823"/>
                  <a:pt x="5473" y="3822"/>
                  <a:pt x="5478" y="3821"/>
                </a:cubicBezTo>
                <a:cubicBezTo>
                  <a:pt x="5523" y="3775"/>
                  <a:pt x="5523" y="3775"/>
                  <a:pt x="5523" y="3775"/>
                </a:cubicBezTo>
                <a:cubicBezTo>
                  <a:pt x="5556" y="3779"/>
                  <a:pt x="5547" y="3754"/>
                  <a:pt x="5548" y="3737"/>
                </a:cubicBezTo>
                <a:cubicBezTo>
                  <a:pt x="5549" y="3730"/>
                  <a:pt x="5547" y="3721"/>
                  <a:pt x="5557" y="3723"/>
                </a:cubicBezTo>
                <a:cubicBezTo>
                  <a:pt x="5565" y="3724"/>
                  <a:pt x="5572" y="3731"/>
                  <a:pt x="5567" y="3740"/>
                </a:cubicBezTo>
                <a:cubicBezTo>
                  <a:pt x="5562" y="3751"/>
                  <a:pt x="5564" y="3760"/>
                  <a:pt x="5571" y="3767"/>
                </a:cubicBezTo>
                <a:cubicBezTo>
                  <a:pt x="5581" y="3777"/>
                  <a:pt x="5587" y="3789"/>
                  <a:pt x="5592" y="3802"/>
                </a:cubicBezTo>
                <a:cubicBezTo>
                  <a:pt x="5597" y="3815"/>
                  <a:pt x="5605" y="3809"/>
                  <a:pt x="5606" y="3802"/>
                </a:cubicBezTo>
                <a:cubicBezTo>
                  <a:pt x="5608" y="3785"/>
                  <a:pt x="5617" y="3788"/>
                  <a:pt x="5625" y="3794"/>
                </a:cubicBezTo>
                <a:cubicBezTo>
                  <a:pt x="5645" y="3807"/>
                  <a:pt x="5672" y="3799"/>
                  <a:pt x="5689" y="3819"/>
                </a:cubicBezTo>
                <a:cubicBezTo>
                  <a:pt x="5693" y="3823"/>
                  <a:pt x="5701" y="3822"/>
                  <a:pt x="5704" y="3816"/>
                </a:cubicBezTo>
                <a:cubicBezTo>
                  <a:pt x="5707" y="3810"/>
                  <a:pt x="5703" y="3805"/>
                  <a:pt x="5698" y="3801"/>
                </a:cubicBezTo>
                <a:cubicBezTo>
                  <a:pt x="5690" y="3795"/>
                  <a:pt x="5677" y="3796"/>
                  <a:pt x="5675" y="3785"/>
                </a:cubicBezTo>
                <a:cubicBezTo>
                  <a:pt x="5669" y="3756"/>
                  <a:pt x="5656" y="3778"/>
                  <a:pt x="5642" y="3783"/>
                </a:cubicBezTo>
                <a:cubicBezTo>
                  <a:pt x="5652" y="3770"/>
                  <a:pt x="5653" y="3760"/>
                  <a:pt x="5646" y="3748"/>
                </a:cubicBezTo>
                <a:cubicBezTo>
                  <a:pt x="5635" y="3731"/>
                  <a:pt x="5646" y="3727"/>
                  <a:pt x="5660" y="3729"/>
                </a:cubicBezTo>
                <a:cubicBezTo>
                  <a:pt x="5672" y="3731"/>
                  <a:pt x="5683" y="3735"/>
                  <a:pt x="5689" y="3720"/>
                </a:cubicBezTo>
                <a:cubicBezTo>
                  <a:pt x="5691" y="3716"/>
                  <a:pt x="5696" y="3717"/>
                  <a:pt x="5699" y="3720"/>
                </a:cubicBezTo>
                <a:cubicBezTo>
                  <a:pt x="5714" y="3740"/>
                  <a:pt x="5739" y="3747"/>
                  <a:pt x="5756" y="3766"/>
                </a:cubicBezTo>
                <a:cubicBezTo>
                  <a:pt x="5748" y="3775"/>
                  <a:pt x="5720" y="3780"/>
                  <a:pt x="5744" y="3795"/>
                </a:cubicBezTo>
                <a:cubicBezTo>
                  <a:pt x="5760" y="3806"/>
                  <a:pt x="5784" y="3800"/>
                  <a:pt x="5798" y="3818"/>
                </a:cubicBezTo>
                <a:cubicBezTo>
                  <a:pt x="5801" y="3821"/>
                  <a:pt x="5804" y="3816"/>
                  <a:pt x="5806" y="3812"/>
                </a:cubicBezTo>
                <a:cubicBezTo>
                  <a:pt x="5809" y="3804"/>
                  <a:pt x="5814" y="3797"/>
                  <a:pt x="5819" y="3790"/>
                </a:cubicBezTo>
                <a:cubicBezTo>
                  <a:pt x="5826" y="3778"/>
                  <a:pt x="5818" y="3759"/>
                  <a:pt x="5823" y="3757"/>
                </a:cubicBezTo>
                <a:cubicBezTo>
                  <a:pt x="5843" y="3747"/>
                  <a:pt x="5842" y="3735"/>
                  <a:pt x="5836" y="3719"/>
                </a:cubicBezTo>
                <a:cubicBezTo>
                  <a:pt x="5830" y="3700"/>
                  <a:pt x="5814" y="3696"/>
                  <a:pt x="5797" y="3696"/>
                </a:cubicBezTo>
                <a:cubicBezTo>
                  <a:pt x="5802" y="3686"/>
                  <a:pt x="5824" y="3685"/>
                  <a:pt x="5815" y="3671"/>
                </a:cubicBezTo>
                <a:cubicBezTo>
                  <a:pt x="5807" y="3659"/>
                  <a:pt x="5790" y="3661"/>
                  <a:pt x="5780" y="3673"/>
                </a:cubicBezTo>
                <a:cubicBezTo>
                  <a:pt x="5773" y="3682"/>
                  <a:pt x="5764" y="3682"/>
                  <a:pt x="5757" y="3678"/>
                </a:cubicBezTo>
                <a:cubicBezTo>
                  <a:pt x="5747" y="3673"/>
                  <a:pt x="5740" y="3658"/>
                  <a:pt x="5744" y="3651"/>
                </a:cubicBezTo>
                <a:cubicBezTo>
                  <a:pt x="5755" y="3623"/>
                  <a:pt x="5729" y="3618"/>
                  <a:pt x="5718" y="3617"/>
                </a:cubicBezTo>
                <a:cubicBezTo>
                  <a:pt x="5706" y="3616"/>
                  <a:pt x="5683" y="3620"/>
                  <a:pt x="5686" y="3645"/>
                </a:cubicBezTo>
                <a:cubicBezTo>
                  <a:pt x="5687" y="3652"/>
                  <a:pt x="5683" y="3654"/>
                  <a:pt x="5678" y="3654"/>
                </a:cubicBezTo>
                <a:cubicBezTo>
                  <a:pt x="5672" y="3653"/>
                  <a:pt x="5671" y="3649"/>
                  <a:pt x="5671" y="3643"/>
                </a:cubicBezTo>
                <a:cubicBezTo>
                  <a:pt x="5672" y="3622"/>
                  <a:pt x="5685" y="3601"/>
                  <a:pt x="5671" y="3579"/>
                </a:cubicBezTo>
                <a:cubicBezTo>
                  <a:pt x="5668" y="3574"/>
                  <a:pt x="5677" y="3576"/>
                  <a:pt x="5678" y="3574"/>
                </a:cubicBezTo>
                <a:cubicBezTo>
                  <a:pt x="5689" y="3559"/>
                  <a:pt x="5717" y="3570"/>
                  <a:pt x="5722" y="3549"/>
                </a:cubicBezTo>
                <a:cubicBezTo>
                  <a:pt x="5727" y="3530"/>
                  <a:pt x="5736" y="3508"/>
                  <a:pt x="5710" y="3492"/>
                </a:cubicBezTo>
                <a:cubicBezTo>
                  <a:pt x="5733" y="3493"/>
                  <a:pt x="5752" y="3494"/>
                  <a:pt x="5775" y="3496"/>
                </a:cubicBezTo>
                <a:cubicBezTo>
                  <a:pt x="5764" y="3472"/>
                  <a:pt x="5759" y="3451"/>
                  <a:pt x="5772" y="3430"/>
                </a:cubicBezTo>
                <a:cubicBezTo>
                  <a:pt x="5774" y="3428"/>
                  <a:pt x="5773" y="3424"/>
                  <a:pt x="5772" y="3422"/>
                </a:cubicBezTo>
                <a:cubicBezTo>
                  <a:pt x="5750" y="3383"/>
                  <a:pt x="5733" y="3339"/>
                  <a:pt x="5682" y="3327"/>
                </a:cubicBezTo>
                <a:cubicBezTo>
                  <a:pt x="5659" y="3321"/>
                  <a:pt x="5654" y="3291"/>
                  <a:pt x="5673" y="3275"/>
                </a:cubicBezTo>
                <a:cubicBezTo>
                  <a:pt x="5682" y="3268"/>
                  <a:pt x="5681" y="3264"/>
                  <a:pt x="5677" y="3256"/>
                </a:cubicBezTo>
                <a:cubicBezTo>
                  <a:pt x="5664" y="3231"/>
                  <a:pt x="5683" y="3228"/>
                  <a:pt x="5700" y="3222"/>
                </a:cubicBezTo>
                <a:cubicBezTo>
                  <a:pt x="5721" y="3215"/>
                  <a:pt x="5722" y="3229"/>
                  <a:pt x="5726" y="3241"/>
                </a:cubicBezTo>
                <a:cubicBezTo>
                  <a:pt x="5729" y="3254"/>
                  <a:pt x="5734" y="3265"/>
                  <a:pt x="5749" y="3257"/>
                </a:cubicBezTo>
                <a:cubicBezTo>
                  <a:pt x="5762" y="3251"/>
                  <a:pt x="5780" y="3249"/>
                  <a:pt x="5788" y="3242"/>
                </a:cubicBezTo>
                <a:cubicBezTo>
                  <a:pt x="5805" y="3228"/>
                  <a:pt x="5802" y="3196"/>
                  <a:pt x="5829" y="3186"/>
                </a:cubicBezTo>
                <a:cubicBezTo>
                  <a:pt x="5816" y="3165"/>
                  <a:pt x="5836" y="3152"/>
                  <a:pt x="5845" y="3142"/>
                </a:cubicBezTo>
                <a:cubicBezTo>
                  <a:pt x="5859" y="3125"/>
                  <a:pt x="5863" y="3109"/>
                  <a:pt x="5850" y="3096"/>
                </a:cubicBezTo>
                <a:cubicBezTo>
                  <a:pt x="5837" y="3081"/>
                  <a:pt x="5821" y="3060"/>
                  <a:pt x="5794" y="3077"/>
                </a:cubicBezTo>
                <a:cubicBezTo>
                  <a:pt x="5791" y="3080"/>
                  <a:pt x="5783" y="3082"/>
                  <a:pt x="5781" y="3080"/>
                </a:cubicBezTo>
                <a:cubicBezTo>
                  <a:pt x="5759" y="3061"/>
                  <a:pt x="5753" y="3077"/>
                  <a:pt x="5749" y="3096"/>
                </a:cubicBezTo>
                <a:cubicBezTo>
                  <a:pt x="5737" y="3088"/>
                  <a:pt x="5728" y="3081"/>
                  <a:pt x="5736" y="3067"/>
                </a:cubicBezTo>
                <a:cubicBezTo>
                  <a:pt x="5740" y="3060"/>
                  <a:pt x="5743" y="3054"/>
                  <a:pt x="5754" y="3055"/>
                </a:cubicBezTo>
                <a:cubicBezTo>
                  <a:pt x="5767" y="3057"/>
                  <a:pt x="5787" y="3059"/>
                  <a:pt x="5792" y="3052"/>
                </a:cubicBezTo>
                <a:cubicBezTo>
                  <a:pt x="5802" y="3038"/>
                  <a:pt x="5789" y="3023"/>
                  <a:pt x="5779" y="3010"/>
                </a:cubicBezTo>
                <a:cubicBezTo>
                  <a:pt x="5778" y="3008"/>
                  <a:pt x="5776" y="3006"/>
                  <a:pt x="5775" y="3003"/>
                </a:cubicBezTo>
                <a:cubicBezTo>
                  <a:pt x="5760" y="2977"/>
                  <a:pt x="5763" y="2969"/>
                  <a:pt x="5792" y="2967"/>
                </a:cubicBezTo>
                <a:cubicBezTo>
                  <a:pt x="5834" y="2962"/>
                  <a:pt x="5843" y="2969"/>
                  <a:pt x="5850" y="3007"/>
                </a:cubicBezTo>
                <a:cubicBezTo>
                  <a:pt x="5852" y="3019"/>
                  <a:pt x="5854" y="3040"/>
                  <a:pt x="5867" y="3039"/>
                </a:cubicBezTo>
                <a:cubicBezTo>
                  <a:pt x="5883" y="3037"/>
                  <a:pt x="5883" y="3017"/>
                  <a:pt x="5881" y="3002"/>
                </a:cubicBezTo>
                <a:cubicBezTo>
                  <a:pt x="5880" y="2998"/>
                  <a:pt x="5873" y="2991"/>
                  <a:pt x="5880" y="2991"/>
                </a:cubicBezTo>
                <a:cubicBezTo>
                  <a:pt x="5902" y="2991"/>
                  <a:pt x="5894" y="2980"/>
                  <a:pt x="5889" y="2971"/>
                </a:cubicBezTo>
                <a:cubicBezTo>
                  <a:pt x="5886" y="2965"/>
                  <a:pt x="5886" y="2963"/>
                  <a:pt x="5893" y="2963"/>
                </a:cubicBezTo>
                <a:cubicBezTo>
                  <a:pt x="5902" y="2962"/>
                  <a:pt x="5910" y="2961"/>
                  <a:pt x="5909" y="2950"/>
                </a:cubicBezTo>
                <a:cubicBezTo>
                  <a:pt x="5908" y="2940"/>
                  <a:pt x="5900" y="2935"/>
                  <a:pt x="5892" y="2932"/>
                </a:cubicBezTo>
                <a:cubicBezTo>
                  <a:pt x="5870" y="2925"/>
                  <a:pt x="5849" y="2913"/>
                  <a:pt x="5824" y="2923"/>
                </a:cubicBezTo>
                <a:cubicBezTo>
                  <a:pt x="5817" y="2926"/>
                  <a:pt x="5804" y="2925"/>
                  <a:pt x="5810" y="2914"/>
                </a:cubicBezTo>
                <a:cubicBezTo>
                  <a:pt x="5817" y="2904"/>
                  <a:pt x="5810" y="2893"/>
                  <a:pt x="5816" y="2885"/>
                </a:cubicBezTo>
                <a:cubicBezTo>
                  <a:pt x="5830" y="2865"/>
                  <a:pt x="5818" y="2861"/>
                  <a:pt x="5802" y="2860"/>
                </a:cubicBezTo>
                <a:cubicBezTo>
                  <a:pt x="5776" y="2859"/>
                  <a:pt x="5755" y="2857"/>
                  <a:pt x="5750" y="2823"/>
                </a:cubicBezTo>
                <a:cubicBezTo>
                  <a:pt x="5747" y="2805"/>
                  <a:pt x="5749" y="2788"/>
                  <a:pt x="5758" y="2780"/>
                </a:cubicBezTo>
                <a:cubicBezTo>
                  <a:pt x="5772" y="2770"/>
                  <a:pt x="5775" y="2758"/>
                  <a:pt x="5777" y="2744"/>
                </a:cubicBezTo>
                <a:cubicBezTo>
                  <a:pt x="5780" y="2727"/>
                  <a:pt x="5794" y="2718"/>
                  <a:pt x="5805" y="2729"/>
                </a:cubicBezTo>
                <a:cubicBezTo>
                  <a:pt x="5827" y="2748"/>
                  <a:pt x="5842" y="2741"/>
                  <a:pt x="5857" y="2724"/>
                </a:cubicBezTo>
                <a:cubicBezTo>
                  <a:pt x="5865" y="2731"/>
                  <a:pt x="5856" y="2746"/>
                  <a:pt x="5870" y="2745"/>
                </a:cubicBezTo>
                <a:cubicBezTo>
                  <a:pt x="5880" y="2745"/>
                  <a:pt x="5883" y="2734"/>
                  <a:pt x="5886" y="2726"/>
                </a:cubicBezTo>
                <a:cubicBezTo>
                  <a:pt x="5888" y="2721"/>
                  <a:pt x="5888" y="2715"/>
                  <a:pt x="5889" y="2709"/>
                </a:cubicBezTo>
                <a:cubicBezTo>
                  <a:pt x="5889" y="2703"/>
                  <a:pt x="5891" y="2696"/>
                  <a:pt x="5899" y="2700"/>
                </a:cubicBezTo>
                <a:cubicBezTo>
                  <a:pt x="5914" y="2709"/>
                  <a:pt x="5916" y="2698"/>
                  <a:pt x="5918" y="2689"/>
                </a:cubicBezTo>
                <a:cubicBezTo>
                  <a:pt x="5920" y="2675"/>
                  <a:pt x="5931" y="2665"/>
                  <a:pt x="5940" y="2667"/>
                </a:cubicBezTo>
                <a:cubicBezTo>
                  <a:pt x="5973" y="2674"/>
                  <a:pt x="5955" y="2654"/>
                  <a:pt x="5952" y="2646"/>
                </a:cubicBezTo>
                <a:cubicBezTo>
                  <a:pt x="5947" y="2633"/>
                  <a:pt x="5934" y="2622"/>
                  <a:pt x="5943" y="2608"/>
                </a:cubicBezTo>
                <a:cubicBezTo>
                  <a:pt x="5956" y="2589"/>
                  <a:pt x="5952" y="2578"/>
                  <a:pt x="5933" y="2570"/>
                </a:cubicBezTo>
                <a:cubicBezTo>
                  <a:pt x="5929" y="2568"/>
                  <a:pt x="5926" y="2565"/>
                  <a:pt x="5927" y="2561"/>
                </a:cubicBezTo>
                <a:cubicBezTo>
                  <a:pt x="5929" y="2555"/>
                  <a:pt x="5935" y="2558"/>
                  <a:pt x="5939" y="2556"/>
                </a:cubicBezTo>
                <a:cubicBezTo>
                  <a:pt x="5960" y="2548"/>
                  <a:pt x="5963" y="2574"/>
                  <a:pt x="5979" y="2579"/>
                </a:cubicBezTo>
                <a:cubicBezTo>
                  <a:pt x="5984" y="2561"/>
                  <a:pt x="5982" y="2543"/>
                  <a:pt x="5992" y="2527"/>
                </a:cubicBezTo>
                <a:cubicBezTo>
                  <a:pt x="5995" y="2531"/>
                  <a:pt x="5997" y="2534"/>
                  <a:pt x="6000" y="2537"/>
                </a:cubicBezTo>
                <a:cubicBezTo>
                  <a:pt x="6007" y="2543"/>
                  <a:pt x="6014" y="2556"/>
                  <a:pt x="6024" y="2547"/>
                </a:cubicBezTo>
                <a:cubicBezTo>
                  <a:pt x="6034" y="2538"/>
                  <a:pt x="6019" y="2532"/>
                  <a:pt x="6015" y="2524"/>
                </a:cubicBezTo>
                <a:close/>
                <a:moveTo>
                  <a:pt x="5583" y="1521"/>
                </a:moveTo>
                <a:cubicBezTo>
                  <a:pt x="5602" y="1539"/>
                  <a:pt x="5609" y="1566"/>
                  <a:pt x="5638" y="1563"/>
                </a:cubicBezTo>
                <a:cubicBezTo>
                  <a:pt x="5647" y="1563"/>
                  <a:pt x="5643" y="1576"/>
                  <a:pt x="5641" y="1583"/>
                </a:cubicBezTo>
                <a:cubicBezTo>
                  <a:pt x="5632" y="1608"/>
                  <a:pt x="5611" y="1619"/>
                  <a:pt x="5588" y="1629"/>
                </a:cubicBezTo>
                <a:cubicBezTo>
                  <a:pt x="5598" y="1614"/>
                  <a:pt x="5608" y="1599"/>
                  <a:pt x="5618" y="1584"/>
                </a:cubicBezTo>
                <a:cubicBezTo>
                  <a:pt x="5621" y="1579"/>
                  <a:pt x="5624" y="1574"/>
                  <a:pt x="5619" y="1568"/>
                </a:cubicBezTo>
                <a:cubicBezTo>
                  <a:pt x="5615" y="1564"/>
                  <a:pt x="5609" y="1565"/>
                  <a:pt x="5606" y="1568"/>
                </a:cubicBezTo>
                <a:cubicBezTo>
                  <a:pt x="5582" y="1586"/>
                  <a:pt x="5574" y="1565"/>
                  <a:pt x="5561" y="1549"/>
                </a:cubicBezTo>
                <a:cubicBezTo>
                  <a:pt x="5579" y="1551"/>
                  <a:pt x="5580" y="1537"/>
                  <a:pt x="5583" y="1521"/>
                </a:cubicBezTo>
                <a:close/>
                <a:moveTo>
                  <a:pt x="313" y="2993"/>
                </a:moveTo>
                <a:cubicBezTo>
                  <a:pt x="295" y="3000"/>
                  <a:pt x="278" y="3012"/>
                  <a:pt x="255" y="3010"/>
                </a:cubicBezTo>
                <a:cubicBezTo>
                  <a:pt x="263" y="3002"/>
                  <a:pt x="259" y="2985"/>
                  <a:pt x="281" y="2988"/>
                </a:cubicBezTo>
                <a:cubicBezTo>
                  <a:pt x="293" y="2989"/>
                  <a:pt x="297" y="2972"/>
                  <a:pt x="285" y="2965"/>
                </a:cubicBezTo>
                <a:cubicBezTo>
                  <a:pt x="258" y="2949"/>
                  <a:pt x="274" y="2933"/>
                  <a:pt x="284" y="2920"/>
                </a:cubicBezTo>
                <a:cubicBezTo>
                  <a:pt x="291" y="2912"/>
                  <a:pt x="290" y="2907"/>
                  <a:pt x="284" y="2901"/>
                </a:cubicBezTo>
                <a:cubicBezTo>
                  <a:pt x="262" y="2876"/>
                  <a:pt x="289" y="2875"/>
                  <a:pt x="300" y="2871"/>
                </a:cubicBezTo>
                <a:cubicBezTo>
                  <a:pt x="311" y="2867"/>
                  <a:pt x="322" y="2875"/>
                  <a:pt x="312" y="2886"/>
                </a:cubicBezTo>
                <a:cubicBezTo>
                  <a:pt x="295" y="2906"/>
                  <a:pt x="311" y="2930"/>
                  <a:pt x="300" y="2950"/>
                </a:cubicBezTo>
                <a:cubicBezTo>
                  <a:pt x="296" y="2956"/>
                  <a:pt x="304" y="2968"/>
                  <a:pt x="314" y="2972"/>
                </a:cubicBezTo>
                <a:cubicBezTo>
                  <a:pt x="334" y="2980"/>
                  <a:pt x="326" y="2987"/>
                  <a:pt x="313" y="2993"/>
                </a:cubicBezTo>
                <a:close/>
                <a:moveTo>
                  <a:pt x="352" y="2703"/>
                </a:moveTo>
                <a:cubicBezTo>
                  <a:pt x="360" y="2719"/>
                  <a:pt x="331" y="2754"/>
                  <a:pt x="317" y="2753"/>
                </a:cubicBezTo>
                <a:cubicBezTo>
                  <a:pt x="320" y="2702"/>
                  <a:pt x="331" y="2653"/>
                  <a:pt x="361" y="2607"/>
                </a:cubicBezTo>
                <a:cubicBezTo>
                  <a:pt x="370" y="2615"/>
                  <a:pt x="372" y="2629"/>
                  <a:pt x="389" y="2634"/>
                </a:cubicBezTo>
                <a:cubicBezTo>
                  <a:pt x="356" y="2651"/>
                  <a:pt x="334" y="2666"/>
                  <a:pt x="352" y="2703"/>
                </a:cubicBezTo>
                <a:close/>
                <a:moveTo>
                  <a:pt x="219" y="4408"/>
                </a:moveTo>
                <a:cubicBezTo>
                  <a:pt x="206" y="4411"/>
                  <a:pt x="191" y="4404"/>
                  <a:pt x="189" y="4397"/>
                </a:cubicBezTo>
                <a:cubicBezTo>
                  <a:pt x="187" y="4387"/>
                  <a:pt x="180" y="4382"/>
                  <a:pt x="177" y="4374"/>
                </a:cubicBezTo>
                <a:cubicBezTo>
                  <a:pt x="172" y="4360"/>
                  <a:pt x="168" y="4343"/>
                  <a:pt x="189" y="4336"/>
                </a:cubicBezTo>
                <a:cubicBezTo>
                  <a:pt x="201" y="4332"/>
                  <a:pt x="209" y="4325"/>
                  <a:pt x="213" y="4311"/>
                </a:cubicBezTo>
                <a:cubicBezTo>
                  <a:pt x="217" y="4341"/>
                  <a:pt x="221" y="4371"/>
                  <a:pt x="225" y="4401"/>
                </a:cubicBezTo>
                <a:cubicBezTo>
                  <a:pt x="226" y="4408"/>
                  <a:pt x="222" y="4407"/>
                  <a:pt x="219" y="4408"/>
                </a:cubicBezTo>
                <a:close/>
                <a:moveTo>
                  <a:pt x="526" y="3989"/>
                </a:moveTo>
                <a:cubicBezTo>
                  <a:pt x="515" y="4008"/>
                  <a:pt x="506" y="4029"/>
                  <a:pt x="479" y="4030"/>
                </a:cubicBezTo>
                <a:cubicBezTo>
                  <a:pt x="473" y="4030"/>
                  <a:pt x="468" y="4038"/>
                  <a:pt x="470" y="4046"/>
                </a:cubicBezTo>
                <a:cubicBezTo>
                  <a:pt x="458" y="4040"/>
                  <a:pt x="458" y="4019"/>
                  <a:pt x="436" y="4029"/>
                </a:cubicBezTo>
                <a:cubicBezTo>
                  <a:pt x="421" y="4035"/>
                  <a:pt x="405" y="4022"/>
                  <a:pt x="407" y="4003"/>
                </a:cubicBezTo>
                <a:cubicBezTo>
                  <a:pt x="409" y="3984"/>
                  <a:pt x="403" y="3977"/>
                  <a:pt x="385" y="3980"/>
                </a:cubicBezTo>
                <a:cubicBezTo>
                  <a:pt x="372" y="3983"/>
                  <a:pt x="365" y="3977"/>
                  <a:pt x="358" y="3968"/>
                </a:cubicBezTo>
                <a:cubicBezTo>
                  <a:pt x="345" y="3952"/>
                  <a:pt x="334" y="3937"/>
                  <a:pt x="308" y="3944"/>
                </a:cubicBezTo>
                <a:cubicBezTo>
                  <a:pt x="293" y="3948"/>
                  <a:pt x="292" y="3925"/>
                  <a:pt x="285" y="3913"/>
                </a:cubicBezTo>
                <a:cubicBezTo>
                  <a:pt x="304" y="3915"/>
                  <a:pt x="328" y="3896"/>
                  <a:pt x="340" y="3927"/>
                </a:cubicBezTo>
                <a:cubicBezTo>
                  <a:pt x="342" y="3933"/>
                  <a:pt x="351" y="3937"/>
                  <a:pt x="360" y="3934"/>
                </a:cubicBezTo>
                <a:cubicBezTo>
                  <a:pt x="366" y="3932"/>
                  <a:pt x="372" y="3924"/>
                  <a:pt x="370" y="3918"/>
                </a:cubicBezTo>
                <a:cubicBezTo>
                  <a:pt x="361" y="3895"/>
                  <a:pt x="377" y="3875"/>
                  <a:pt x="376" y="3849"/>
                </a:cubicBezTo>
                <a:cubicBezTo>
                  <a:pt x="389" y="3866"/>
                  <a:pt x="420" y="3866"/>
                  <a:pt x="406" y="3898"/>
                </a:cubicBezTo>
                <a:cubicBezTo>
                  <a:pt x="404" y="3904"/>
                  <a:pt x="413" y="3903"/>
                  <a:pt x="417" y="3902"/>
                </a:cubicBezTo>
                <a:cubicBezTo>
                  <a:pt x="435" y="3900"/>
                  <a:pt x="447" y="3903"/>
                  <a:pt x="446" y="3926"/>
                </a:cubicBezTo>
                <a:cubicBezTo>
                  <a:pt x="446" y="3942"/>
                  <a:pt x="455" y="3947"/>
                  <a:pt x="470" y="3939"/>
                </a:cubicBezTo>
                <a:cubicBezTo>
                  <a:pt x="488" y="3929"/>
                  <a:pt x="499" y="3932"/>
                  <a:pt x="498" y="3956"/>
                </a:cubicBezTo>
                <a:cubicBezTo>
                  <a:pt x="498" y="3971"/>
                  <a:pt x="503" y="3979"/>
                  <a:pt x="519" y="3974"/>
                </a:cubicBezTo>
                <a:cubicBezTo>
                  <a:pt x="524" y="3973"/>
                  <a:pt x="530" y="3974"/>
                  <a:pt x="532" y="3979"/>
                </a:cubicBezTo>
                <a:cubicBezTo>
                  <a:pt x="536" y="3985"/>
                  <a:pt x="529" y="3986"/>
                  <a:pt x="526" y="3989"/>
                </a:cubicBezTo>
                <a:close/>
                <a:moveTo>
                  <a:pt x="972" y="4700"/>
                </a:moveTo>
                <a:cubicBezTo>
                  <a:pt x="961" y="4700"/>
                  <a:pt x="949" y="4702"/>
                  <a:pt x="943" y="4688"/>
                </a:cubicBezTo>
                <a:cubicBezTo>
                  <a:pt x="938" y="4675"/>
                  <a:pt x="941" y="4666"/>
                  <a:pt x="951" y="4657"/>
                </a:cubicBezTo>
                <a:cubicBezTo>
                  <a:pt x="964" y="4646"/>
                  <a:pt x="966" y="4631"/>
                  <a:pt x="965" y="4613"/>
                </a:cubicBezTo>
                <a:cubicBezTo>
                  <a:pt x="968" y="4659"/>
                  <a:pt x="1000" y="4618"/>
                  <a:pt x="1013" y="4631"/>
                </a:cubicBezTo>
                <a:cubicBezTo>
                  <a:pt x="1027" y="4613"/>
                  <a:pt x="1042" y="4629"/>
                  <a:pt x="1059" y="4629"/>
                </a:cubicBezTo>
                <a:cubicBezTo>
                  <a:pt x="1034" y="4660"/>
                  <a:pt x="1022" y="4702"/>
                  <a:pt x="972" y="4700"/>
                </a:cubicBezTo>
                <a:close/>
                <a:moveTo>
                  <a:pt x="1759" y="4950"/>
                </a:moveTo>
                <a:cubicBezTo>
                  <a:pt x="1744" y="4954"/>
                  <a:pt x="1732" y="4960"/>
                  <a:pt x="1723" y="4973"/>
                </a:cubicBezTo>
                <a:cubicBezTo>
                  <a:pt x="1715" y="4984"/>
                  <a:pt x="1701" y="4997"/>
                  <a:pt x="1690" y="4986"/>
                </a:cubicBezTo>
                <a:cubicBezTo>
                  <a:pt x="1679" y="4976"/>
                  <a:pt x="1667" y="4959"/>
                  <a:pt x="1678" y="4940"/>
                </a:cubicBezTo>
                <a:cubicBezTo>
                  <a:pt x="1679" y="4937"/>
                  <a:pt x="1681" y="4935"/>
                  <a:pt x="1682" y="4932"/>
                </a:cubicBezTo>
                <a:cubicBezTo>
                  <a:pt x="1685" y="4925"/>
                  <a:pt x="1698" y="4920"/>
                  <a:pt x="1692" y="4910"/>
                </a:cubicBezTo>
                <a:cubicBezTo>
                  <a:pt x="1686" y="4901"/>
                  <a:pt x="1676" y="4905"/>
                  <a:pt x="1667" y="4906"/>
                </a:cubicBezTo>
                <a:cubicBezTo>
                  <a:pt x="1663" y="4906"/>
                  <a:pt x="1658" y="4906"/>
                  <a:pt x="1649" y="4906"/>
                </a:cubicBezTo>
                <a:cubicBezTo>
                  <a:pt x="1679" y="4895"/>
                  <a:pt x="1677" y="4893"/>
                  <a:pt x="1671" y="4859"/>
                </a:cubicBezTo>
                <a:cubicBezTo>
                  <a:pt x="1682" y="4866"/>
                  <a:pt x="1687" y="4873"/>
                  <a:pt x="1690" y="4884"/>
                </a:cubicBezTo>
                <a:cubicBezTo>
                  <a:pt x="1693" y="4897"/>
                  <a:pt x="1702" y="4909"/>
                  <a:pt x="1716" y="4912"/>
                </a:cubicBezTo>
                <a:cubicBezTo>
                  <a:pt x="1732" y="4917"/>
                  <a:pt x="1735" y="4900"/>
                  <a:pt x="1745" y="4893"/>
                </a:cubicBezTo>
                <a:cubicBezTo>
                  <a:pt x="1751" y="4888"/>
                  <a:pt x="1749" y="4873"/>
                  <a:pt x="1763" y="4876"/>
                </a:cubicBezTo>
                <a:cubicBezTo>
                  <a:pt x="1782" y="4880"/>
                  <a:pt x="1779" y="4891"/>
                  <a:pt x="1775" y="4904"/>
                </a:cubicBezTo>
                <a:cubicBezTo>
                  <a:pt x="1773" y="4908"/>
                  <a:pt x="1774" y="4914"/>
                  <a:pt x="1776" y="4918"/>
                </a:cubicBezTo>
                <a:cubicBezTo>
                  <a:pt x="1791" y="4940"/>
                  <a:pt x="1772" y="4946"/>
                  <a:pt x="1759" y="4950"/>
                </a:cubicBezTo>
                <a:close/>
                <a:moveTo>
                  <a:pt x="1828" y="4672"/>
                </a:moveTo>
                <a:cubicBezTo>
                  <a:pt x="1825" y="4684"/>
                  <a:pt x="1819" y="4675"/>
                  <a:pt x="1813" y="4674"/>
                </a:cubicBezTo>
                <a:cubicBezTo>
                  <a:pt x="1796" y="4672"/>
                  <a:pt x="1793" y="4688"/>
                  <a:pt x="1790" y="4698"/>
                </a:cubicBezTo>
                <a:cubicBezTo>
                  <a:pt x="1786" y="4715"/>
                  <a:pt x="1799" y="4708"/>
                  <a:pt x="1806" y="4707"/>
                </a:cubicBezTo>
                <a:cubicBezTo>
                  <a:pt x="1810" y="4707"/>
                  <a:pt x="1815" y="4706"/>
                  <a:pt x="1815" y="4711"/>
                </a:cubicBezTo>
                <a:cubicBezTo>
                  <a:pt x="1815" y="4717"/>
                  <a:pt x="1815" y="4724"/>
                  <a:pt x="1811" y="4728"/>
                </a:cubicBezTo>
                <a:cubicBezTo>
                  <a:pt x="1794" y="4745"/>
                  <a:pt x="1787" y="4752"/>
                  <a:pt x="1781" y="4773"/>
                </a:cubicBezTo>
                <a:cubicBezTo>
                  <a:pt x="1779" y="4781"/>
                  <a:pt x="1775" y="4780"/>
                  <a:pt x="1769" y="4779"/>
                </a:cubicBezTo>
                <a:cubicBezTo>
                  <a:pt x="1735" y="4775"/>
                  <a:pt x="1718" y="4752"/>
                  <a:pt x="1719" y="4711"/>
                </a:cubicBezTo>
                <a:cubicBezTo>
                  <a:pt x="1723" y="4718"/>
                  <a:pt x="1724" y="4727"/>
                  <a:pt x="1734" y="4725"/>
                </a:cubicBezTo>
                <a:cubicBezTo>
                  <a:pt x="1743" y="4722"/>
                  <a:pt x="1751" y="4716"/>
                  <a:pt x="1750" y="4706"/>
                </a:cubicBezTo>
                <a:cubicBezTo>
                  <a:pt x="1749" y="4693"/>
                  <a:pt x="1753" y="4681"/>
                  <a:pt x="1758" y="4670"/>
                </a:cubicBezTo>
                <a:cubicBezTo>
                  <a:pt x="1765" y="4656"/>
                  <a:pt x="1773" y="4643"/>
                  <a:pt x="1791" y="4657"/>
                </a:cubicBezTo>
                <a:cubicBezTo>
                  <a:pt x="1798" y="4662"/>
                  <a:pt x="1805" y="4664"/>
                  <a:pt x="1813" y="4657"/>
                </a:cubicBezTo>
                <a:cubicBezTo>
                  <a:pt x="1817" y="4653"/>
                  <a:pt x="1820" y="4643"/>
                  <a:pt x="1828" y="4653"/>
                </a:cubicBezTo>
                <a:cubicBezTo>
                  <a:pt x="1833" y="4659"/>
                  <a:pt x="1831" y="4666"/>
                  <a:pt x="1828" y="4672"/>
                </a:cubicBezTo>
                <a:close/>
                <a:moveTo>
                  <a:pt x="2112" y="449"/>
                </a:moveTo>
                <a:cubicBezTo>
                  <a:pt x="2114" y="442"/>
                  <a:pt x="2119" y="435"/>
                  <a:pt x="2112" y="430"/>
                </a:cubicBezTo>
                <a:cubicBezTo>
                  <a:pt x="2105" y="425"/>
                  <a:pt x="2096" y="427"/>
                  <a:pt x="2089" y="429"/>
                </a:cubicBezTo>
                <a:cubicBezTo>
                  <a:pt x="2083" y="430"/>
                  <a:pt x="2087" y="437"/>
                  <a:pt x="2087" y="442"/>
                </a:cubicBezTo>
                <a:cubicBezTo>
                  <a:pt x="2079" y="442"/>
                  <a:pt x="2056" y="424"/>
                  <a:pt x="2057" y="418"/>
                </a:cubicBezTo>
                <a:cubicBezTo>
                  <a:pt x="2058" y="411"/>
                  <a:pt x="2064" y="407"/>
                  <a:pt x="2068" y="405"/>
                </a:cubicBezTo>
                <a:cubicBezTo>
                  <a:pt x="2074" y="402"/>
                  <a:pt x="2081" y="400"/>
                  <a:pt x="2086" y="394"/>
                </a:cubicBezTo>
                <a:cubicBezTo>
                  <a:pt x="2092" y="388"/>
                  <a:pt x="2095" y="397"/>
                  <a:pt x="2095" y="400"/>
                </a:cubicBezTo>
                <a:cubicBezTo>
                  <a:pt x="2098" y="410"/>
                  <a:pt x="2105" y="415"/>
                  <a:pt x="2113" y="420"/>
                </a:cubicBezTo>
                <a:cubicBezTo>
                  <a:pt x="2123" y="425"/>
                  <a:pt x="2124" y="437"/>
                  <a:pt x="2125" y="446"/>
                </a:cubicBezTo>
                <a:cubicBezTo>
                  <a:pt x="2126" y="453"/>
                  <a:pt x="2117" y="448"/>
                  <a:pt x="2112" y="449"/>
                </a:cubicBezTo>
                <a:close/>
                <a:moveTo>
                  <a:pt x="3115" y="4892"/>
                </a:moveTo>
                <a:cubicBezTo>
                  <a:pt x="3115" y="4903"/>
                  <a:pt x="3111" y="4914"/>
                  <a:pt x="3102" y="4920"/>
                </a:cubicBezTo>
                <a:cubicBezTo>
                  <a:pt x="3082" y="4935"/>
                  <a:pt x="3077" y="4955"/>
                  <a:pt x="3078" y="4979"/>
                </a:cubicBezTo>
                <a:cubicBezTo>
                  <a:pt x="3079" y="4988"/>
                  <a:pt x="3077" y="4999"/>
                  <a:pt x="3074" y="5007"/>
                </a:cubicBezTo>
                <a:cubicBezTo>
                  <a:pt x="3062" y="5036"/>
                  <a:pt x="3051" y="5065"/>
                  <a:pt x="3047" y="5096"/>
                </a:cubicBezTo>
                <a:cubicBezTo>
                  <a:pt x="3044" y="5110"/>
                  <a:pt x="3038" y="5116"/>
                  <a:pt x="3027" y="5102"/>
                </a:cubicBezTo>
                <a:cubicBezTo>
                  <a:pt x="3004" y="5070"/>
                  <a:pt x="2968" y="5049"/>
                  <a:pt x="2946" y="5019"/>
                </a:cubicBezTo>
                <a:cubicBezTo>
                  <a:pt x="2930" y="4996"/>
                  <a:pt x="2911" y="4968"/>
                  <a:pt x="2911" y="4936"/>
                </a:cubicBezTo>
                <a:cubicBezTo>
                  <a:pt x="2911" y="4927"/>
                  <a:pt x="2911" y="4921"/>
                  <a:pt x="2924" y="4924"/>
                </a:cubicBezTo>
                <a:cubicBezTo>
                  <a:pt x="2935" y="4926"/>
                  <a:pt x="2947" y="4926"/>
                  <a:pt x="2958" y="4911"/>
                </a:cubicBezTo>
                <a:cubicBezTo>
                  <a:pt x="2918" y="4924"/>
                  <a:pt x="2909" y="4890"/>
                  <a:pt x="2892" y="4870"/>
                </a:cubicBezTo>
                <a:cubicBezTo>
                  <a:pt x="2884" y="4860"/>
                  <a:pt x="2876" y="4848"/>
                  <a:pt x="2897" y="4835"/>
                </a:cubicBezTo>
                <a:cubicBezTo>
                  <a:pt x="2910" y="4827"/>
                  <a:pt x="2924" y="4810"/>
                  <a:pt x="2929" y="4788"/>
                </a:cubicBezTo>
                <a:cubicBezTo>
                  <a:pt x="2934" y="4767"/>
                  <a:pt x="2934" y="4763"/>
                  <a:pt x="2913" y="4769"/>
                </a:cubicBezTo>
                <a:cubicBezTo>
                  <a:pt x="2910" y="4769"/>
                  <a:pt x="2907" y="4768"/>
                  <a:pt x="2905" y="4767"/>
                </a:cubicBezTo>
                <a:cubicBezTo>
                  <a:pt x="2912" y="4736"/>
                  <a:pt x="2870" y="4716"/>
                  <a:pt x="2888" y="4681"/>
                </a:cubicBezTo>
                <a:cubicBezTo>
                  <a:pt x="2896" y="4664"/>
                  <a:pt x="2897" y="4645"/>
                  <a:pt x="2917" y="4634"/>
                </a:cubicBezTo>
                <a:cubicBezTo>
                  <a:pt x="2931" y="4627"/>
                  <a:pt x="2940" y="4612"/>
                  <a:pt x="2945" y="4596"/>
                </a:cubicBezTo>
                <a:cubicBezTo>
                  <a:pt x="2952" y="4577"/>
                  <a:pt x="2962" y="4563"/>
                  <a:pt x="2986" y="4556"/>
                </a:cubicBezTo>
                <a:cubicBezTo>
                  <a:pt x="3000" y="4552"/>
                  <a:pt x="3010" y="4532"/>
                  <a:pt x="3021" y="4518"/>
                </a:cubicBezTo>
                <a:cubicBezTo>
                  <a:pt x="3031" y="4506"/>
                  <a:pt x="3044" y="4502"/>
                  <a:pt x="3060" y="4502"/>
                </a:cubicBezTo>
                <a:cubicBezTo>
                  <a:pt x="3070" y="4503"/>
                  <a:pt x="3082" y="4502"/>
                  <a:pt x="3071" y="4518"/>
                </a:cubicBezTo>
                <a:cubicBezTo>
                  <a:pt x="3070" y="4520"/>
                  <a:pt x="3072" y="4526"/>
                  <a:pt x="3073" y="4526"/>
                </a:cubicBezTo>
                <a:cubicBezTo>
                  <a:pt x="3116" y="4537"/>
                  <a:pt x="3094" y="4572"/>
                  <a:pt x="3097" y="4596"/>
                </a:cubicBezTo>
                <a:cubicBezTo>
                  <a:pt x="3099" y="4613"/>
                  <a:pt x="3106" y="4634"/>
                  <a:pt x="3080" y="4646"/>
                </a:cubicBezTo>
                <a:cubicBezTo>
                  <a:pt x="3068" y="4651"/>
                  <a:pt x="3076" y="4678"/>
                  <a:pt x="3088" y="4677"/>
                </a:cubicBezTo>
                <a:cubicBezTo>
                  <a:pt x="3119" y="4675"/>
                  <a:pt x="3118" y="4699"/>
                  <a:pt x="3120" y="4715"/>
                </a:cubicBezTo>
                <a:cubicBezTo>
                  <a:pt x="3126" y="4774"/>
                  <a:pt x="3116" y="4833"/>
                  <a:pt x="3115" y="4892"/>
                </a:cubicBezTo>
                <a:close/>
                <a:moveTo>
                  <a:pt x="3811" y="4784"/>
                </a:moveTo>
                <a:cubicBezTo>
                  <a:pt x="3809" y="4793"/>
                  <a:pt x="3796" y="4791"/>
                  <a:pt x="3789" y="4795"/>
                </a:cubicBezTo>
                <a:cubicBezTo>
                  <a:pt x="3786" y="4797"/>
                  <a:pt x="3782" y="4797"/>
                  <a:pt x="3777" y="4798"/>
                </a:cubicBezTo>
                <a:cubicBezTo>
                  <a:pt x="3771" y="4785"/>
                  <a:pt x="3784" y="4779"/>
                  <a:pt x="3782" y="4768"/>
                </a:cubicBezTo>
                <a:cubicBezTo>
                  <a:pt x="3780" y="4768"/>
                  <a:pt x="3779" y="4766"/>
                  <a:pt x="3777" y="4766"/>
                </a:cubicBezTo>
                <a:cubicBezTo>
                  <a:pt x="3767" y="4765"/>
                  <a:pt x="3757" y="4791"/>
                  <a:pt x="3747" y="4770"/>
                </a:cubicBezTo>
                <a:cubicBezTo>
                  <a:pt x="3739" y="4754"/>
                  <a:pt x="3744" y="4734"/>
                  <a:pt x="3757" y="4722"/>
                </a:cubicBezTo>
                <a:cubicBezTo>
                  <a:pt x="3768" y="4711"/>
                  <a:pt x="3781" y="4722"/>
                  <a:pt x="3787" y="4732"/>
                </a:cubicBezTo>
                <a:cubicBezTo>
                  <a:pt x="3792" y="4739"/>
                  <a:pt x="3818" y="4748"/>
                  <a:pt x="3791" y="4761"/>
                </a:cubicBezTo>
                <a:cubicBezTo>
                  <a:pt x="3788" y="4762"/>
                  <a:pt x="3790" y="4768"/>
                  <a:pt x="3794" y="4769"/>
                </a:cubicBezTo>
                <a:cubicBezTo>
                  <a:pt x="3802" y="4773"/>
                  <a:pt x="3815" y="4772"/>
                  <a:pt x="3811" y="4784"/>
                </a:cubicBezTo>
                <a:close/>
                <a:moveTo>
                  <a:pt x="3834" y="790"/>
                </a:moveTo>
                <a:cubicBezTo>
                  <a:pt x="3828" y="791"/>
                  <a:pt x="3824" y="791"/>
                  <a:pt x="3826" y="783"/>
                </a:cubicBezTo>
                <a:cubicBezTo>
                  <a:pt x="3827" y="780"/>
                  <a:pt x="3823" y="779"/>
                  <a:pt x="3821" y="777"/>
                </a:cubicBezTo>
                <a:cubicBezTo>
                  <a:pt x="3815" y="774"/>
                  <a:pt x="3805" y="775"/>
                  <a:pt x="3805" y="764"/>
                </a:cubicBezTo>
                <a:cubicBezTo>
                  <a:pt x="3805" y="763"/>
                  <a:pt x="3803" y="763"/>
                  <a:pt x="3802" y="762"/>
                </a:cubicBezTo>
                <a:cubicBezTo>
                  <a:pt x="3787" y="772"/>
                  <a:pt x="3790" y="757"/>
                  <a:pt x="3786" y="751"/>
                </a:cubicBezTo>
                <a:cubicBezTo>
                  <a:pt x="3783" y="745"/>
                  <a:pt x="3782" y="739"/>
                  <a:pt x="3775" y="735"/>
                </a:cubicBezTo>
                <a:cubicBezTo>
                  <a:pt x="3772" y="734"/>
                  <a:pt x="3769" y="733"/>
                  <a:pt x="3772" y="728"/>
                </a:cubicBezTo>
                <a:cubicBezTo>
                  <a:pt x="3775" y="725"/>
                  <a:pt x="3779" y="725"/>
                  <a:pt x="3781" y="727"/>
                </a:cubicBezTo>
                <a:cubicBezTo>
                  <a:pt x="3791" y="740"/>
                  <a:pt x="3808" y="744"/>
                  <a:pt x="3818" y="758"/>
                </a:cubicBezTo>
                <a:cubicBezTo>
                  <a:pt x="3823" y="765"/>
                  <a:pt x="3834" y="769"/>
                  <a:pt x="3837" y="779"/>
                </a:cubicBezTo>
                <a:cubicBezTo>
                  <a:pt x="3838" y="783"/>
                  <a:pt x="3842" y="789"/>
                  <a:pt x="3834" y="790"/>
                </a:cubicBezTo>
                <a:close/>
                <a:moveTo>
                  <a:pt x="3850" y="771"/>
                </a:moveTo>
                <a:cubicBezTo>
                  <a:pt x="3844" y="774"/>
                  <a:pt x="3844" y="765"/>
                  <a:pt x="3844" y="760"/>
                </a:cubicBezTo>
                <a:cubicBezTo>
                  <a:pt x="3848" y="735"/>
                  <a:pt x="3847" y="734"/>
                  <a:pt x="3822" y="738"/>
                </a:cubicBezTo>
                <a:cubicBezTo>
                  <a:pt x="3820" y="738"/>
                  <a:pt x="3818" y="739"/>
                  <a:pt x="3816" y="739"/>
                </a:cubicBezTo>
                <a:cubicBezTo>
                  <a:pt x="3806" y="739"/>
                  <a:pt x="3799" y="736"/>
                  <a:pt x="3796" y="726"/>
                </a:cubicBezTo>
                <a:cubicBezTo>
                  <a:pt x="3793" y="719"/>
                  <a:pt x="3798" y="714"/>
                  <a:pt x="3804" y="714"/>
                </a:cubicBezTo>
                <a:cubicBezTo>
                  <a:pt x="3813" y="713"/>
                  <a:pt x="3824" y="703"/>
                  <a:pt x="3828" y="720"/>
                </a:cubicBezTo>
                <a:cubicBezTo>
                  <a:pt x="3829" y="725"/>
                  <a:pt x="3833" y="731"/>
                  <a:pt x="3838" y="722"/>
                </a:cubicBezTo>
                <a:cubicBezTo>
                  <a:pt x="3842" y="715"/>
                  <a:pt x="3862" y="720"/>
                  <a:pt x="3862" y="727"/>
                </a:cubicBezTo>
                <a:cubicBezTo>
                  <a:pt x="3861" y="745"/>
                  <a:pt x="3875" y="753"/>
                  <a:pt x="3885" y="764"/>
                </a:cubicBezTo>
                <a:cubicBezTo>
                  <a:pt x="3873" y="769"/>
                  <a:pt x="3861" y="763"/>
                  <a:pt x="3850" y="771"/>
                </a:cubicBezTo>
                <a:close/>
                <a:moveTo>
                  <a:pt x="3967" y="717"/>
                </a:moveTo>
                <a:cubicBezTo>
                  <a:pt x="3964" y="734"/>
                  <a:pt x="3950" y="742"/>
                  <a:pt x="3937" y="751"/>
                </a:cubicBezTo>
                <a:cubicBezTo>
                  <a:pt x="3930" y="755"/>
                  <a:pt x="3928" y="746"/>
                  <a:pt x="3925" y="742"/>
                </a:cubicBezTo>
                <a:cubicBezTo>
                  <a:pt x="3923" y="739"/>
                  <a:pt x="3928" y="732"/>
                  <a:pt x="3920" y="733"/>
                </a:cubicBezTo>
                <a:cubicBezTo>
                  <a:pt x="3914" y="733"/>
                  <a:pt x="3909" y="734"/>
                  <a:pt x="3906" y="741"/>
                </a:cubicBezTo>
                <a:cubicBezTo>
                  <a:pt x="3906" y="743"/>
                  <a:pt x="3904" y="745"/>
                  <a:pt x="3903" y="747"/>
                </a:cubicBezTo>
                <a:cubicBezTo>
                  <a:pt x="3902" y="738"/>
                  <a:pt x="3898" y="727"/>
                  <a:pt x="3901" y="722"/>
                </a:cubicBezTo>
                <a:cubicBezTo>
                  <a:pt x="3904" y="715"/>
                  <a:pt x="3895" y="706"/>
                  <a:pt x="3905" y="701"/>
                </a:cubicBezTo>
                <a:cubicBezTo>
                  <a:pt x="3907" y="700"/>
                  <a:pt x="3903" y="696"/>
                  <a:pt x="3898" y="696"/>
                </a:cubicBezTo>
                <a:cubicBezTo>
                  <a:pt x="3892" y="696"/>
                  <a:pt x="3882" y="678"/>
                  <a:pt x="3884" y="672"/>
                </a:cubicBezTo>
                <a:cubicBezTo>
                  <a:pt x="3885" y="671"/>
                  <a:pt x="3886" y="670"/>
                  <a:pt x="3887" y="670"/>
                </a:cubicBezTo>
                <a:cubicBezTo>
                  <a:pt x="3898" y="674"/>
                  <a:pt x="3894" y="665"/>
                  <a:pt x="3895" y="661"/>
                </a:cubicBezTo>
                <a:cubicBezTo>
                  <a:pt x="3897" y="654"/>
                  <a:pt x="3894" y="643"/>
                  <a:pt x="3906" y="643"/>
                </a:cubicBezTo>
                <a:cubicBezTo>
                  <a:pt x="3919" y="644"/>
                  <a:pt x="3927" y="655"/>
                  <a:pt x="3926" y="666"/>
                </a:cubicBezTo>
                <a:cubicBezTo>
                  <a:pt x="3925" y="674"/>
                  <a:pt x="3927" y="681"/>
                  <a:pt x="3939" y="678"/>
                </a:cubicBezTo>
                <a:cubicBezTo>
                  <a:pt x="3947" y="676"/>
                  <a:pt x="3951" y="678"/>
                  <a:pt x="3949" y="688"/>
                </a:cubicBezTo>
                <a:cubicBezTo>
                  <a:pt x="3948" y="696"/>
                  <a:pt x="3955" y="700"/>
                  <a:pt x="3960" y="701"/>
                </a:cubicBezTo>
                <a:cubicBezTo>
                  <a:pt x="3968" y="704"/>
                  <a:pt x="3969" y="711"/>
                  <a:pt x="3967" y="717"/>
                </a:cubicBezTo>
                <a:close/>
                <a:moveTo>
                  <a:pt x="4158" y="4190"/>
                </a:moveTo>
                <a:cubicBezTo>
                  <a:pt x="4149" y="4200"/>
                  <a:pt x="4138" y="4208"/>
                  <a:pt x="4127" y="4215"/>
                </a:cubicBezTo>
                <a:cubicBezTo>
                  <a:pt x="4116" y="4221"/>
                  <a:pt x="4099" y="4220"/>
                  <a:pt x="4111" y="4241"/>
                </a:cubicBezTo>
                <a:cubicBezTo>
                  <a:pt x="4114" y="4245"/>
                  <a:pt x="4104" y="4257"/>
                  <a:pt x="4096" y="4248"/>
                </a:cubicBezTo>
                <a:cubicBezTo>
                  <a:pt x="4086" y="4235"/>
                  <a:pt x="4072" y="4237"/>
                  <a:pt x="4057" y="4231"/>
                </a:cubicBezTo>
                <a:cubicBezTo>
                  <a:pt x="4063" y="4227"/>
                  <a:pt x="4065" y="4214"/>
                  <a:pt x="4073" y="4223"/>
                </a:cubicBezTo>
                <a:cubicBezTo>
                  <a:pt x="4088" y="4240"/>
                  <a:pt x="4089" y="4224"/>
                  <a:pt x="4094" y="4217"/>
                </a:cubicBezTo>
                <a:cubicBezTo>
                  <a:pt x="4100" y="4205"/>
                  <a:pt x="4101" y="4196"/>
                  <a:pt x="4084" y="4194"/>
                </a:cubicBezTo>
                <a:cubicBezTo>
                  <a:pt x="4075" y="4193"/>
                  <a:pt x="4074" y="4184"/>
                  <a:pt x="4075" y="4179"/>
                </a:cubicBezTo>
                <a:cubicBezTo>
                  <a:pt x="4075" y="4170"/>
                  <a:pt x="4086" y="4169"/>
                  <a:pt x="4091" y="4170"/>
                </a:cubicBezTo>
                <a:cubicBezTo>
                  <a:pt x="4115" y="4175"/>
                  <a:pt x="4130" y="4167"/>
                  <a:pt x="4128" y="4146"/>
                </a:cubicBezTo>
                <a:cubicBezTo>
                  <a:pt x="4127" y="4125"/>
                  <a:pt x="4138" y="4133"/>
                  <a:pt x="4145" y="4137"/>
                </a:cubicBezTo>
                <a:cubicBezTo>
                  <a:pt x="4162" y="4144"/>
                  <a:pt x="4170" y="4176"/>
                  <a:pt x="4158" y="4190"/>
                </a:cubicBezTo>
                <a:close/>
                <a:moveTo>
                  <a:pt x="4429" y="4308"/>
                </a:moveTo>
                <a:cubicBezTo>
                  <a:pt x="4428" y="4312"/>
                  <a:pt x="4382" y="4281"/>
                  <a:pt x="4381" y="4274"/>
                </a:cubicBezTo>
                <a:cubicBezTo>
                  <a:pt x="4381" y="4272"/>
                  <a:pt x="4382" y="4268"/>
                  <a:pt x="4383" y="4267"/>
                </a:cubicBezTo>
                <a:cubicBezTo>
                  <a:pt x="4388" y="4265"/>
                  <a:pt x="4392" y="4265"/>
                  <a:pt x="4395" y="4271"/>
                </a:cubicBezTo>
                <a:cubicBezTo>
                  <a:pt x="4402" y="4292"/>
                  <a:pt x="4410" y="4279"/>
                  <a:pt x="4415" y="4270"/>
                </a:cubicBezTo>
                <a:cubicBezTo>
                  <a:pt x="4419" y="4263"/>
                  <a:pt x="4420" y="4256"/>
                  <a:pt x="4431" y="4258"/>
                </a:cubicBezTo>
                <a:cubicBezTo>
                  <a:pt x="4434" y="4258"/>
                  <a:pt x="4440" y="4255"/>
                  <a:pt x="4440" y="4252"/>
                </a:cubicBezTo>
                <a:cubicBezTo>
                  <a:pt x="4443" y="4239"/>
                  <a:pt x="4426" y="4227"/>
                  <a:pt x="4441" y="4209"/>
                </a:cubicBezTo>
                <a:cubicBezTo>
                  <a:pt x="4448" y="4202"/>
                  <a:pt x="4424" y="4189"/>
                  <a:pt x="4410" y="4183"/>
                </a:cubicBezTo>
                <a:cubicBezTo>
                  <a:pt x="4429" y="4163"/>
                  <a:pt x="4446" y="4182"/>
                  <a:pt x="4464" y="4182"/>
                </a:cubicBezTo>
                <a:cubicBezTo>
                  <a:pt x="4472" y="4183"/>
                  <a:pt x="4468" y="4193"/>
                  <a:pt x="4467" y="4200"/>
                </a:cubicBezTo>
                <a:cubicBezTo>
                  <a:pt x="4464" y="4234"/>
                  <a:pt x="4456" y="4270"/>
                  <a:pt x="4491" y="4293"/>
                </a:cubicBezTo>
                <a:cubicBezTo>
                  <a:pt x="4470" y="4305"/>
                  <a:pt x="4444" y="4274"/>
                  <a:pt x="4429" y="4308"/>
                </a:cubicBezTo>
                <a:close/>
                <a:moveTo>
                  <a:pt x="4761" y="4229"/>
                </a:moveTo>
                <a:cubicBezTo>
                  <a:pt x="4760" y="4246"/>
                  <a:pt x="4754" y="4253"/>
                  <a:pt x="4737" y="4245"/>
                </a:cubicBezTo>
                <a:cubicBezTo>
                  <a:pt x="4727" y="4240"/>
                  <a:pt x="4715" y="4238"/>
                  <a:pt x="4706" y="4229"/>
                </a:cubicBezTo>
                <a:cubicBezTo>
                  <a:pt x="4700" y="4223"/>
                  <a:pt x="4691" y="4217"/>
                  <a:pt x="4682" y="4224"/>
                </a:cubicBezTo>
                <a:cubicBezTo>
                  <a:pt x="4704" y="4204"/>
                  <a:pt x="4704" y="4190"/>
                  <a:pt x="4681" y="4164"/>
                </a:cubicBezTo>
                <a:cubicBezTo>
                  <a:pt x="4673" y="4156"/>
                  <a:pt x="4670" y="4144"/>
                  <a:pt x="4675" y="4139"/>
                </a:cubicBezTo>
                <a:cubicBezTo>
                  <a:pt x="4680" y="4132"/>
                  <a:pt x="4694" y="4135"/>
                  <a:pt x="4700" y="4143"/>
                </a:cubicBezTo>
                <a:cubicBezTo>
                  <a:pt x="4715" y="4163"/>
                  <a:pt x="4738" y="4176"/>
                  <a:pt x="4752" y="4197"/>
                </a:cubicBezTo>
                <a:cubicBezTo>
                  <a:pt x="4760" y="4208"/>
                  <a:pt x="4762" y="4217"/>
                  <a:pt x="4761" y="4229"/>
                </a:cubicBezTo>
                <a:close/>
                <a:moveTo>
                  <a:pt x="5280" y="4206"/>
                </a:moveTo>
                <a:cubicBezTo>
                  <a:pt x="5280" y="4206"/>
                  <a:pt x="5278" y="4212"/>
                  <a:pt x="5274" y="4213"/>
                </a:cubicBezTo>
                <a:cubicBezTo>
                  <a:pt x="5253" y="4222"/>
                  <a:pt x="5245" y="4242"/>
                  <a:pt x="5232" y="4258"/>
                </a:cubicBezTo>
                <a:cubicBezTo>
                  <a:pt x="5228" y="4263"/>
                  <a:pt x="5220" y="4274"/>
                  <a:pt x="5219" y="4270"/>
                </a:cubicBezTo>
                <a:cubicBezTo>
                  <a:pt x="5214" y="4257"/>
                  <a:pt x="5197" y="4258"/>
                  <a:pt x="5194" y="4246"/>
                </a:cubicBezTo>
                <a:cubicBezTo>
                  <a:pt x="5192" y="4238"/>
                  <a:pt x="5192" y="4229"/>
                  <a:pt x="5201" y="4226"/>
                </a:cubicBezTo>
                <a:cubicBezTo>
                  <a:pt x="5222" y="4219"/>
                  <a:pt x="5235" y="4204"/>
                  <a:pt x="5247" y="4187"/>
                </a:cubicBezTo>
                <a:cubicBezTo>
                  <a:pt x="5254" y="4177"/>
                  <a:pt x="5262" y="4184"/>
                  <a:pt x="5269" y="4189"/>
                </a:cubicBezTo>
                <a:cubicBezTo>
                  <a:pt x="5275" y="4192"/>
                  <a:pt x="5284" y="4191"/>
                  <a:pt x="5280" y="4206"/>
                </a:cubicBezTo>
                <a:close/>
                <a:moveTo>
                  <a:pt x="5453" y="4278"/>
                </a:moveTo>
                <a:cubicBezTo>
                  <a:pt x="5461" y="4277"/>
                  <a:pt x="5455" y="4290"/>
                  <a:pt x="5448" y="4294"/>
                </a:cubicBezTo>
                <a:cubicBezTo>
                  <a:pt x="5422" y="4306"/>
                  <a:pt x="5427" y="4319"/>
                  <a:pt x="5454" y="4334"/>
                </a:cubicBezTo>
                <a:cubicBezTo>
                  <a:pt x="5433" y="4334"/>
                  <a:pt x="5417" y="4331"/>
                  <a:pt x="5407" y="4346"/>
                </a:cubicBezTo>
                <a:cubicBezTo>
                  <a:pt x="5405" y="4349"/>
                  <a:pt x="5401" y="4350"/>
                  <a:pt x="5397" y="4347"/>
                </a:cubicBezTo>
                <a:cubicBezTo>
                  <a:pt x="5381" y="4336"/>
                  <a:pt x="5365" y="4326"/>
                  <a:pt x="5371" y="4360"/>
                </a:cubicBezTo>
                <a:cubicBezTo>
                  <a:pt x="5372" y="4362"/>
                  <a:pt x="5371" y="4367"/>
                  <a:pt x="5370" y="4363"/>
                </a:cubicBezTo>
                <a:cubicBezTo>
                  <a:pt x="5368" y="4348"/>
                  <a:pt x="5347" y="4367"/>
                  <a:pt x="5348" y="4349"/>
                </a:cubicBezTo>
                <a:cubicBezTo>
                  <a:pt x="5349" y="4328"/>
                  <a:pt x="5323" y="4301"/>
                  <a:pt x="5305" y="4305"/>
                </a:cubicBezTo>
                <a:cubicBezTo>
                  <a:pt x="5290" y="4307"/>
                  <a:pt x="5289" y="4300"/>
                  <a:pt x="5285" y="4290"/>
                </a:cubicBezTo>
                <a:cubicBezTo>
                  <a:pt x="5277" y="4271"/>
                  <a:pt x="5288" y="4252"/>
                  <a:pt x="5288" y="4233"/>
                </a:cubicBezTo>
                <a:cubicBezTo>
                  <a:pt x="5288" y="4227"/>
                  <a:pt x="5296" y="4223"/>
                  <a:pt x="5301" y="4224"/>
                </a:cubicBezTo>
                <a:cubicBezTo>
                  <a:pt x="5321" y="4229"/>
                  <a:pt x="5350" y="4231"/>
                  <a:pt x="5358" y="4240"/>
                </a:cubicBezTo>
                <a:cubicBezTo>
                  <a:pt x="5373" y="4257"/>
                  <a:pt x="5388" y="4252"/>
                  <a:pt x="5409" y="4255"/>
                </a:cubicBezTo>
                <a:cubicBezTo>
                  <a:pt x="5396" y="4267"/>
                  <a:pt x="5379" y="4272"/>
                  <a:pt x="5391" y="4287"/>
                </a:cubicBezTo>
                <a:cubicBezTo>
                  <a:pt x="5399" y="4297"/>
                  <a:pt x="5410" y="4292"/>
                  <a:pt x="5416" y="4280"/>
                </a:cubicBezTo>
                <a:cubicBezTo>
                  <a:pt x="5429" y="4286"/>
                  <a:pt x="5440" y="4279"/>
                  <a:pt x="5453" y="4278"/>
                </a:cubicBezTo>
                <a:close/>
                <a:moveTo>
                  <a:pt x="2303" y="5313"/>
                </a:moveTo>
                <a:cubicBezTo>
                  <a:pt x="2292" y="5306"/>
                  <a:pt x="2280" y="5304"/>
                  <a:pt x="2268" y="5299"/>
                </a:cubicBezTo>
                <a:cubicBezTo>
                  <a:pt x="2254" y="5293"/>
                  <a:pt x="2246" y="5274"/>
                  <a:pt x="2229" y="5277"/>
                </a:cubicBezTo>
                <a:cubicBezTo>
                  <a:pt x="2206" y="5281"/>
                  <a:pt x="2216" y="5304"/>
                  <a:pt x="2209" y="5317"/>
                </a:cubicBezTo>
                <a:cubicBezTo>
                  <a:pt x="2197" y="5341"/>
                  <a:pt x="2220" y="5373"/>
                  <a:pt x="2248" y="5372"/>
                </a:cubicBezTo>
                <a:cubicBezTo>
                  <a:pt x="2262" y="5372"/>
                  <a:pt x="2281" y="5374"/>
                  <a:pt x="2276" y="5353"/>
                </a:cubicBezTo>
                <a:cubicBezTo>
                  <a:pt x="2270" y="5328"/>
                  <a:pt x="2287" y="5336"/>
                  <a:pt x="2298" y="5334"/>
                </a:cubicBezTo>
                <a:cubicBezTo>
                  <a:pt x="2304" y="5334"/>
                  <a:pt x="2311" y="5343"/>
                  <a:pt x="2315" y="5333"/>
                </a:cubicBezTo>
                <a:cubicBezTo>
                  <a:pt x="2319" y="5323"/>
                  <a:pt x="2311" y="5317"/>
                  <a:pt x="2303" y="531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5"/>
              </a:gs>
              <a:gs pos="100000">
                <a:schemeClr val="bg2"/>
              </a:gs>
            </a:gsLst>
            <a:lin ang="16200000" scaled="1"/>
            <a:tileRect/>
          </a:gradFill>
          <a:ln>
            <a:noFill/>
          </a:ln>
        </p:spPr>
        <p:txBody>
          <a:bodyPr vert="horz" wrap="square" lIns="243442" tIns="121715" rIns="243442" bIns="121715" numCol="1" anchor="t" anchorCtr="0" compatLnSpc="1">
            <a:prstTxWarp prst="textNoShape">
              <a:avLst/>
            </a:prstTxWarp>
          </a:bodyPr>
          <a:lstStyle/>
          <a:p>
            <a:pPr defTabSz="2434356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7465373" y="4850910"/>
            <a:ext cx="4967122" cy="5760640"/>
          </a:xfrm>
          <a:custGeom>
            <a:avLst/>
            <a:gdLst>
              <a:gd name="T0" fmla="*/ 1376 w 2745"/>
              <a:gd name="T1" fmla="*/ 85 h 3182"/>
              <a:gd name="T2" fmla="*/ 694 w 2745"/>
              <a:gd name="T3" fmla="*/ 2036 h 3182"/>
              <a:gd name="T4" fmla="*/ 2696 w 2745"/>
              <a:gd name="T5" fmla="*/ 1450 h 3182"/>
              <a:gd name="T6" fmla="*/ 2669 w 2745"/>
              <a:gd name="T7" fmla="*/ 1242 h 3182"/>
              <a:gd name="T8" fmla="*/ 2663 w 2745"/>
              <a:gd name="T9" fmla="*/ 1110 h 3182"/>
              <a:gd name="T10" fmla="*/ 2661 w 2745"/>
              <a:gd name="T11" fmla="*/ 923 h 3182"/>
              <a:gd name="T12" fmla="*/ 2481 w 2745"/>
              <a:gd name="T13" fmla="*/ 863 h 3182"/>
              <a:gd name="T14" fmla="*/ 2457 w 2745"/>
              <a:gd name="T15" fmla="*/ 644 h 3182"/>
              <a:gd name="T16" fmla="*/ 2374 w 2745"/>
              <a:gd name="T17" fmla="*/ 507 h 3182"/>
              <a:gd name="T18" fmla="*/ 2263 w 2745"/>
              <a:gd name="T19" fmla="*/ 368 h 3182"/>
              <a:gd name="T20" fmla="*/ 2162 w 2745"/>
              <a:gd name="T21" fmla="*/ 459 h 3182"/>
              <a:gd name="T22" fmla="*/ 2064 w 2745"/>
              <a:gd name="T23" fmla="*/ 421 h 3182"/>
              <a:gd name="T24" fmla="*/ 1932 w 2745"/>
              <a:gd name="T25" fmla="*/ 290 h 3182"/>
              <a:gd name="T26" fmla="*/ 1801 w 2745"/>
              <a:gd name="T27" fmla="*/ 122 h 3182"/>
              <a:gd name="T28" fmla="*/ 1579 w 2745"/>
              <a:gd name="T29" fmla="*/ 62 h 3182"/>
              <a:gd name="T30" fmla="*/ 1437 w 2745"/>
              <a:gd name="T31" fmla="*/ 181 h 3182"/>
              <a:gd name="T32" fmla="*/ 1315 w 2745"/>
              <a:gd name="T33" fmla="*/ 231 h 3182"/>
              <a:gd name="T34" fmla="*/ 1172 w 2745"/>
              <a:gd name="T35" fmla="*/ 113 h 3182"/>
              <a:gd name="T36" fmla="*/ 1002 w 2745"/>
              <a:gd name="T37" fmla="*/ 57 h 3182"/>
              <a:gd name="T38" fmla="*/ 823 w 2745"/>
              <a:gd name="T39" fmla="*/ 180 h 3182"/>
              <a:gd name="T40" fmla="*/ 723 w 2745"/>
              <a:gd name="T41" fmla="*/ 157 h 3182"/>
              <a:gd name="T42" fmla="*/ 578 w 2745"/>
              <a:gd name="T43" fmla="*/ 384 h 3182"/>
              <a:gd name="T44" fmla="*/ 679 w 2745"/>
              <a:gd name="T45" fmla="*/ 613 h 3182"/>
              <a:gd name="T46" fmla="*/ 514 w 2745"/>
              <a:gd name="T47" fmla="*/ 538 h 3182"/>
              <a:gd name="T48" fmla="*/ 402 w 2745"/>
              <a:gd name="T49" fmla="*/ 546 h 3182"/>
              <a:gd name="T50" fmla="*/ 377 w 2745"/>
              <a:gd name="T51" fmla="*/ 667 h 3182"/>
              <a:gd name="T52" fmla="*/ 354 w 2745"/>
              <a:gd name="T53" fmla="*/ 792 h 3182"/>
              <a:gd name="T54" fmla="*/ 293 w 2745"/>
              <a:gd name="T55" fmla="*/ 796 h 3182"/>
              <a:gd name="T56" fmla="*/ 177 w 2745"/>
              <a:gd name="T57" fmla="*/ 734 h 3182"/>
              <a:gd name="T58" fmla="*/ 104 w 2745"/>
              <a:gd name="T59" fmla="*/ 770 h 3182"/>
              <a:gd name="T60" fmla="*/ 164 w 2745"/>
              <a:gd name="T61" fmla="*/ 968 h 3182"/>
              <a:gd name="T62" fmla="*/ 197 w 2745"/>
              <a:gd name="T63" fmla="*/ 1199 h 3182"/>
              <a:gd name="T64" fmla="*/ 273 w 2745"/>
              <a:gd name="T65" fmla="*/ 1288 h 3182"/>
              <a:gd name="T66" fmla="*/ 154 w 2745"/>
              <a:gd name="T67" fmla="*/ 1443 h 3182"/>
              <a:gd name="T68" fmla="*/ 47 w 2745"/>
              <a:gd name="T69" fmla="*/ 1639 h 3182"/>
              <a:gd name="T70" fmla="*/ 252 w 2745"/>
              <a:gd name="T71" fmla="*/ 1656 h 3182"/>
              <a:gd name="T72" fmla="*/ 543 w 2745"/>
              <a:gd name="T73" fmla="*/ 1633 h 3182"/>
              <a:gd name="T74" fmla="*/ 552 w 2745"/>
              <a:gd name="T75" fmla="*/ 1803 h 3182"/>
              <a:gd name="T76" fmla="*/ 775 w 2745"/>
              <a:gd name="T77" fmla="*/ 1849 h 3182"/>
              <a:gd name="T78" fmla="*/ 884 w 2745"/>
              <a:gd name="T79" fmla="*/ 1933 h 3182"/>
              <a:gd name="T80" fmla="*/ 1104 w 2745"/>
              <a:gd name="T81" fmla="*/ 2165 h 3182"/>
              <a:gd name="T82" fmla="*/ 1447 w 2745"/>
              <a:gd name="T83" fmla="*/ 2573 h 3182"/>
              <a:gd name="T84" fmla="*/ 1633 w 2745"/>
              <a:gd name="T85" fmla="*/ 2027 h 3182"/>
              <a:gd name="T86" fmla="*/ 1842 w 2745"/>
              <a:gd name="T87" fmla="*/ 2029 h 3182"/>
              <a:gd name="T88" fmla="*/ 2003 w 2745"/>
              <a:gd name="T89" fmla="*/ 1981 h 3182"/>
              <a:gd name="T90" fmla="*/ 2217 w 2745"/>
              <a:gd name="T91" fmla="*/ 1945 h 3182"/>
              <a:gd name="T92" fmla="*/ 2312 w 2745"/>
              <a:gd name="T93" fmla="*/ 1893 h 3182"/>
              <a:gd name="T94" fmla="*/ 2441 w 2745"/>
              <a:gd name="T95" fmla="*/ 1758 h 3182"/>
              <a:gd name="T96" fmla="*/ 2670 w 2745"/>
              <a:gd name="T97" fmla="*/ 1653 h 3182"/>
              <a:gd name="T98" fmla="*/ 672 w 2745"/>
              <a:gd name="T99" fmla="*/ 474 h 3182"/>
              <a:gd name="T100" fmla="*/ 673 w 2745"/>
              <a:gd name="T101" fmla="*/ 285 h 3182"/>
              <a:gd name="T102" fmla="*/ 934 w 2745"/>
              <a:gd name="T103" fmla="*/ 146 h 3182"/>
              <a:gd name="T104" fmla="*/ 938 w 2745"/>
              <a:gd name="T105" fmla="*/ 1757 h 3182"/>
              <a:gd name="T106" fmla="*/ 1031 w 2745"/>
              <a:gd name="T107" fmla="*/ 1972 h 3182"/>
              <a:gd name="T108" fmla="*/ 1091 w 2745"/>
              <a:gd name="T109" fmla="*/ 1937 h 3182"/>
              <a:gd name="T110" fmla="*/ 1303 w 2745"/>
              <a:gd name="T111" fmla="*/ 2431 h 3182"/>
              <a:gd name="T112" fmla="*/ 1290 w 2745"/>
              <a:gd name="T113" fmla="*/ 1949 h 3182"/>
              <a:gd name="T114" fmla="*/ 1452 w 2745"/>
              <a:gd name="T115" fmla="*/ 2138 h 3182"/>
              <a:gd name="T116" fmla="*/ 1564 w 2745"/>
              <a:gd name="T117" fmla="*/ 1949 h 3182"/>
              <a:gd name="T118" fmla="*/ 1793 w 2745"/>
              <a:gd name="T119" fmla="*/ 227 h 3182"/>
              <a:gd name="T120" fmla="*/ 2050 w 2745"/>
              <a:gd name="T121" fmla="*/ 1900 h 3182"/>
              <a:gd name="T122" fmla="*/ 2594 w 2745"/>
              <a:gd name="T123" fmla="*/ 1381 h 3182"/>
              <a:gd name="T124" fmla="*/ 823 w 2745"/>
              <a:gd name="T125" fmla="*/ 1969 h 3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745" h="3182">
                <a:moveTo>
                  <a:pt x="789" y="1987"/>
                </a:moveTo>
                <a:cubicBezTo>
                  <a:pt x="772" y="1982"/>
                  <a:pt x="770" y="1974"/>
                  <a:pt x="784" y="1964"/>
                </a:cubicBezTo>
                <a:cubicBezTo>
                  <a:pt x="785" y="1963"/>
                  <a:pt x="785" y="1962"/>
                  <a:pt x="786" y="1960"/>
                </a:cubicBezTo>
                <a:cubicBezTo>
                  <a:pt x="780" y="1957"/>
                  <a:pt x="784" y="1945"/>
                  <a:pt x="773" y="1946"/>
                </a:cubicBezTo>
                <a:cubicBezTo>
                  <a:pt x="764" y="1947"/>
                  <a:pt x="754" y="1947"/>
                  <a:pt x="745" y="1946"/>
                </a:cubicBezTo>
                <a:cubicBezTo>
                  <a:pt x="739" y="1946"/>
                  <a:pt x="734" y="1950"/>
                  <a:pt x="733" y="1955"/>
                </a:cubicBezTo>
                <a:cubicBezTo>
                  <a:pt x="732" y="1961"/>
                  <a:pt x="733" y="1964"/>
                  <a:pt x="725" y="1960"/>
                </a:cubicBezTo>
                <a:cubicBezTo>
                  <a:pt x="717" y="1957"/>
                  <a:pt x="708" y="1961"/>
                  <a:pt x="702" y="1967"/>
                </a:cubicBezTo>
                <a:cubicBezTo>
                  <a:pt x="697" y="1974"/>
                  <a:pt x="704" y="1980"/>
                  <a:pt x="707" y="1985"/>
                </a:cubicBezTo>
                <a:cubicBezTo>
                  <a:pt x="711" y="1992"/>
                  <a:pt x="715" y="1997"/>
                  <a:pt x="723" y="1989"/>
                </a:cubicBezTo>
                <a:cubicBezTo>
                  <a:pt x="725" y="1987"/>
                  <a:pt x="731" y="1987"/>
                  <a:pt x="734" y="1985"/>
                </a:cubicBezTo>
                <a:cubicBezTo>
                  <a:pt x="738" y="1983"/>
                  <a:pt x="741" y="1982"/>
                  <a:pt x="743" y="1987"/>
                </a:cubicBezTo>
                <a:cubicBezTo>
                  <a:pt x="745" y="1991"/>
                  <a:pt x="744" y="1995"/>
                  <a:pt x="739" y="1996"/>
                </a:cubicBezTo>
                <a:cubicBezTo>
                  <a:pt x="735" y="1997"/>
                  <a:pt x="730" y="1996"/>
                  <a:pt x="730" y="2003"/>
                </a:cubicBezTo>
                <a:cubicBezTo>
                  <a:pt x="731" y="2010"/>
                  <a:pt x="735" y="2014"/>
                  <a:pt x="741" y="2016"/>
                </a:cubicBezTo>
                <a:cubicBezTo>
                  <a:pt x="753" y="2018"/>
                  <a:pt x="765" y="2030"/>
                  <a:pt x="778" y="2023"/>
                </a:cubicBezTo>
                <a:cubicBezTo>
                  <a:pt x="788" y="2018"/>
                  <a:pt x="783" y="2000"/>
                  <a:pt x="792" y="1991"/>
                </a:cubicBezTo>
                <a:cubicBezTo>
                  <a:pt x="792" y="1991"/>
                  <a:pt x="790" y="1987"/>
                  <a:pt x="789" y="1987"/>
                </a:cubicBezTo>
                <a:close/>
                <a:moveTo>
                  <a:pt x="1331" y="115"/>
                </a:moveTo>
                <a:cubicBezTo>
                  <a:pt x="1334" y="112"/>
                  <a:pt x="1336" y="106"/>
                  <a:pt x="1340" y="107"/>
                </a:cubicBezTo>
                <a:cubicBezTo>
                  <a:pt x="1358" y="113"/>
                  <a:pt x="1364" y="100"/>
                  <a:pt x="1372" y="89"/>
                </a:cubicBezTo>
                <a:cubicBezTo>
                  <a:pt x="1373" y="87"/>
                  <a:pt x="1373" y="85"/>
                  <a:pt x="1376" y="85"/>
                </a:cubicBezTo>
                <a:cubicBezTo>
                  <a:pt x="1391" y="82"/>
                  <a:pt x="1386" y="74"/>
                  <a:pt x="1382" y="65"/>
                </a:cubicBezTo>
                <a:cubicBezTo>
                  <a:pt x="1377" y="55"/>
                  <a:pt x="1368" y="47"/>
                  <a:pt x="1367" y="36"/>
                </a:cubicBezTo>
                <a:cubicBezTo>
                  <a:pt x="1365" y="15"/>
                  <a:pt x="1353" y="8"/>
                  <a:pt x="1332" y="15"/>
                </a:cubicBezTo>
                <a:cubicBezTo>
                  <a:pt x="1333" y="20"/>
                  <a:pt x="1337" y="22"/>
                  <a:pt x="1342" y="24"/>
                </a:cubicBezTo>
                <a:cubicBezTo>
                  <a:pt x="1347" y="26"/>
                  <a:pt x="1354" y="28"/>
                  <a:pt x="1352" y="34"/>
                </a:cubicBezTo>
                <a:cubicBezTo>
                  <a:pt x="1351" y="40"/>
                  <a:pt x="1344" y="36"/>
                  <a:pt x="1340" y="35"/>
                </a:cubicBezTo>
                <a:cubicBezTo>
                  <a:pt x="1334" y="34"/>
                  <a:pt x="1329" y="35"/>
                  <a:pt x="1326" y="40"/>
                </a:cubicBezTo>
                <a:cubicBezTo>
                  <a:pt x="1322" y="45"/>
                  <a:pt x="1325" y="49"/>
                  <a:pt x="1329" y="52"/>
                </a:cubicBezTo>
                <a:cubicBezTo>
                  <a:pt x="1336" y="58"/>
                  <a:pt x="1322" y="66"/>
                  <a:pt x="1331" y="72"/>
                </a:cubicBezTo>
                <a:cubicBezTo>
                  <a:pt x="1338" y="76"/>
                  <a:pt x="1346" y="67"/>
                  <a:pt x="1351" y="75"/>
                </a:cubicBezTo>
                <a:cubicBezTo>
                  <a:pt x="1351" y="75"/>
                  <a:pt x="1352" y="75"/>
                  <a:pt x="1352" y="76"/>
                </a:cubicBezTo>
                <a:cubicBezTo>
                  <a:pt x="1364" y="81"/>
                  <a:pt x="1355" y="89"/>
                  <a:pt x="1354" y="94"/>
                </a:cubicBezTo>
                <a:cubicBezTo>
                  <a:pt x="1351" y="101"/>
                  <a:pt x="1348" y="96"/>
                  <a:pt x="1343" y="92"/>
                </a:cubicBezTo>
                <a:cubicBezTo>
                  <a:pt x="1332" y="81"/>
                  <a:pt x="1331" y="99"/>
                  <a:pt x="1323" y="102"/>
                </a:cubicBezTo>
                <a:cubicBezTo>
                  <a:pt x="1319" y="103"/>
                  <a:pt x="1313" y="108"/>
                  <a:pt x="1318" y="114"/>
                </a:cubicBezTo>
                <a:cubicBezTo>
                  <a:pt x="1322" y="118"/>
                  <a:pt x="1327" y="121"/>
                  <a:pt x="1331" y="115"/>
                </a:cubicBezTo>
                <a:close/>
                <a:moveTo>
                  <a:pt x="719" y="2016"/>
                </a:moveTo>
                <a:cubicBezTo>
                  <a:pt x="713" y="2014"/>
                  <a:pt x="715" y="2009"/>
                  <a:pt x="712" y="2006"/>
                </a:cubicBezTo>
                <a:cubicBezTo>
                  <a:pt x="707" y="2000"/>
                  <a:pt x="701" y="1996"/>
                  <a:pt x="692" y="1999"/>
                </a:cubicBezTo>
                <a:cubicBezTo>
                  <a:pt x="686" y="2001"/>
                  <a:pt x="680" y="2004"/>
                  <a:pt x="680" y="2010"/>
                </a:cubicBezTo>
                <a:cubicBezTo>
                  <a:pt x="681" y="2019"/>
                  <a:pt x="683" y="2028"/>
                  <a:pt x="688" y="2036"/>
                </a:cubicBezTo>
                <a:cubicBezTo>
                  <a:pt x="688" y="2037"/>
                  <a:pt x="692" y="2037"/>
                  <a:pt x="694" y="2036"/>
                </a:cubicBezTo>
                <a:cubicBezTo>
                  <a:pt x="702" y="2031"/>
                  <a:pt x="707" y="2032"/>
                  <a:pt x="713" y="2040"/>
                </a:cubicBezTo>
                <a:cubicBezTo>
                  <a:pt x="716" y="2044"/>
                  <a:pt x="720" y="2048"/>
                  <a:pt x="726" y="2047"/>
                </a:cubicBezTo>
                <a:cubicBezTo>
                  <a:pt x="728" y="2041"/>
                  <a:pt x="722" y="2037"/>
                  <a:pt x="725" y="2032"/>
                </a:cubicBezTo>
                <a:cubicBezTo>
                  <a:pt x="733" y="2021"/>
                  <a:pt x="733" y="2020"/>
                  <a:pt x="719" y="2016"/>
                </a:cubicBezTo>
                <a:close/>
                <a:moveTo>
                  <a:pt x="2727" y="1574"/>
                </a:moveTo>
                <a:cubicBezTo>
                  <a:pt x="2717" y="1568"/>
                  <a:pt x="2712" y="1562"/>
                  <a:pt x="2721" y="1551"/>
                </a:cubicBezTo>
                <a:cubicBezTo>
                  <a:pt x="2725" y="1546"/>
                  <a:pt x="2728" y="1538"/>
                  <a:pt x="2722" y="1532"/>
                </a:cubicBezTo>
                <a:cubicBezTo>
                  <a:pt x="2719" y="1528"/>
                  <a:pt x="2709" y="1530"/>
                  <a:pt x="2712" y="1523"/>
                </a:cubicBezTo>
                <a:cubicBezTo>
                  <a:pt x="2716" y="1513"/>
                  <a:pt x="2719" y="1528"/>
                  <a:pt x="2724" y="1525"/>
                </a:cubicBezTo>
                <a:cubicBezTo>
                  <a:pt x="2728" y="1522"/>
                  <a:pt x="2732" y="1526"/>
                  <a:pt x="2736" y="1526"/>
                </a:cubicBezTo>
                <a:cubicBezTo>
                  <a:pt x="2739" y="1527"/>
                  <a:pt x="2742" y="1526"/>
                  <a:pt x="2742" y="1523"/>
                </a:cubicBezTo>
                <a:cubicBezTo>
                  <a:pt x="2742" y="1516"/>
                  <a:pt x="2736" y="1513"/>
                  <a:pt x="2732" y="1509"/>
                </a:cubicBezTo>
                <a:cubicBezTo>
                  <a:pt x="2729" y="1506"/>
                  <a:pt x="2726" y="1503"/>
                  <a:pt x="2721" y="1506"/>
                </a:cubicBezTo>
                <a:cubicBezTo>
                  <a:pt x="2718" y="1509"/>
                  <a:pt x="2714" y="1514"/>
                  <a:pt x="2709" y="1509"/>
                </a:cubicBezTo>
                <a:cubicBezTo>
                  <a:pt x="2708" y="1508"/>
                  <a:pt x="2708" y="1506"/>
                  <a:pt x="2708" y="1505"/>
                </a:cubicBezTo>
                <a:cubicBezTo>
                  <a:pt x="2711" y="1501"/>
                  <a:pt x="2716" y="1502"/>
                  <a:pt x="2720" y="1501"/>
                </a:cubicBezTo>
                <a:cubicBezTo>
                  <a:pt x="2722" y="1500"/>
                  <a:pt x="2724" y="1500"/>
                  <a:pt x="2726" y="1500"/>
                </a:cubicBezTo>
                <a:cubicBezTo>
                  <a:pt x="2731" y="1501"/>
                  <a:pt x="2736" y="1503"/>
                  <a:pt x="2736" y="1495"/>
                </a:cubicBezTo>
                <a:cubicBezTo>
                  <a:pt x="2736" y="1488"/>
                  <a:pt x="2731" y="1487"/>
                  <a:pt x="2725" y="1488"/>
                </a:cubicBezTo>
                <a:cubicBezTo>
                  <a:pt x="2709" y="1491"/>
                  <a:pt x="2698" y="1481"/>
                  <a:pt x="2686" y="1475"/>
                </a:cubicBezTo>
                <a:cubicBezTo>
                  <a:pt x="2682" y="1473"/>
                  <a:pt x="2672" y="1465"/>
                  <a:pt x="2685" y="1458"/>
                </a:cubicBezTo>
                <a:cubicBezTo>
                  <a:pt x="2688" y="1456"/>
                  <a:pt x="2692" y="1453"/>
                  <a:pt x="2696" y="1450"/>
                </a:cubicBezTo>
                <a:cubicBezTo>
                  <a:pt x="2699" y="1448"/>
                  <a:pt x="2707" y="1449"/>
                  <a:pt x="2704" y="1442"/>
                </a:cubicBezTo>
                <a:cubicBezTo>
                  <a:pt x="2701" y="1434"/>
                  <a:pt x="2692" y="1432"/>
                  <a:pt x="2686" y="1430"/>
                </a:cubicBezTo>
                <a:cubicBezTo>
                  <a:pt x="2678" y="1428"/>
                  <a:pt x="2686" y="1438"/>
                  <a:pt x="2681" y="1440"/>
                </a:cubicBezTo>
                <a:cubicBezTo>
                  <a:pt x="2669" y="1433"/>
                  <a:pt x="2658" y="1432"/>
                  <a:pt x="2650" y="1443"/>
                </a:cubicBezTo>
                <a:cubicBezTo>
                  <a:pt x="2644" y="1452"/>
                  <a:pt x="2638" y="1449"/>
                  <a:pt x="2631" y="1447"/>
                </a:cubicBezTo>
                <a:cubicBezTo>
                  <a:pt x="2629" y="1446"/>
                  <a:pt x="2624" y="1446"/>
                  <a:pt x="2627" y="1442"/>
                </a:cubicBezTo>
                <a:cubicBezTo>
                  <a:pt x="2629" y="1440"/>
                  <a:pt x="2628" y="1435"/>
                  <a:pt x="2633" y="1435"/>
                </a:cubicBezTo>
                <a:cubicBezTo>
                  <a:pt x="2643" y="1435"/>
                  <a:pt x="2643" y="1435"/>
                  <a:pt x="2639" y="1427"/>
                </a:cubicBezTo>
                <a:cubicBezTo>
                  <a:pt x="2638" y="1424"/>
                  <a:pt x="2634" y="1421"/>
                  <a:pt x="2638" y="1416"/>
                </a:cubicBezTo>
                <a:cubicBezTo>
                  <a:pt x="2647" y="1424"/>
                  <a:pt x="2652" y="1440"/>
                  <a:pt x="2668" y="1430"/>
                </a:cubicBezTo>
                <a:cubicBezTo>
                  <a:pt x="2666" y="1425"/>
                  <a:pt x="2666" y="1424"/>
                  <a:pt x="2671" y="1421"/>
                </a:cubicBezTo>
                <a:cubicBezTo>
                  <a:pt x="2674" y="1419"/>
                  <a:pt x="2673" y="1417"/>
                  <a:pt x="2672" y="1415"/>
                </a:cubicBezTo>
                <a:cubicBezTo>
                  <a:pt x="2666" y="1406"/>
                  <a:pt x="2661" y="1398"/>
                  <a:pt x="2648" y="1403"/>
                </a:cubicBezTo>
                <a:cubicBezTo>
                  <a:pt x="2636" y="1406"/>
                  <a:pt x="2635" y="1396"/>
                  <a:pt x="2633" y="1388"/>
                </a:cubicBezTo>
                <a:cubicBezTo>
                  <a:pt x="2632" y="1382"/>
                  <a:pt x="2624" y="1372"/>
                  <a:pt x="2636" y="1370"/>
                </a:cubicBezTo>
                <a:cubicBezTo>
                  <a:pt x="2653" y="1366"/>
                  <a:pt x="2657" y="1356"/>
                  <a:pt x="2655" y="1342"/>
                </a:cubicBezTo>
                <a:cubicBezTo>
                  <a:pt x="2666" y="1346"/>
                  <a:pt x="2675" y="1355"/>
                  <a:pt x="2687" y="1347"/>
                </a:cubicBezTo>
                <a:cubicBezTo>
                  <a:pt x="2696" y="1341"/>
                  <a:pt x="2684" y="1333"/>
                  <a:pt x="2688" y="1329"/>
                </a:cubicBezTo>
                <a:cubicBezTo>
                  <a:pt x="2698" y="1319"/>
                  <a:pt x="2693" y="1306"/>
                  <a:pt x="2695" y="1295"/>
                </a:cubicBezTo>
                <a:cubicBezTo>
                  <a:pt x="2697" y="1284"/>
                  <a:pt x="2694" y="1279"/>
                  <a:pt x="2683" y="1282"/>
                </a:cubicBezTo>
                <a:cubicBezTo>
                  <a:pt x="2688" y="1275"/>
                  <a:pt x="2693" y="1271"/>
                  <a:pt x="2701" y="1273"/>
                </a:cubicBezTo>
                <a:cubicBezTo>
                  <a:pt x="2697" y="1254"/>
                  <a:pt x="2674" y="1258"/>
                  <a:pt x="2669" y="1242"/>
                </a:cubicBezTo>
                <a:cubicBezTo>
                  <a:pt x="2675" y="1240"/>
                  <a:pt x="2682" y="1246"/>
                  <a:pt x="2685" y="1239"/>
                </a:cubicBezTo>
                <a:cubicBezTo>
                  <a:pt x="2688" y="1234"/>
                  <a:pt x="2679" y="1234"/>
                  <a:pt x="2676" y="1230"/>
                </a:cubicBezTo>
                <a:cubicBezTo>
                  <a:pt x="2672" y="1226"/>
                  <a:pt x="2674" y="1220"/>
                  <a:pt x="2674" y="1215"/>
                </a:cubicBezTo>
                <a:cubicBezTo>
                  <a:pt x="2675" y="1213"/>
                  <a:pt x="2676" y="1211"/>
                  <a:pt x="2679" y="1212"/>
                </a:cubicBezTo>
                <a:cubicBezTo>
                  <a:pt x="2693" y="1223"/>
                  <a:pt x="2692" y="1210"/>
                  <a:pt x="2693" y="1202"/>
                </a:cubicBezTo>
                <a:cubicBezTo>
                  <a:pt x="2700" y="1203"/>
                  <a:pt x="2709" y="1208"/>
                  <a:pt x="2709" y="1200"/>
                </a:cubicBezTo>
                <a:cubicBezTo>
                  <a:pt x="2709" y="1191"/>
                  <a:pt x="2708" y="1187"/>
                  <a:pt x="2718" y="1187"/>
                </a:cubicBezTo>
                <a:cubicBezTo>
                  <a:pt x="2723" y="1187"/>
                  <a:pt x="2722" y="1183"/>
                  <a:pt x="2721" y="1180"/>
                </a:cubicBezTo>
                <a:cubicBezTo>
                  <a:pt x="2720" y="1175"/>
                  <a:pt x="2717" y="1170"/>
                  <a:pt x="2716" y="1165"/>
                </a:cubicBezTo>
                <a:cubicBezTo>
                  <a:pt x="2715" y="1158"/>
                  <a:pt x="2710" y="1149"/>
                  <a:pt x="2725" y="1149"/>
                </a:cubicBezTo>
                <a:cubicBezTo>
                  <a:pt x="2731" y="1150"/>
                  <a:pt x="2735" y="1143"/>
                  <a:pt x="2733" y="1137"/>
                </a:cubicBezTo>
                <a:cubicBezTo>
                  <a:pt x="2731" y="1131"/>
                  <a:pt x="2727" y="1126"/>
                  <a:pt x="2720" y="1129"/>
                </a:cubicBezTo>
                <a:cubicBezTo>
                  <a:pt x="2715" y="1131"/>
                  <a:pt x="2710" y="1133"/>
                  <a:pt x="2705" y="1134"/>
                </a:cubicBezTo>
                <a:cubicBezTo>
                  <a:pt x="2716" y="1127"/>
                  <a:pt x="2714" y="1121"/>
                  <a:pt x="2709" y="1111"/>
                </a:cubicBezTo>
                <a:cubicBezTo>
                  <a:pt x="2702" y="1098"/>
                  <a:pt x="2693" y="1101"/>
                  <a:pt x="2684" y="1104"/>
                </a:cubicBezTo>
                <a:cubicBezTo>
                  <a:pt x="2678" y="1105"/>
                  <a:pt x="2670" y="1104"/>
                  <a:pt x="2671" y="1111"/>
                </a:cubicBezTo>
                <a:cubicBezTo>
                  <a:pt x="2672" y="1118"/>
                  <a:pt x="2679" y="1114"/>
                  <a:pt x="2684" y="1113"/>
                </a:cubicBezTo>
                <a:cubicBezTo>
                  <a:pt x="2694" y="1111"/>
                  <a:pt x="2698" y="1116"/>
                  <a:pt x="2699" y="1125"/>
                </a:cubicBezTo>
                <a:cubicBezTo>
                  <a:pt x="2692" y="1119"/>
                  <a:pt x="2686" y="1117"/>
                  <a:pt x="2680" y="1126"/>
                </a:cubicBezTo>
                <a:cubicBezTo>
                  <a:pt x="2677" y="1132"/>
                  <a:pt x="2672" y="1131"/>
                  <a:pt x="2667" y="1128"/>
                </a:cubicBezTo>
                <a:cubicBezTo>
                  <a:pt x="2663" y="1126"/>
                  <a:pt x="2659" y="1123"/>
                  <a:pt x="2662" y="1117"/>
                </a:cubicBezTo>
                <a:cubicBezTo>
                  <a:pt x="2663" y="1115"/>
                  <a:pt x="2664" y="1111"/>
                  <a:pt x="2663" y="1110"/>
                </a:cubicBezTo>
                <a:cubicBezTo>
                  <a:pt x="2651" y="1094"/>
                  <a:pt x="2666" y="1082"/>
                  <a:pt x="2670" y="1069"/>
                </a:cubicBezTo>
                <a:cubicBezTo>
                  <a:pt x="2672" y="1064"/>
                  <a:pt x="2674" y="1068"/>
                  <a:pt x="2676" y="1069"/>
                </a:cubicBezTo>
                <a:cubicBezTo>
                  <a:pt x="2680" y="1071"/>
                  <a:pt x="2683" y="1071"/>
                  <a:pt x="2685" y="1068"/>
                </a:cubicBezTo>
                <a:cubicBezTo>
                  <a:pt x="2688" y="1064"/>
                  <a:pt x="2685" y="1060"/>
                  <a:pt x="2682" y="1058"/>
                </a:cubicBezTo>
                <a:cubicBezTo>
                  <a:pt x="2669" y="1052"/>
                  <a:pt x="2673" y="1045"/>
                  <a:pt x="2682" y="1038"/>
                </a:cubicBezTo>
                <a:cubicBezTo>
                  <a:pt x="2685" y="1036"/>
                  <a:pt x="2687" y="1032"/>
                  <a:pt x="2686" y="1028"/>
                </a:cubicBezTo>
                <a:cubicBezTo>
                  <a:pt x="2684" y="1024"/>
                  <a:pt x="2679" y="1025"/>
                  <a:pt x="2676" y="1025"/>
                </a:cubicBezTo>
                <a:cubicBezTo>
                  <a:pt x="2671" y="1024"/>
                  <a:pt x="2665" y="1026"/>
                  <a:pt x="2660" y="1023"/>
                </a:cubicBezTo>
                <a:cubicBezTo>
                  <a:pt x="2657" y="1020"/>
                  <a:pt x="2654" y="1013"/>
                  <a:pt x="2649" y="1018"/>
                </a:cubicBezTo>
                <a:cubicBezTo>
                  <a:pt x="2644" y="1022"/>
                  <a:pt x="2653" y="1025"/>
                  <a:pt x="2652" y="1029"/>
                </a:cubicBezTo>
                <a:cubicBezTo>
                  <a:pt x="2646" y="1034"/>
                  <a:pt x="2643" y="1024"/>
                  <a:pt x="2637" y="1028"/>
                </a:cubicBezTo>
                <a:cubicBezTo>
                  <a:pt x="2625" y="1036"/>
                  <a:pt x="2623" y="1026"/>
                  <a:pt x="2622" y="1017"/>
                </a:cubicBezTo>
                <a:cubicBezTo>
                  <a:pt x="2622" y="1011"/>
                  <a:pt x="2620" y="1007"/>
                  <a:pt x="2614" y="1010"/>
                </a:cubicBezTo>
                <a:cubicBezTo>
                  <a:pt x="2606" y="1014"/>
                  <a:pt x="2602" y="1006"/>
                  <a:pt x="2594" y="1005"/>
                </a:cubicBezTo>
                <a:cubicBezTo>
                  <a:pt x="2602" y="999"/>
                  <a:pt x="2603" y="996"/>
                  <a:pt x="2601" y="986"/>
                </a:cubicBezTo>
                <a:cubicBezTo>
                  <a:pt x="2601" y="985"/>
                  <a:pt x="2601" y="982"/>
                  <a:pt x="2602" y="982"/>
                </a:cubicBezTo>
                <a:cubicBezTo>
                  <a:pt x="2610" y="976"/>
                  <a:pt x="2605" y="967"/>
                  <a:pt x="2605" y="960"/>
                </a:cubicBezTo>
                <a:cubicBezTo>
                  <a:pt x="2604" y="951"/>
                  <a:pt x="2605" y="943"/>
                  <a:pt x="2613" y="936"/>
                </a:cubicBezTo>
                <a:cubicBezTo>
                  <a:pt x="2616" y="937"/>
                  <a:pt x="2616" y="950"/>
                  <a:pt x="2622" y="942"/>
                </a:cubicBezTo>
                <a:cubicBezTo>
                  <a:pt x="2631" y="931"/>
                  <a:pt x="2635" y="938"/>
                  <a:pt x="2641" y="945"/>
                </a:cubicBezTo>
                <a:cubicBezTo>
                  <a:pt x="2648" y="951"/>
                  <a:pt x="2659" y="953"/>
                  <a:pt x="2665" y="946"/>
                </a:cubicBezTo>
                <a:cubicBezTo>
                  <a:pt x="2671" y="939"/>
                  <a:pt x="2668" y="930"/>
                  <a:pt x="2661" y="923"/>
                </a:cubicBezTo>
                <a:cubicBezTo>
                  <a:pt x="2658" y="920"/>
                  <a:pt x="2655" y="919"/>
                  <a:pt x="2650" y="921"/>
                </a:cubicBezTo>
                <a:cubicBezTo>
                  <a:pt x="2645" y="925"/>
                  <a:pt x="2638" y="926"/>
                  <a:pt x="2634" y="922"/>
                </a:cubicBezTo>
                <a:cubicBezTo>
                  <a:pt x="2626" y="913"/>
                  <a:pt x="2621" y="917"/>
                  <a:pt x="2614" y="923"/>
                </a:cubicBezTo>
                <a:cubicBezTo>
                  <a:pt x="2617" y="910"/>
                  <a:pt x="2639" y="897"/>
                  <a:pt x="2660" y="895"/>
                </a:cubicBezTo>
                <a:cubicBezTo>
                  <a:pt x="2653" y="896"/>
                  <a:pt x="2650" y="899"/>
                  <a:pt x="2650" y="906"/>
                </a:cubicBezTo>
                <a:cubicBezTo>
                  <a:pt x="2650" y="912"/>
                  <a:pt x="2655" y="913"/>
                  <a:pt x="2660" y="914"/>
                </a:cubicBezTo>
                <a:cubicBezTo>
                  <a:pt x="2666" y="916"/>
                  <a:pt x="2672" y="915"/>
                  <a:pt x="2676" y="910"/>
                </a:cubicBezTo>
                <a:cubicBezTo>
                  <a:pt x="2683" y="902"/>
                  <a:pt x="2676" y="880"/>
                  <a:pt x="2666" y="874"/>
                </a:cubicBezTo>
                <a:cubicBezTo>
                  <a:pt x="2670" y="869"/>
                  <a:pt x="2678" y="875"/>
                  <a:pt x="2679" y="869"/>
                </a:cubicBezTo>
                <a:cubicBezTo>
                  <a:pt x="2681" y="862"/>
                  <a:pt x="2673" y="861"/>
                  <a:pt x="2667" y="860"/>
                </a:cubicBezTo>
                <a:cubicBezTo>
                  <a:pt x="2663" y="859"/>
                  <a:pt x="2661" y="856"/>
                  <a:pt x="2659" y="853"/>
                </a:cubicBezTo>
                <a:cubicBezTo>
                  <a:pt x="2658" y="851"/>
                  <a:pt x="2658" y="846"/>
                  <a:pt x="2653" y="847"/>
                </a:cubicBezTo>
                <a:cubicBezTo>
                  <a:pt x="2650" y="848"/>
                  <a:pt x="2651" y="852"/>
                  <a:pt x="2650" y="855"/>
                </a:cubicBezTo>
                <a:cubicBezTo>
                  <a:pt x="2646" y="863"/>
                  <a:pt x="2643" y="872"/>
                  <a:pt x="2636" y="878"/>
                </a:cubicBezTo>
                <a:cubicBezTo>
                  <a:pt x="2630" y="883"/>
                  <a:pt x="2624" y="874"/>
                  <a:pt x="2618" y="871"/>
                </a:cubicBezTo>
                <a:cubicBezTo>
                  <a:pt x="2609" y="868"/>
                  <a:pt x="2598" y="865"/>
                  <a:pt x="2591" y="872"/>
                </a:cubicBezTo>
                <a:cubicBezTo>
                  <a:pt x="2581" y="882"/>
                  <a:pt x="2568" y="881"/>
                  <a:pt x="2558" y="877"/>
                </a:cubicBezTo>
                <a:cubicBezTo>
                  <a:pt x="2550" y="875"/>
                  <a:pt x="2549" y="874"/>
                  <a:pt x="2549" y="882"/>
                </a:cubicBezTo>
                <a:cubicBezTo>
                  <a:pt x="2548" y="891"/>
                  <a:pt x="2543" y="892"/>
                  <a:pt x="2536" y="890"/>
                </a:cubicBezTo>
                <a:cubicBezTo>
                  <a:pt x="2530" y="889"/>
                  <a:pt x="2525" y="888"/>
                  <a:pt x="2519" y="891"/>
                </a:cubicBezTo>
                <a:cubicBezTo>
                  <a:pt x="2511" y="895"/>
                  <a:pt x="2504" y="892"/>
                  <a:pt x="2499" y="886"/>
                </a:cubicBezTo>
                <a:cubicBezTo>
                  <a:pt x="2493" y="879"/>
                  <a:pt x="2483" y="874"/>
                  <a:pt x="2481" y="863"/>
                </a:cubicBezTo>
                <a:cubicBezTo>
                  <a:pt x="2481" y="861"/>
                  <a:pt x="2479" y="858"/>
                  <a:pt x="2476" y="858"/>
                </a:cubicBezTo>
                <a:cubicBezTo>
                  <a:pt x="2471" y="859"/>
                  <a:pt x="2473" y="863"/>
                  <a:pt x="2474" y="866"/>
                </a:cubicBezTo>
                <a:cubicBezTo>
                  <a:pt x="2477" y="874"/>
                  <a:pt x="2473" y="876"/>
                  <a:pt x="2466" y="876"/>
                </a:cubicBezTo>
                <a:cubicBezTo>
                  <a:pt x="2457" y="876"/>
                  <a:pt x="2446" y="868"/>
                  <a:pt x="2449" y="864"/>
                </a:cubicBezTo>
                <a:cubicBezTo>
                  <a:pt x="2460" y="850"/>
                  <a:pt x="2448" y="852"/>
                  <a:pt x="2442" y="849"/>
                </a:cubicBezTo>
                <a:cubicBezTo>
                  <a:pt x="2448" y="849"/>
                  <a:pt x="2454" y="850"/>
                  <a:pt x="2460" y="850"/>
                </a:cubicBezTo>
                <a:cubicBezTo>
                  <a:pt x="2463" y="851"/>
                  <a:pt x="2468" y="855"/>
                  <a:pt x="2470" y="848"/>
                </a:cubicBezTo>
                <a:cubicBezTo>
                  <a:pt x="2471" y="844"/>
                  <a:pt x="2470" y="840"/>
                  <a:pt x="2465" y="838"/>
                </a:cubicBezTo>
                <a:cubicBezTo>
                  <a:pt x="2451" y="832"/>
                  <a:pt x="2461" y="827"/>
                  <a:pt x="2466" y="823"/>
                </a:cubicBezTo>
                <a:cubicBezTo>
                  <a:pt x="2470" y="826"/>
                  <a:pt x="2473" y="830"/>
                  <a:pt x="2477" y="833"/>
                </a:cubicBezTo>
                <a:cubicBezTo>
                  <a:pt x="2479" y="835"/>
                  <a:pt x="2482" y="837"/>
                  <a:pt x="2484" y="836"/>
                </a:cubicBezTo>
                <a:cubicBezTo>
                  <a:pt x="2487" y="834"/>
                  <a:pt x="2488" y="831"/>
                  <a:pt x="2487" y="829"/>
                </a:cubicBezTo>
                <a:cubicBezTo>
                  <a:pt x="2485" y="815"/>
                  <a:pt x="2486" y="801"/>
                  <a:pt x="2478" y="790"/>
                </a:cubicBezTo>
                <a:cubicBezTo>
                  <a:pt x="2494" y="797"/>
                  <a:pt x="2495" y="797"/>
                  <a:pt x="2500" y="778"/>
                </a:cubicBezTo>
                <a:cubicBezTo>
                  <a:pt x="2503" y="767"/>
                  <a:pt x="2501" y="755"/>
                  <a:pt x="2513" y="746"/>
                </a:cubicBezTo>
                <a:cubicBezTo>
                  <a:pt x="2517" y="743"/>
                  <a:pt x="2517" y="737"/>
                  <a:pt x="2511" y="733"/>
                </a:cubicBezTo>
                <a:cubicBezTo>
                  <a:pt x="2506" y="731"/>
                  <a:pt x="2503" y="727"/>
                  <a:pt x="2499" y="723"/>
                </a:cubicBezTo>
                <a:cubicBezTo>
                  <a:pt x="2506" y="721"/>
                  <a:pt x="2511" y="729"/>
                  <a:pt x="2516" y="723"/>
                </a:cubicBezTo>
                <a:cubicBezTo>
                  <a:pt x="2519" y="720"/>
                  <a:pt x="2516" y="715"/>
                  <a:pt x="2513" y="714"/>
                </a:cubicBezTo>
                <a:cubicBezTo>
                  <a:pt x="2502" y="708"/>
                  <a:pt x="2498" y="691"/>
                  <a:pt x="2481" y="692"/>
                </a:cubicBezTo>
                <a:cubicBezTo>
                  <a:pt x="2472" y="692"/>
                  <a:pt x="2464" y="689"/>
                  <a:pt x="2470" y="675"/>
                </a:cubicBezTo>
                <a:cubicBezTo>
                  <a:pt x="2476" y="662"/>
                  <a:pt x="2464" y="653"/>
                  <a:pt x="2457" y="644"/>
                </a:cubicBezTo>
                <a:cubicBezTo>
                  <a:pt x="2451" y="638"/>
                  <a:pt x="2447" y="646"/>
                  <a:pt x="2443" y="650"/>
                </a:cubicBezTo>
                <a:cubicBezTo>
                  <a:pt x="2441" y="653"/>
                  <a:pt x="2434" y="653"/>
                  <a:pt x="2432" y="649"/>
                </a:cubicBezTo>
                <a:cubicBezTo>
                  <a:pt x="2429" y="646"/>
                  <a:pt x="2425" y="643"/>
                  <a:pt x="2426" y="638"/>
                </a:cubicBezTo>
                <a:cubicBezTo>
                  <a:pt x="2427" y="637"/>
                  <a:pt x="2430" y="635"/>
                  <a:pt x="2431" y="635"/>
                </a:cubicBezTo>
                <a:cubicBezTo>
                  <a:pt x="2438" y="639"/>
                  <a:pt x="2445" y="634"/>
                  <a:pt x="2451" y="636"/>
                </a:cubicBezTo>
                <a:cubicBezTo>
                  <a:pt x="2455" y="638"/>
                  <a:pt x="2457" y="637"/>
                  <a:pt x="2459" y="634"/>
                </a:cubicBezTo>
                <a:cubicBezTo>
                  <a:pt x="2461" y="629"/>
                  <a:pt x="2459" y="628"/>
                  <a:pt x="2455" y="625"/>
                </a:cubicBezTo>
                <a:cubicBezTo>
                  <a:pt x="2449" y="620"/>
                  <a:pt x="2431" y="627"/>
                  <a:pt x="2438" y="608"/>
                </a:cubicBezTo>
                <a:cubicBezTo>
                  <a:pt x="2439" y="604"/>
                  <a:pt x="2395" y="592"/>
                  <a:pt x="2387" y="594"/>
                </a:cubicBezTo>
                <a:cubicBezTo>
                  <a:pt x="2392" y="602"/>
                  <a:pt x="2400" y="604"/>
                  <a:pt x="2407" y="607"/>
                </a:cubicBezTo>
                <a:cubicBezTo>
                  <a:pt x="2417" y="612"/>
                  <a:pt x="2414" y="619"/>
                  <a:pt x="2411" y="626"/>
                </a:cubicBezTo>
                <a:cubicBezTo>
                  <a:pt x="2409" y="629"/>
                  <a:pt x="2405" y="633"/>
                  <a:pt x="2402" y="628"/>
                </a:cubicBezTo>
                <a:cubicBezTo>
                  <a:pt x="2393" y="613"/>
                  <a:pt x="2383" y="617"/>
                  <a:pt x="2372" y="624"/>
                </a:cubicBezTo>
                <a:cubicBezTo>
                  <a:pt x="2370" y="625"/>
                  <a:pt x="2367" y="627"/>
                  <a:pt x="2366" y="627"/>
                </a:cubicBezTo>
                <a:cubicBezTo>
                  <a:pt x="2362" y="619"/>
                  <a:pt x="2356" y="614"/>
                  <a:pt x="2348" y="612"/>
                </a:cubicBezTo>
                <a:cubicBezTo>
                  <a:pt x="2358" y="603"/>
                  <a:pt x="2340" y="595"/>
                  <a:pt x="2348" y="587"/>
                </a:cubicBezTo>
                <a:cubicBezTo>
                  <a:pt x="2348" y="586"/>
                  <a:pt x="2349" y="583"/>
                  <a:pt x="2350" y="583"/>
                </a:cubicBezTo>
                <a:cubicBezTo>
                  <a:pt x="2360" y="586"/>
                  <a:pt x="2360" y="566"/>
                  <a:pt x="2372" y="573"/>
                </a:cubicBezTo>
                <a:cubicBezTo>
                  <a:pt x="2373" y="574"/>
                  <a:pt x="2376" y="571"/>
                  <a:pt x="2376" y="569"/>
                </a:cubicBezTo>
                <a:cubicBezTo>
                  <a:pt x="2375" y="559"/>
                  <a:pt x="2381" y="548"/>
                  <a:pt x="2372" y="539"/>
                </a:cubicBezTo>
                <a:cubicBezTo>
                  <a:pt x="2367" y="533"/>
                  <a:pt x="2366" y="529"/>
                  <a:pt x="2375" y="524"/>
                </a:cubicBezTo>
                <a:cubicBezTo>
                  <a:pt x="2382" y="519"/>
                  <a:pt x="2378" y="513"/>
                  <a:pt x="2374" y="507"/>
                </a:cubicBezTo>
                <a:cubicBezTo>
                  <a:pt x="2373" y="506"/>
                  <a:pt x="2366" y="505"/>
                  <a:pt x="2373" y="502"/>
                </a:cubicBezTo>
                <a:cubicBezTo>
                  <a:pt x="2384" y="496"/>
                  <a:pt x="2377" y="491"/>
                  <a:pt x="2371" y="487"/>
                </a:cubicBezTo>
                <a:cubicBezTo>
                  <a:pt x="2365" y="484"/>
                  <a:pt x="2359" y="480"/>
                  <a:pt x="2356" y="468"/>
                </a:cubicBezTo>
                <a:cubicBezTo>
                  <a:pt x="2360" y="472"/>
                  <a:pt x="2361" y="473"/>
                  <a:pt x="2362" y="474"/>
                </a:cubicBezTo>
                <a:cubicBezTo>
                  <a:pt x="2367" y="476"/>
                  <a:pt x="2369" y="485"/>
                  <a:pt x="2375" y="480"/>
                </a:cubicBezTo>
                <a:cubicBezTo>
                  <a:pt x="2379" y="477"/>
                  <a:pt x="2385" y="471"/>
                  <a:pt x="2385" y="467"/>
                </a:cubicBezTo>
                <a:cubicBezTo>
                  <a:pt x="2385" y="459"/>
                  <a:pt x="2376" y="463"/>
                  <a:pt x="2371" y="461"/>
                </a:cubicBezTo>
                <a:cubicBezTo>
                  <a:pt x="2368" y="461"/>
                  <a:pt x="2364" y="459"/>
                  <a:pt x="2361" y="460"/>
                </a:cubicBezTo>
                <a:cubicBezTo>
                  <a:pt x="2350" y="464"/>
                  <a:pt x="2351" y="458"/>
                  <a:pt x="2351" y="450"/>
                </a:cubicBezTo>
                <a:cubicBezTo>
                  <a:pt x="2351" y="445"/>
                  <a:pt x="2353" y="441"/>
                  <a:pt x="2357" y="437"/>
                </a:cubicBezTo>
                <a:cubicBezTo>
                  <a:pt x="2360" y="433"/>
                  <a:pt x="2362" y="428"/>
                  <a:pt x="2358" y="424"/>
                </a:cubicBezTo>
                <a:cubicBezTo>
                  <a:pt x="2353" y="420"/>
                  <a:pt x="2347" y="416"/>
                  <a:pt x="2342" y="413"/>
                </a:cubicBezTo>
                <a:cubicBezTo>
                  <a:pt x="2336" y="416"/>
                  <a:pt x="2345" y="421"/>
                  <a:pt x="2340" y="424"/>
                </a:cubicBezTo>
                <a:cubicBezTo>
                  <a:pt x="2320" y="410"/>
                  <a:pt x="2315" y="413"/>
                  <a:pt x="2308" y="444"/>
                </a:cubicBezTo>
                <a:cubicBezTo>
                  <a:pt x="2304" y="434"/>
                  <a:pt x="2301" y="427"/>
                  <a:pt x="2292" y="423"/>
                </a:cubicBezTo>
                <a:cubicBezTo>
                  <a:pt x="2284" y="420"/>
                  <a:pt x="2284" y="415"/>
                  <a:pt x="2292" y="410"/>
                </a:cubicBezTo>
                <a:cubicBezTo>
                  <a:pt x="2303" y="402"/>
                  <a:pt x="2305" y="389"/>
                  <a:pt x="2297" y="378"/>
                </a:cubicBezTo>
                <a:cubicBezTo>
                  <a:pt x="2294" y="373"/>
                  <a:pt x="2293" y="369"/>
                  <a:pt x="2293" y="363"/>
                </a:cubicBezTo>
                <a:cubicBezTo>
                  <a:pt x="2294" y="355"/>
                  <a:pt x="2290" y="349"/>
                  <a:pt x="2286" y="343"/>
                </a:cubicBezTo>
                <a:cubicBezTo>
                  <a:pt x="2280" y="333"/>
                  <a:pt x="2270" y="332"/>
                  <a:pt x="2261" y="337"/>
                </a:cubicBezTo>
                <a:cubicBezTo>
                  <a:pt x="2251" y="343"/>
                  <a:pt x="2259" y="351"/>
                  <a:pt x="2261" y="357"/>
                </a:cubicBezTo>
                <a:cubicBezTo>
                  <a:pt x="2262" y="361"/>
                  <a:pt x="2269" y="365"/>
                  <a:pt x="2263" y="368"/>
                </a:cubicBezTo>
                <a:cubicBezTo>
                  <a:pt x="2258" y="372"/>
                  <a:pt x="2253" y="364"/>
                  <a:pt x="2247" y="363"/>
                </a:cubicBezTo>
                <a:cubicBezTo>
                  <a:pt x="2242" y="363"/>
                  <a:pt x="2241" y="360"/>
                  <a:pt x="2243" y="357"/>
                </a:cubicBezTo>
                <a:cubicBezTo>
                  <a:pt x="2249" y="349"/>
                  <a:pt x="2246" y="344"/>
                  <a:pt x="2236" y="341"/>
                </a:cubicBezTo>
                <a:cubicBezTo>
                  <a:pt x="2240" y="339"/>
                  <a:pt x="2242" y="338"/>
                  <a:pt x="2243" y="337"/>
                </a:cubicBezTo>
                <a:cubicBezTo>
                  <a:pt x="2247" y="333"/>
                  <a:pt x="2257" y="331"/>
                  <a:pt x="2253" y="325"/>
                </a:cubicBezTo>
                <a:cubicBezTo>
                  <a:pt x="2250" y="320"/>
                  <a:pt x="2241" y="318"/>
                  <a:pt x="2233" y="321"/>
                </a:cubicBezTo>
                <a:cubicBezTo>
                  <a:pt x="2226" y="324"/>
                  <a:pt x="2224" y="330"/>
                  <a:pt x="2223" y="337"/>
                </a:cubicBezTo>
                <a:cubicBezTo>
                  <a:pt x="2221" y="348"/>
                  <a:pt x="2208" y="360"/>
                  <a:pt x="2197" y="361"/>
                </a:cubicBezTo>
                <a:cubicBezTo>
                  <a:pt x="2190" y="361"/>
                  <a:pt x="2188" y="365"/>
                  <a:pt x="2187" y="371"/>
                </a:cubicBezTo>
                <a:cubicBezTo>
                  <a:pt x="2187" y="377"/>
                  <a:pt x="2191" y="380"/>
                  <a:pt x="2196" y="381"/>
                </a:cubicBezTo>
                <a:cubicBezTo>
                  <a:pt x="2203" y="384"/>
                  <a:pt x="2203" y="388"/>
                  <a:pt x="2201" y="395"/>
                </a:cubicBezTo>
                <a:cubicBezTo>
                  <a:pt x="2199" y="402"/>
                  <a:pt x="2197" y="403"/>
                  <a:pt x="2190" y="400"/>
                </a:cubicBezTo>
                <a:cubicBezTo>
                  <a:pt x="2184" y="397"/>
                  <a:pt x="2183" y="402"/>
                  <a:pt x="2186" y="406"/>
                </a:cubicBezTo>
                <a:cubicBezTo>
                  <a:pt x="2192" y="413"/>
                  <a:pt x="2187" y="415"/>
                  <a:pt x="2183" y="417"/>
                </a:cubicBezTo>
                <a:cubicBezTo>
                  <a:pt x="2175" y="419"/>
                  <a:pt x="2180" y="412"/>
                  <a:pt x="2179" y="410"/>
                </a:cubicBezTo>
                <a:cubicBezTo>
                  <a:pt x="2174" y="401"/>
                  <a:pt x="2170" y="392"/>
                  <a:pt x="2159" y="404"/>
                </a:cubicBezTo>
                <a:cubicBezTo>
                  <a:pt x="2155" y="408"/>
                  <a:pt x="2150" y="410"/>
                  <a:pt x="2143" y="409"/>
                </a:cubicBezTo>
                <a:cubicBezTo>
                  <a:pt x="2135" y="407"/>
                  <a:pt x="2127" y="413"/>
                  <a:pt x="2125" y="421"/>
                </a:cubicBezTo>
                <a:cubicBezTo>
                  <a:pt x="2123" y="431"/>
                  <a:pt x="2132" y="428"/>
                  <a:pt x="2137" y="429"/>
                </a:cubicBezTo>
                <a:cubicBezTo>
                  <a:pt x="2142" y="430"/>
                  <a:pt x="2143" y="433"/>
                  <a:pt x="2144" y="437"/>
                </a:cubicBezTo>
                <a:cubicBezTo>
                  <a:pt x="2146" y="440"/>
                  <a:pt x="2148" y="445"/>
                  <a:pt x="2150" y="446"/>
                </a:cubicBezTo>
                <a:cubicBezTo>
                  <a:pt x="2158" y="447"/>
                  <a:pt x="2165" y="449"/>
                  <a:pt x="2162" y="459"/>
                </a:cubicBezTo>
                <a:cubicBezTo>
                  <a:pt x="2160" y="468"/>
                  <a:pt x="2157" y="476"/>
                  <a:pt x="2145" y="477"/>
                </a:cubicBezTo>
                <a:cubicBezTo>
                  <a:pt x="2137" y="477"/>
                  <a:pt x="2135" y="489"/>
                  <a:pt x="2138" y="490"/>
                </a:cubicBezTo>
                <a:cubicBezTo>
                  <a:pt x="2147" y="495"/>
                  <a:pt x="2147" y="506"/>
                  <a:pt x="2154" y="511"/>
                </a:cubicBezTo>
                <a:cubicBezTo>
                  <a:pt x="2147" y="514"/>
                  <a:pt x="2145" y="510"/>
                  <a:pt x="2141" y="505"/>
                </a:cubicBezTo>
                <a:cubicBezTo>
                  <a:pt x="2136" y="499"/>
                  <a:pt x="2128" y="489"/>
                  <a:pt x="2118" y="498"/>
                </a:cubicBezTo>
                <a:cubicBezTo>
                  <a:pt x="2111" y="503"/>
                  <a:pt x="2106" y="514"/>
                  <a:pt x="2115" y="519"/>
                </a:cubicBezTo>
                <a:cubicBezTo>
                  <a:pt x="2130" y="528"/>
                  <a:pt x="2118" y="536"/>
                  <a:pt x="2116" y="544"/>
                </a:cubicBezTo>
                <a:cubicBezTo>
                  <a:pt x="2116" y="547"/>
                  <a:pt x="2109" y="545"/>
                  <a:pt x="2109" y="544"/>
                </a:cubicBezTo>
                <a:cubicBezTo>
                  <a:pt x="2115" y="528"/>
                  <a:pt x="2087" y="516"/>
                  <a:pt x="2105" y="500"/>
                </a:cubicBezTo>
                <a:cubicBezTo>
                  <a:pt x="2107" y="498"/>
                  <a:pt x="2104" y="494"/>
                  <a:pt x="2101" y="494"/>
                </a:cubicBezTo>
                <a:cubicBezTo>
                  <a:pt x="2096" y="493"/>
                  <a:pt x="2092" y="486"/>
                  <a:pt x="2086" y="489"/>
                </a:cubicBezTo>
                <a:cubicBezTo>
                  <a:pt x="2077" y="492"/>
                  <a:pt x="2091" y="498"/>
                  <a:pt x="2084" y="502"/>
                </a:cubicBezTo>
                <a:cubicBezTo>
                  <a:pt x="2081" y="501"/>
                  <a:pt x="2078" y="498"/>
                  <a:pt x="2078" y="495"/>
                </a:cubicBezTo>
                <a:cubicBezTo>
                  <a:pt x="2080" y="481"/>
                  <a:pt x="2076" y="475"/>
                  <a:pt x="2060" y="479"/>
                </a:cubicBezTo>
                <a:cubicBezTo>
                  <a:pt x="2052" y="482"/>
                  <a:pt x="2061" y="469"/>
                  <a:pt x="2053" y="468"/>
                </a:cubicBezTo>
                <a:cubicBezTo>
                  <a:pt x="2052" y="468"/>
                  <a:pt x="2052" y="465"/>
                  <a:pt x="2054" y="464"/>
                </a:cubicBezTo>
                <a:cubicBezTo>
                  <a:pt x="2059" y="462"/>
                  <a:pt x="2060" y="465"/>
                  <a:pt x="2061" y="469"/>
                </a:cubicBezTo>
                <a:cubicBezTo>
                  <a:pt x="2064" y="476"/>
                  <a:pt x="2070" y="475"/>
                  <a:pt x="2074" y="471"/>
                </a:cubicBezTo>
                <a:cubicBezTo>
                  <a:pt x="2081" y="466"/>
                  <a:pt x="2074" y="464"/>
                  <a:pt x="2071" y="461"/>
                </a:cubicBezTo>
                <a:cubicBezTo>
                  <a:pt x="2068" y="459"/>
                  <a:pt x="2065" y="455"/>
                  <a:pt x="2068" y="452"/>
                </a:cubicBezTo>
                <a:cubicBezTo>
                  <a:pt x="2081" y="441"/>
                  <a:pt x="2079" y="432"/>
                  <a:pt x="2065" y="424"/>
                </a:cubicBezTo>
                <a:cubicBezTo>
                  <a:pt x="2064" y="423"/>
                  <a:pt x="2064" y="422"/>
                  <a:pt x="2064" y="421"/>
                </a:cubicBezTo>
                <a:cubicBezTo>
                  <a:pt x="2067" y="403"/>
                  <a:pt x="2049" y="397"/>
                  <a:pt x="2040" y="395"/>
                </a:cubicBezTo>
                <a:cubicBezTo>
                  <a:pt x="2023" y="390"/>
                  <a:pt x="2015" y="376"/>
                  <a:pt x="2001" y="369"/>
                </a:cubicBezTo>
                <a:cubicBezTo>
                  <a:pt x="1997" y="367"/>
                  <a:pt x="1999" y="361"/>
                  <a:pt x="2002" y="360"/>
                </a:cubicBezTo>
                <a:cubicBezTo>
                  <a:pt x="2019" y="351"/>
                  <a:pt x="2011" y="332"/>
                  <a:pt x="2020" y="320"/>
                </a:cubicBezTo>
                <a:cubicBezTo>
                  <a:pt x="2021" y="318"/>
                  <a:pt x="2020" y="317"/>
                  <a:pt x="2019" y="315"/>
                </a:cubicBezTo>
                <a:cubicBezTo>
                  <a:pt x="2030" y="323"/>
                  <a:pt x="2046" y="312"/>
                  <a:pt x="2057" y="323"/>
                </a:cubicBezTo>
                <a:cubicBezTo>
                  <a:pt x="2050" y="310"/>
                  <a:pt x="2044" y="297"/>
                  <a:pt x="2035" y="287"/>
                </a:cubicBezTo>
                <a:cubicBezTo>
                  <a:pt x="2029" y="280"/>
                  <a:pt x="2016" y="286"/>
                  <a:pt x="2014" y="296"/>
                </a:cubicBezTo>
                <a:cubicBezTo>
                  <a:pt x="2013" y="300"/>
                  <a:pt x="2013" y="305"/>
                  <a:pt x="2013" y="310"/>
                </a:cubicBezTo>
                <a:cubicBezTo>
                  <a:pt x="2014" y="311"/>
                  <a:pt x="2015" y="311"/>
                  <a:pt x="2016" y="312"/>
                </a:cubicBezTo>
                <a:cubicBezTo>
                  <a:pt x="2016" y="312"/>
                  <a:pt x="2016" y="312"/>
                  <a:pt x="2016" y="312"/>
                </a:cubicBezTo>
                <a:cubicBezTo>
                  <a:pt x="2016" y="312"/>
                  <a:pt x="2016" y="312"/>
                  <a:pt x="2016" y="312"/>
                </a:cubicBezTo>
                <a:cubicBezTo>
                  <a:pt x="2015" y="311"/>
                  <a:pt x="2014" y="311"/>
                  <a:pt x="2013" y="310"/>
                </a:cubicBezTo>
                <a:cubicBezTo>
                  <a:pt x="2006" y="304"/>
                  <a:pt x="2005" y="302"/>
                  <a:pt x="1998" y="264"/>
                </a:cubicBezTo>
                <a:cubicBezTo>
                  <a:pt x="2013" y="277"/>
                  <a:pt x="2029" y="281"/>
                  <a:pt x="2048" y="271"/>
                </a:cubicBezTo>
                <a:cubicBezTo>
                  <a:pt x="2058" y="265"/>
                  <a:pt x="2058" y="255"/>
                  <a:pt x="2058" y="248"/>
                </a:cubicBezTo>
                <a:cubicBezTo>
                  <a:pt x="2059" y="240"/>
                  <a:pt x="2048" y="242"/>
                  <a:pt x="2041" y="243"/>
                </a:cubicBezTo>
                <a:cubicBezTo>
                  <a:pt x="2036" y="244"/>
                  <a:pt x="2028" y="241"/>
                  <a:pt x="2028" y="251"/>
                </a:cubicBezTo>
                <a:cubicBezTo>
                  <a:pt x="2028" y="256"/>
                  <a:pt x="2023" y="257"/>
                  <a:pt x="2021" y="256"/>
                </a:cubicBezTo>
                <a:cubicBezTo>
                  <a:pt x="2010" y="251"/>
                  <a:pt x="1998" y="252"/>
                  <a:pt x="1988" y="249"/>
                </a:cubicBezTo>
                <a:cubicBezTo>
                  <a:pt x="1974" y="245"/>
                  <a:pt x="1966" y="249"/>
                  <a:pt x="1960" y="263"/>
                </a:cubicBezTo>
                <a:cubicBezTo>
                  <a:pt x="1954" y="274"/>
                  <a:pt x="1953" y="292"/>
                  <a:pt x="1932" y="290"/>
                </a:cubicBezTo>
                <a:cubicBezTo>
                  <a:pt x="1930" y="289"/>
                  <a:pt x="1926" y="293"/>
                  <a:pt x="1925" y="295"/>
                </a:cubicBezTo>
                <a:cubicBezTo>
                  <a:pt x="1925" y="303"/>
                  <a:pt x="1923" y="307"/>
                  <a:pt x="1914" y="306"/>
                </a:cubicBezTo>
                <a:cubicBezTo>
                  <a:pt x="1909" y="305"/>
                  <a:pt x="1903" y="309"/>
                  <a:pt x="1899" y="301"/>
                </a:cubicBezTo>
                <a:cubicBezTo>
                  <a:pt x="1894" y="293"/>
                  <a:pt x="1886" y="298"/>
                  <a:pt x="1884" y="304"/>
                </a:cubicBezTo>
                <a:cubicBezTo>
                  <a:pt x="1880" y="314"/>
                  <a:pt x="1875" y="309"/>
                  <a:pt x="1865" y="307"/>
                </a:cubicBezTo>
                <a:cubicBezTo>
                  <a:pt x="1882" y="302"/>
                  <a:pt x="1893" y="296"/>
                  <a:pt x="1889" y="278"/>
                </a:cubicBezTo>
                <a:cubicBezTo>
                  <a:pt x="1889" y="277"/>
                  <a:pt x="1892" y="275"/>
                  <a:pt x="1893" y="272"/>
                </a:cubicBezTo>
                <a:cubicBezTo>
                  <a:pt x="1896" y="266"/>
                  <a:pt x="1897" y="260"/>
                  <a:pt x="1891" y="255"/>
                </a:cubicBezTo>
                <a:cubicBezTo>
                  <a:pt x="1887" y="252"/>
                  <a:pt x="1881" y="251"/>
                  <a:pt x="1877" y="255"/>
                </a:cubicBezTo>
                <a:cubicBezTo>
                  <a:pt x="1870" y="261"/>
                  <a:pt x="1882" y="263"/>
                  <a:pt x="1881" y="269"/>
                </a:cubicBezTo>
                <a:cubicBezTo>
                  <a:pt x="1864" y="262"/>
                  <a:pt x="1852" y="235"/>
                  <a:pt x="1855" y="211"/>
                </a:cubicBezTo>
                <a:cubicBezTo>
                  <a:pt x="1860" y="213"/>
                  <a:pt x="1865" y="218"/>
                  <a:pt x="1871" y="216"/>
                </a:cubicBezTo>
                <a:cubicBezTo>
                  <a:pt x="1877" y="214"/>
                  <a:pt x="1881" y="217"/>
                  <a:pt x="1884" y="223"/>
                </a:cubicBezTo>
                <a:cubicBezTo>
                  <a:pt x="1877" y="226"/>
                  <a:pt x="1874" y="214"/>
                  <a:pt x="1867" y="221"/>
                </a:cubicBezTo>
                <a:cubicBezTo>
                  <a:pt x="1865" y="224"/>
                  <a:pt x="1865" y="227"/>
                  <a:pt x="1867" y="230"/>
                </a:cubicBezTo>
                <a:cubicBezTo>
                  <a:pt x="1871" y="237"/>
                  <a:pt x="1877" y="242"/>
                  <a:pt x="1885" y="241"/>
                </a:cubicBezTo>
                <a:cubicBezTo>
                  <a:pt x="1895" y="239"/>
                  <a:pt x="1895" y="229"/>
                  <a:pt x="1897" y="221"/>
                </a:cubicBezTo>
                <a:cubicBezTo>
                  <a:pt x="1898" y="213"/>
                  <a:pt x="1892" y="211"/>
                  <a:pt x="1885" y="208"/>
                </a:cubicBezTo>
                <a:cubicBezTo>
                  <a:pt x="1868" y="202"/>
                  <a:pt x="1848" y="201"/>
                  <a:pt x="1837" y="182"/>
                </a:cubicBezTo>
                <a:cubicBezTo>
                  <a:pt x="1852" y="173"/>
                  <a:pt x="1852" y="173"/>
                  <a:pt x="1837" y="162"/>
                </a:cubicBezTo>
                <a:cubicBezTo>
                  <a:pt x="1834" y="160"/>
                  <a:pt x="1832" y="158"/>
                  <a:pt x="1832" y="155"/>
                </a:cubicBezTo>
                <a:cubicBezTo>
                  <a:pt x="1829" y="136"/>
                  <a:pt x="1819" y="125"/>
                  <a:pt x="1801" y="122"/>
                </a:cubicBezTo>
                <a:cubicBezTo>
                  <a:pt x="1797" y="122"/>
                  <a:pt x="1795" y="116"/>
                  <a:pt x="1791" y="120"/>
                </a:cubicBezTo>
                <a:cubicBezTo>
                  <a:pt x="1788" y="123"/>
                  <a:pt x="1788" y="128"/>
                  <a:pt x="1792" y="131"/>
                </a:cubicBezTo>
                <a:cubicBezTo>
                  <a:pt x="1795" y="133"/>
                  <a:pt x="1797" y="136"/>
                  <a:pt x="1794" y="139"/>
                </a:cubicBezTo>
                <a:cubicBezTo>
                  <a:pt x="1792" y="142"/>
                  <a:pt x="1789" y="141"/>
                  <a:pt x="1786" y="140"/>
                </a:cubicBezTo>
                <a:cubicBezTo>
                  <a:pt x="1783" y="139"/>
                  <a:pt x="1780" y="138"/>
                  <a:pt x="1777" y="138"/>
                </a:cubicBezTo>
                <a:cubicBezTo>
                  <a:pt x="1773" y="138"/>
                  <a:pt x="1768" y="144"/>
                  <a:pt x="1764" y="138"/>
                </a:cubicBezTo>
                <a:cubicBezTo>
                  <a:pt x="1761" y="133"/>
                  <a:pt x="1765" y="128"/>
                  <a:pt x="1768" y="124"/>
                </a:cubicBezTo>
                <a:cubicBezTo>
                  <a:pt x="1771" y="119"/>
                  <a:pt x="1774" y="113"/>
                  <a:pt x="1767" y="109"/>
                </a:cubicBezTo>
                <a:cubicBezTo>
                  <a:pt x="1761" y="105"/>
                  <a:pt x="1753" y="102"/>
                  <a:pt x="1748" y="110"/>
                </a:cubicBezTo>
                <a:cubicBezTo>
                  <a:pt x="1745" y="115"/>
                  <a:pt x="1741" y="117"/>
                  <a:pt x="1737" y="119"/>
                </a:cubicBezTo>
                <a:cubicBezTo>
                  <a:pt x="1723" y="127"/>
                  <a:pt x="1711" y="137"/>
                  <a:pt x="1706" y="153"/>
                </a:cubicBezTo>
                <a:cubicBezTo>
                  <a:pt x="1705" y="156"/>
                  <a:pt x="1675" y="184"/>
                  <a:pt x="1674" y="183"/>
                </a:cubicBezTo>
                <a:cubicBezTo>
                  <a:pt x="1669" y="180"/>
                  <a:pt x="1665" y="176"/>
                  <a:pt x="1661" y="173"/>
                </a:cubicBezTo>
                <a:cubicBezTo>
                  <a:pt x="1666" y="167"/>
                  <a:pt x="1681" y="177"/>
                  <a:pt x="1677" y="165"/>
                </a:cubicBezTo>
                <a:cubicBezTo>
                  <a:pt x="1673" y="155"/>
                  <a:pt x="1669" y="143"/>
                  <a:pt x="1661" y="135"/>
                </a:cubicBezTo>
                <a:cubicBezTo>
                  <a:pt x="1649" y="123"/>
                  <a:pt x="1646" y="107"/>
                  <a:pt x="1634" y="94"/>
                </a:cubicBezTo>
                <a:cubicBezTo>
                  <a:pt x="1640" y="94"/>
                  <a:pt x="1643" y="94"/>
                  <a:pt x="1646" y="94"/>
                </a:cubicBezTo>
                <a:cubicBezTo>
                  <a:pt x="1650" y="95"/>
                  <a:pt x="1655" y="98"/>
                  <a:pt x="1658" y="93"/>
                </a:cubicBezTo>
                <a:cubicBezTo>
                  <a:pt x="1661" y="89"/>
                  <a:pt x="1657" y="85"/>
                  <a:pt x="1655" y="82"/>
                </a:cubicBezTo>
                <a:cubicBezTo>
                  <a:pt x="1648" y="73"/>
                  <a:pt x="1642" y="63"/>
                  <a:pt x="1633" y="54"/>
                </a:cubicBezTo>
                <a:cubicBezTo>
                  <a:pt x="1618" y="41"/>
                  <a:pt x="1610" y="47"/>
                  <a:pt x="1600" y="55"/>
                </a:cubicBezTo>
                <a:cubicBezTo>
                  <a:pt x="1594" y="60"/>
                  <a:pt x="1588" y="62"/>
                  <a:pt x="1579" y="62"/>
                </a:cubicBezTo>
                <a:cubicBezTo>
                  <a:pt x="1584" y="51"/>
                  <a:pt x="1577" y="42"/>
                  <a:pt x="1572" y="33"/>
                </a:cubicBezTo>
                <a:cubicBezTo>
                  <a:pt x="1569" y="28"/>
                  <a:pt x="1565" y="24"/>
                  <a:pt x="1569" y="17"/>
                </a:cubicBezTo>
                <a:cubicBezTo>
                  <a:pt x="1572" y="12"/>
                  <a:pt x="1557" y="0"/>
                  <a:pt x="1551" y="2"/>
                </a:cubicBezTo>
                <a:cubicBezTo>
                  <a:pt x="1542" y="7"/>
                  <a:pt x="1533" y="12"/>
                  <a:pt x="1524" y="17"/>
                </a:cubicBezTo>
                <a:cubicBezTo>
                  <a:pt x="1518" y="20"/>
                  <a:pt x="1518" y="25"/>
                  <a:pt x="1519" y="32"/>
                </a:cubicBezTo>
                <a:cubicBezTo>
                  <a:pt x="1520" y="39"/>
                  <a:pt x="1528" y="51"/>
                  <a:pt x="1518" y="54"/>
                </a:cubicBezTo>
                <a:cubicBezTo>
                  <a:pt x="1503" y="60"/>
                  <a:pt x="1505" y="67"/>
                  <a:pt x="1512" y="77"/>
                </a:cubicBezTo>
                <a:cubicBezTo>
                  <a:pt x="1500" y="78"/>
                  <a:pt x="1497" y="59"/>
                  <a:pt x="1486" y="68"/>
                </a:cubicBezTo>
                <a:cubicBezTo>
                  <a:pt x="1482" y="71"/>
                  <a:pt x="1480" y="79"/>
                  <a:pt x="1478" y="86"/>
                </a:cubicBezTo>
                <a:cubicBezTo>
                  <a:pt x="1476" y="96"/>
                  <a:pt x="1492" y="93"/>
                  <a:pt x="1489" y="102"/>
                </a:cubicBezTo>
                <a:cubicBezTo>
                  <a:pt x="1481" y="104"/>
                  <a:pt x="1472" y="96"/>
                  <a:pt x="1466" y="107"/>
                </a:cubicBezTo>
                <a:cubicBezTo>
                  <a:pt x="1462" y="115"/>
                  <a:pt x="1468" y="120"/>
                  <a:pt x="1474" y="124"/>
                </a:cubicBezTo>
                <a:cubicBezTo>
                  <a:pt x="1471" y="125"/>
                  <a:pt x="1470" y="126"/>
                  <a:pt x="1469" y="127"/>
                </a:cubicBezTo>
                <a:cubicBezTo>
                  <a:pt x="1463" y="130"/>
                  <a:pt x="1452" y="131"/>
                  <a:pt x="1456" y="140"/>
                </a:cubicBezTo>
                <a:cubicBezTo>
                  <a:pt x="1458" y="147"/>
                  <a:pt x="1466" y="148"/>
                  <a:pt x="1475" y="145"/>
                </a:cubicBezTo>
                <a:cubicBezTo>
                  <a:pt x="1483" y="141"/>
                  <a:pt x="1482" y="149"/>
                  <a:pt x="1481" y="154"/>
                </a:cubicBezTo>
                <a:cubicBezTo>
                  <a:pt x="1479" y="165"/>
                  <a:pt x="1467" y="166"/>
                  <a:pt x="1458" y="171"/>
                </a:cubicBezTo>
                <a:cubicBezTo>
                  <a:pt x="1467" y="173"/>
                  <a:pt x="1468" y="175"/>
                  <a:pt x="1480" y="192"/>
                </a:cubicBezTo>
                <a:cubicBezTo>
                  <a:pt x="1459" y="184"/>
                  <a:pt x="1454" y="186"/>
                  <a:pt x="1442" y="206"/>
                </a:cubicBezTo>
                <a:cubicBezTo>
                  <a:pt x="1440" y="209"/>
                  <a:pt x="1441" y="214"/>
                  <a:pt x="1434" y="211"/>
                </a:cubicBezTo>
                <a:cubicBezTo>
                  <a:pt x="1421" y="206"/>
                  <a:pt x="1426" y="199"/>
                  <a:pt x="1432" y="196"/>
                </a:cubicBezTo>
                <a:cubicBezTo>
                  <a:pt x="1440" y="192"/>
                  <a:pt x="1442" y="186"/>
                  <a:pt x="1437" y="181"/>
                </a:cubicBezTo>
                <a:cubicBezTo>
                  <a:pt x="1430" y="173"/>
                  <a:pt x="1430" y="185"/>
                  <a:pt x="1427" y="187"/>
                </a:cubicBezTo>
                <a:cubicBezTo>
                  <a:pt x="1423" y="189"/>
                  <a:pt x="1418" y="192"/>
                  <a:pt x="1417" y="188"/>
                </a:cubicBezTo>
                <a:cubicBezTo>
                  <a:pt x="1415" y="179"/>
                  <a:pt x="1406" y="178"/>
                  <a:pt x="1403" y="170"/>
                </a:cubicBezTo>
                <a:cubicBezTo>
                  <a:pt x="1400" y="161"/>
                  <a:pt x="1396" y="157"/>
                  <a:pt x="1408" y="151"/>
                </a:cubicBezTo>
                <a:cubicBezTo>
                  <a:pt x="1421" y="143"/>
                  <a:pt x="1420" y="135"/>
                  <a:pt x="1408" y="128"/>
                </a:cubicBezTo>
                <a:cubicBezTo>
                  <a:pt x="1394" y="121"/>
                  <a:pt x="1383" y="121"/>
                  <a:pt x="1372" y="133"/>
                </a:cubicBezTo>
                <a:cubicBezTo>
                  <a:pt x="1369" y="137"/>
                  <a:pt x="1364" y="141"/>
                  <a:pt x="1357" y="136"/>
                </a:cubicBezTo>
                <a:cubicBezTo>
                  <a:pt x="1362" y="133"/>
                  <a:pt x="1372" y="135"/>
                  <a:pt x="1367" y="126"/>
                </a:cubicBezTo>
                <a:cubicBezTo>
                  <a:pt x="1364" y="121"/>
                  <a:pt x="1359" y="118"/>
                  <a:pt x="1353" y="122"/>
                </a:cubicBezTo>
                <a:cubicBezTo>
                  <a:pt x="1350" y="124"/>
                  <a:pt x="1347" y="128"/>
                  <a:pt x="1347" y="132"/>
                </a:cubicBezTo>
                <a:cubicBezTo>
                  <a:pt x="1347" y="137"/>
                  <a:pt x="1345" y="141"/>
                  <a:pt x="1339" y="142"/>
                </a:cubicBezTo>
                <a:cubicBezTo>
                  <a:pt x="1326" y="143"/>
                  <a:pt x="1322" y="158"/>
                  <a:pt x="1311" y="162"/>
                </a:cubicBezTo>
                <a:cubicBezTo>
                  <a:pt x="1309" y="162"/>
                  <a:pt x="1309" y="165"/>
                  <a:pt x="1310" y="167"/>
                </a:cubicBezTo>
                <a:cubicBezTo>
                  <a:pt x="1311" y="170"/>
                  <a:pt x="1313" y="170"/>
                  <a:pt x="1316" y="170"/>
                </a:cubicBezTo>
                <a:cubicBezTo>
                  <a:pt x="1321" y="169"/>
                  <a:pt x="1329" y="168"/>
                  <a:pt x="1330" y="170"/>
                </a:cubicBezTo>
                <a:cubicBezTo>
                  <a:pt x="1340" y="187"/>
                  <a:pt x="1353" y="178"/>
                  <a:pt x="1366" y="174"/>
                </a:cubicBezTo>
                <a:cubicBezTo>
                  <a:pt x="1364" y="182"/>
                  <a:pt x="1361" y="187"/>
                  <a:pt x="1352" y="186"/>
                </a:cubicBezTo>
                <a:cubicBezTo>
                  <a:pt x="1347" y="186"/>
                  <a:pt x="1340" y="185"/>
                  <a:pt x="1338" y="192"/>
                </a:cubicBezTo>
                <a:cubicBezTo>
                  <a:pt x="1335" y="199"/>
                  <a:pt x="1341" y="204"/>
                  <a:pt x="1346" y="208"/>
                </a:cubicBezTo>
                <a:cubicBezTo>
                  <a:pt x="1314" y="197"/>
                  <a:pt x="1344" y="228"/>
                  <a:pt x="1331" y="229"/>
                </a:cubicBezTo>
                <a:cubicBezTo>
                  <a:pt x="1328" y="230"/>
                  <a:pt x="1326" y="211"/>
                  <a:pt x="1321" y="229"/>
                </a:cubicBezTo>
                <a:cubicBezTo>
                  <a:pt x="1320" y="233"/>
                  <a:pt x="1317" y="231"/>
                  <a:pt x="1315" y="231"/>
                </a:cubicBezTo>
                <a:cubicBezTo>
                  <a:pt x="1304" y="228"/>
                  <a:pt x="1294" y="224"/>
                  <a:pt x="1291" y="211"/>
                </a:cubicBezTo>
                <a:cubicBezTo>
                  <a:pt x="1296" y="212"/>
                  <a:pt x="1299" y="213"/>
                  <a:pt x="1302" y="213"/>
                </a:cubicBezTo>
                <a:cubicBezTo>
                  <a:pt x="1307" y="213"/>
                  <a:pt x="1309" y="217"/>
                  <a:pt x="1311" y="219"/>
                </a:cubicBezTo>
                <a:cubicBezTo>
                  <a:pt x="1317" y="223"/>
                  <a:pt x="1319" y="217"/>
                  <a:pt x="1323" y="215"/>
                </a:cubicBezTo>
                <a:cubicBezTo>
                  <a:pt x="1326" y="213"/>
                  <a:pt x="1329" y="211"/>
                  <a:pt x="1328" y="206"/>
                </a:cubicBezTo>
                <a:cubicBezTo>
                  <a:pt x="1326" y="201"/>
                  <a:pt x="1308" y="196"/>
                  <a:pt x="1302" y="198"/>
                </a:cubicBezTo>
                <a:cubicBezTo>
                  <a:pt x="1290" y="200"/>
                  <a:pt x="1281" y="210"/>
                  <a:pt x="1268" y="215"/>
                </a:cubicBezTo>
                <a:cubicBezTo>
                  <a:pt x="1272" y="206"/>
                  <a:pt x="1269" y="201"/>
                  <a:pt x="1262" y="196"/>
                </a:cubicBezTo>
                <a:cubicBezTo>
                  <a:pt x="1259" y="194"/>
                  <a:pt x="1254" y="189"/>
                  <a:pt x="1262" y="186"/>
                </a:cubicBezTo>
                <a:cubicBezTo>
                  <a:pt x="1265" y="184"/>
                  <a:pt x="1270" y="186"/>
                  <a:pt x="1270" y="180"/>
                </a:cubicBezTo>
                <a:cubicBezTo>
                  <a:pt x="1270" y="175"/>
                  <a:pt x="1265" y="174"/>
                  <a:pt x="1261" y="174"/>
                </a:cubicBezTo>
                <a:cubicBezTo>
                  <a:pt x="1256" y="174"/>
                  <a:pt x="1253" y="171"/>
                  <a:pt x="1250" y="168"/>
                </a:cubicBezTo>
                <a:cubicBezTo>
                  <a:pt x="1246" y="164"/>
                  <a:pt x="1243" y="159"/>
                  <a:pt x="1237" y="167"/>
                </a:cubicBezTo>
                <a:cubicBezTo>
                  <a:pt x="1232" y="171"/>
                  <a:pt x="1225" y="167"/>
                  <a:pt x="1221" y="162"/>
                </a:cubicBezTo>
                <a:cubicBezTo>
                  <a:pt x="1217" y="156"/>
                  <a:pt x="1220" y="155"/>
                  <a:pt x="1224" y="152"/>
                </a:cubicBezTo>
                <a:cubicBezTo>
                  <a:pt x="1243" y="139"/>
                  <a:pt x="1244" y="124"/>
                  <a:pt x="1228" y="105"/>
                </a:cubicBezTo>
                <a:cubicBezTo>
                  <a:pt x="1226" y="102"/>
                  <a:pt x="1225" y="101"/>
                  <a:pt x="1227" y="97"/>
                </a:cubicBezTo>
                <a:cubicBezTo>
                  <a:pt x="1230" y="89"/>
                  <a:pt x="1225" y="89"/>
                  <a:pt x="1219" y="90"/>
                </a:cubicBezTo>
                <a:cubicBezTo>
                  <a:pt x="1215" y="90"/>
                  <a:pt x="1212" y="96"/>
                  <a:pt x="1206" y="93"/>
                </a:cubicBezTo>
                <a:cubicBezTo>
                  <a:pt x="1209" y="89"/>
                  <a:pt x="1217" y="87"/>
                  <a:pt x="1213" y="81"/>
                </a:cubicBezTo>
                <a:cubicBezTo>
                  <a:pt x="1208" y="75"/>
                  <a:pt x="1202" y="81"/>
                  <a:pt x="1198" y="84"/>
                </a:cubicBezTo>
                <a:cubicBezTo>
                  <a:pt x="1185" y="90"/>
                  <a:pt x="1182" y="104"/>
                  <a:pt x="1172" y="113"/>
                </a:cubicBezTo>
                <a:cubicBezTo>
                  <a:pt x="1164" y="120"/>
                  <a:pt x="1156" y="129"/>
                  <a:pt x="1169" y="140"/>
                </a:cubicBezTo>
                <a:cubicBezTo>
                  <a:pt x="1170" y="140"/>
                  <a:pt x="1170" y="143"/>
                  <a:pt x="1170" y="144"/>
                </a:cubicBezTo>
                <a:cubicBezTo>
                  <a:pt x="1175" y="160"/>
                  <a:pt x="1169" y="176"/>
                  <a:pt x="1171" y="190"/>
                </a:cubicBezTo>
                <a:cubicBezTo>
                  <a:pt x="1162" y="188"/>
                  <a:pt x="1155" y="172"/>
                  <a:pt x="1147" y="184"/>
                </a:cubicBezTo>
                <a:cubicBezTo>
                  <a:pt x="1136" y="202"/>
                  <a:pt x="1123" y="189"/>
                  <a:pt x="1111" y="194"/>
                </a:cubicBezTo>
                <a:cubicBezTo>
                  <a:pt x="1112" y="192"/>
                  <a:pt x="1112" y="191"/>
                  <a:pt x="1113" y="191"/>
                </a:cubicBezTo>
                <a:cubicBezTo>
                  <a:pt x="1123" y="192"/>
                  <a:pt x="1133" y="187"/>
                  <a:pt x="1138" y="182"/>
                </a:cubicBezTo>
                <a:cubicBezTo>
                  <a:pt x="1142" y="178"/>
                  <a:pt x="1132" y="168"/>
                  <a:pt x="1128" y="161"/>
                </a:cubicBezTo>
                <a:cubicBezTo>
                  <a:pt x="1120" y="148"/>
                  <a:pt x="1113" y="152"/>
                  <a:pt x="1106" y="161"/>
                </a:cubicBezTo>
                <a:cubicBezTo>
                  <a:pt x="1102" y="166"/>
                  <a:pt x="1097" y="172"/>
                  <a:pt x="1091" y="170"/>
                </a:cubicBezTo>
                <a:cubicBezTo>
                  <a:pt x="1079" y="165"/>
                  <a:pt x="1074" y="171"/>
                  <a:pt x="1070" y="185"/>
                </a:cubicBezTo>
                <a:cubicBezTo>
                  <a:pt x="1068" y="171"/>
                  <a:pt x="1056" y="175"/>
                  <a:pt x="1053" y="165"/>
                </a:cubicBezTo>
                <a:cubicBezTo>
                  <a:pt x="1051" y="158"/>
                  <a:pt x="1053" y="146"/>
                  <a:pt x="1041" y="144"/>
                </a:cubicBezTo>
                <a:cubicBezTo>
                  <a:pt x="1038" y="144"/>
                  <a:pt x="1039" y="141"/>
                  <a:pt x="1041" y="139"/>
                </a:cubicBezTo>
                <a:cubicBezTo>
                  <a:pt x="1049" y="134"/>
                  <a:pt x="1043" y="130"/>
                  <a:pt x="1039" y="126"/>
                </a:cubicBezTo>
                <a:cubicBezTo>
                  <a:pt x="1031" y="118"/>
                  <a:pt x="1020" y="119"/>
                  <a:pt x="1010" y="118"/>
                </a:cubicBezTo>
                <a:cubicBezTo>
                  <a:pt x="998" y="117"/>
                  <a:pt x="991" y="110"/>
                  <a:pt x="993" y="102"/>
                </a:cubicBezTo>
                <a:cubicBezTo>
                  <a:pt x="996" y="88"/>
                  <a:pt x="990" y="82"/>
                  <a:pt x="977" y="77"/>
                </a:cubicBezTo>
                <a:cubicBezTo>
                  <a:pt x="987" y="73"/>
                  <a:pt x="991" y="81"/>
                  <a:pt x="997" y="81"/>
                </a:cubicBezTo>
                <a:cubicBezTo>
                  <a:pt x="1000" y="81"/>
                  <a:pt x="1004" y="83"/>
                  <a:pt x="1007" y="79"/>
                </a:cubicBezTo>
                <a:cubicBezTo>
                  <a:pt x="1009" y="76"/>
                  <a:pt x="1006" y="74"/>
                  <a:pt x="1005" y="71"/>
                </a:cubicBezTo>
                <a:cubicBezTo>
                  <a:pt x="1002" y="67"/>
                  <a:pt x="999" y="61"/>
                  <a:pt x="1002" y="57"/>
                </a:cubicBezTo>
                <a:cubicBezTo>
                  <a:pt x="1005" y="53"/>
                  <a:pt x="1008" y="50"/>
                  <a:pt x="1003" y="46"/>
                </a:cubicBezTo>
                <a:cubicBezTo>
                  <a:pt x="999" y="43"/>
                  <a:pt x="994" y="43"/>
                  <a:pt x="989" y="46"/>
                </a:cubicBezTo>
                <a:cubicBezTo>
                  <a:pt x="978" y="53"/>
                  <a:pt x="976" y="66"/>
                  <a:pt x="971" y="77"/>
                </a:cubicBezTo>
                <a:cubicBezTo>
                  <a:pt x="968" y="83"/>
                  <a:pt x="971" y="90"/>
                  <a:pt x="961" y="92"/>
                </a:cubicBezTo>
                <a:cubicBezTo>
                  <a:pt x="951" y="93"/>
                  <a:pt x="944" y="91"/>
                  <a:pt x="941" y="80"/>
                </a:cubicBezTo>
                <a:cubicBezTo>
                  <a:pt x="939" y="73"/>
                  <a:pt x="937" y="67"/>
                  <a:pt x="932" y="61"/>
                </a:cubicBezTo>
                <a:cubicBezTo>
                  <a:pt x="927" y="55"/>
                  <a:pt x="922" y="52"/>
                  <a:pt x="916" y="61"/>
                </a:cubicBezTo>
                <a:cubicBezTo>
                  <a:pt x="915" y="62"/>
                  <a:pt x="916" y="66"/>
                  <a:pt x="913" y="65"/>
                </a:cubicBezTo>
                <a:cubicBezTo>
                  <a:pt x="896" y="63"/>
                  <a:pt x="891" y="79"/>
                  <a:pt x="881" y="87"/>
                </a:cubicBezTo>
                <a:cubicBezTo>
                  <a:pt x="878" y="89"/>
                  <a:pt x="876" y="94"/>
                  <a:pt x="878" y="97"/>
                </a:cubicBezTo>
                <a:cubicBezTo>
                  <a:pt x="889" y="107"/>
                  <a:pt x="880" y="110"/>
                  <a:pt x="872" y="113"/>
                </a:cubicBezTo>
                <a:cubicBezTo>
                  <a:pt x="871" y="114"/>
                  <a:pt x="868" y="116"/>
                  <a:pt x="868" y="117"/>
                </a:cubicBezTo>
                <a:cubicBezTo>
                  <a:pt x="868" y="134"/>
                  <a:pt x="861" y="128"/>
                  <a:pt x="850" y="126"/>
                </a:cubicBezTo>
                <a:cubicBezTo>
                  <a:pt x="835" y="124"/>
                  <a:pt x="831" y="121"/>
                  <a:pt x="839" y="108"/>
                </a:cubicBezTo>
                <a:cubicBezTo>
                  <a:pt x="841" y="103"/>
                  <a:pt x="846" y="98"/>
                  <a:pt x="841" y="94"/>
                </a:cubicBezTo>
                <a:cubicBezTo>
                  <a:pt x="837" y="89"/>
                  <a:pt x="831" y="92"/>
                  <a:pt x="825" y="95"/>
                </a:cubicBezTo>
                <a:cubicBezTo>
                  <a:pt x="812" y="103"/>
                  <a:pt x="811" y="107"/>
                  <a:pt x="821" y="119"/>
                </a:cubicBezTo>
                <a:cubicBezTo>
                  <a:pt x="824" y="123"/>
                  <a:pt x="826" y="127"/>
                  <a:pt x="828" y="132"/>
                </a:cubicBezTo>
                <a:cubicBezTo>
                  <a:pt x="832" y="141"/>
                  <a:pt x="836" y="150"/>
                  <a:pt x="819" y="149"/>
                </a:cubicBezTo>
                <a:cubicBezTo>
                  <a:pt x="814" y="148"/>
                  <a:pt x="808" y="153"/>
                  <a:pt x="806" y="158"/>
                </a:cubicBezTo>
                <a:cubicBezTo>
                  <a:pt x="803" y="164"/>
                  <a:pt x="812" y="163"/>
                  <a:pt x="814" y="166"/>
                </a:cubicBezTo>
                <a:cubicBezTo>
                  <a:pt x="817" y="170"/>
                  <a:pt x="821" y="175"/>
                  <a:pt x="823" y="180"/>
                </a:cubicBezTo>
                <a:cubicBezTo>
                  <a:pt x="828" y="193"/>
                  <a:pt x="836" y="188"/>
                  <a:pt x="844" y="185"/>
                </a:cubicBezTo>
                <a:cubicBezTo>
                  <a:pt x="852" y="181"/>
                  <a:pt x="839" y="170"/>
                  <a:pt x="848" y="169"/>
                </a:cubicBezTo>
                <a:cubicBezTo>
                  <a:pt x="858" y="168"/>
                  <a:pt x="844" y="182"/>
                  <a:pt x="855" y="184"/>
                </a:cubicBezTo>
                <a:cubicBezTo>
                  <a:pt x="863" y="185"/>
                  <a:pt x="868" y="192"/>
                  <a:pt x="877" y="195"/>
                </a:cubicBezTo>
                <a:cubicBezTo>
                  <a:pt x="870" y="202"/>
                  <a:pt x="864" y="207"/>
                  <a:pt x="858" y="212"/>
                </a:cubicBezTo>
                <a:cubicBezTo>
                  <a:pt x="853" y="194"/>
                  <a:pt x="849" y="192"/>
                  <a:pt x="833" y="205"/>
                </a:cubicBezTo>
                <a:cubicBezTo>
                  <a:pt x="827" y="209"/>
                  <a:pt x="829" y="203"/>
                  <a:pt x="827" y="203"/>
                </a:cubicBezTo>
                <a:cubicBezTo>
                  <a:pt x="819" y="199"/>
                  <a:pt x="827" y="184"/>
                  <a:pt x="817" y="186"/>
                </a:cubicBezTo>
                <a:cubicBezTo>
                  <a:pt x="805" y="188"/>
                  <a:pt x="803" y="183"/>
                  <a:pt x="802" y="173"/>
                </a:cubicBezTo>
                <a:cubicBezTo>
                  <a:pt x="801" y="168"/>
                  <a:pt x="796" y="166"/>
                  <a:pt x="791" y="165"/>
                </a:cubicBezTo>
                <a:cubicBezTo>
                  <a:pt x="788" y="164"/>
                  <a:pt x="784" y="167"/>
                  <a:pt x="784" y="170"/>
                </a:cubicBezTo>
                <a:cubicBezTo>
                  <a:pt x="787" y="180"/>
                  <a:pt x="780" y="177"/>
                  <a:pt x="776" y="177"/>
                </a:cubicBezTo>
                <a:cubicBezTo>
                  <a:pt x="773" y="178"/>
                  <a:pt x="768" y="179"/>
                  <a:pt x="771" y="183"/>
                </a:cubicBezTo>
                <a:cubicBezTo>
                  <a:pt x="773" y="188"/>
                  <a:pt x="772" y="190"/>
                  <a:pt x="767" y="189"/>
                </a:cubicBezTo>
                <a:cubicBezTo>
                  <a:pt x="760" y="189"/>
                  <a:pt x="754" y="187"/>
                  <a:pt x="751" y="181"/>
                </a:cubicBezTo>
                <a:cubicBezTo>
                  <a:pt x="749" y="177"/>
                  <a:pt x="748" y="174"/>
                  <a:pt x="754" y="172"/>
                </a:cubicBezTo>
                <a:cubicBezTo>
                  <a:pt x="763" y="170"/>
                  <a:pt x="762" y="165"/>
                  <a:pt x="755" y="161"/>
                </a:cubicBezTo>
                <a:cubicBezTo>
                  <a:pt x="751" y="157"/>
                  <a:pt x="753" y="153"/>
                  <a:pt x="752" y="150"/>
                </a:cubicBezTo>
                <a:cubicBezTo>
                  <a:pt x="745" y="135"/>
                  <a:pt x="754" y="117"/>
                  <a:pt x="744" y="102"/>
                </a:cubicBezTo>
                <a:cubicBezTo>
                  <a:pt x="740" y="104"/>
                  <a:pt x="736" y="106"/>
                  <a:pt x="733" y="110"/>
                </a:cubicBezTo>
                <a:cubicBezTo>
                  <a:pt x="725" y="119"/>
                  <a:pt x="707" y="125"/>
                  <a:pt x="725" y="142"/>
                </a:cubicBezTo>
                <a:cubicBezTo>
                  <a:pt x="729" y="146"/>
                  <a:pt x="725" y="153"/>
                  <a:pt x="723" y="157"/>
                </a:cubicBezTo>
                <a:cubicBezTo>
                  <a:pt x="720" y="162"/>
                  <a:pt x="712" y="161"/>
                  <a:pt x="707" y="162"/>
                </a:cubicBezTo>
                <a:cubicBezTo>
                  <a:pt x="706" y="162"/>
                  <a:pt x="704" y="160"/>
                  <a:pt x="704" y="159"/>
                </a:cubicBezTo>
                <a:cubicBezTo>
                  <a:pt x="704" y="152"/>
                  <a:pt x="708" y="151"/>
                  <a:pt x="713" y="151"/>
                </a:cubicBezTo>
                <a:cubicBezTo>
                  <a:pt x="717" y="151"/>
                  <a:pt x="719" y="148"/>
                  <a:pt x="718" y="144"/>
                </a:cubicBezTo>
                <a:cubicBezTo>
                  <a:pt x="718" y="141"/>
                  <a:pt x="715" y="139"/>
                  <a:pt x="711" y="139"/>
                </a:cubicBezTo>
                <a:cubicBezTo>
                  <a:pt x="703" y="139"/>
                  <a:pt x="696" y="140"/>
                  <a:pt x="689" y="148"/>
                </a:cubicBezTo>
                <a:cubicBezTo>
                  <a:pt x="681" y="158"/>
                  <a:pt x="671" y="170"/>
                  <a:pt x="654" y="158"/>
                </a:cubicBezTo>
                <a:cubicBezTo>
                  <a:pt x="645" y="151"/>
                  <a:pt x="636" y="155"/>
                  <a:pt x="632" y="166"/>
                </a:cubicBezTo>
                <a:cubicBezTo>
                  <a:pt x="628" y="176"/>
                  <a:pt x="631" y="185"/>
                  <a:pt x="643" y="188"/>
                </a:cubicBezTo>
                <a:cubicBezTo>
                  <a:pt x="649" y="190"/>
                  <a:pt x="654" y="192"/>
                  <a:pt x="660" y="194"/>
                </a:cubicBezTo>
                <a:cubicBezTo>
                  <a:pt x="661" y="200"/>
                  <a:pt x="654" y="202"/>
                  <a:pt x="655" y="207"/>
                </a:cubicBezTo>
                <a:cubicBezTo>
                  <a:pt x="657" y="220"/>
                  <a:pt x="647" y="220"/>
                  <a:pt x="641" y="218"/>
                </a:cubicBezTo>
                <a:cubicBezTo>
                  <a:pt x="625" y="214"/>
                  <a:pt x="626" y="222"/>
                  <a:pt x="629" y="232"/>
                </a:cubicBezTo>
                <a:cubicBezTo>
                  <a:pt x="631" y="241"/>
                  <a:pt x="627" y="248"/>
                  <a:pt x="620" y="245"/>
                </a:cubicBezTo>
                <a:cubicBezTo>
                  <a:pt x="611" y="242"/>
                  <a:pt x="602" y="249"/>
                  <a:pt x="594" y="242"/>
                </a:cubicBezTo>
                <a:cubicBezTo>
                  <a:pt x="589" y="238"/>
                  <a:pt x="585" y="243"/>
                  <a:pt x="582" y="246"/>
                </a:cubicBezTo>
                <a:cubicBezTo>
                  <a:pt x="570" y="260"/>
                  <a:pt x="571" y="276"/>
                  <a:pt x="583" y="288"/>
                </a:cubicBezTo>
                <a:cubicBezTo>
                  <a:pt x="584" y="289"/>
                  <a:pt x="584" y="291"/>
                  <a:pt x="584" y="292"/>
                </a:cubicBezTo>
                <a:cubicBezTo>
                  <a:pt x="581" y="300"/>
                  <a:pt x="588" y="310"/>
                  <a:pt x="579" y="317"/>
                </a:cubicBezTo>
                <a:cubicBezTo>
                  <a:pt x="575" y="321"/>
                  <a:pt x="578" y="326"/>
                  <a:pt x="580" y="330"/>
                </a:cubicBezTo>
                <a:cubicBezTo>
                  <a:pt x="590" y="345"/>
                  <a:pt x="602" y="360"/>
                  <a:pt x="580" y="376"/>
                </a:cubicBezTo>
                <a:cubicBezTo>
                  <a:pt x="578" y="377"/>
                  <a:pt x="577" y="381"/>
                  <a:pt x="578" y="384"/>
                </a:cubicBezTo>
                <a:cubicBezTo>
                  <a:pt x="579" y="387"/>
                  <a:pt x="581" y="387"/>
                  <a:pt x="583" y="386"/>
                </a:cubicBezTo>
                <a:cubicBezTo>
                  <a:pt x="588" y="384"/>
                  <a:pt x="593" y="378"/>
                  <a:pt x="596" y="387"/>
                </a:cubicBezTo>
                <a:cubicBezTo>
                  <a:pt x="599" y="394"/>
                  <a:pt x="591" y="395"/>
                  <a:pt x="587" y="397"/>
                </a:cubicBezTo>
                <a:cubicBezTo>
                  <a:pt x="575" y="405"/>
                  <a:pt x="574" y="414"/>
                  <a:pt x="585" y="423"/>
                </a:cubicBezTo>
                <a:cubicBezTo>
                  <a:pt x="589" y="427"/>
                  <a:pt x="589" y="431"/>
                  <a:pt x="588" y="436"/>
                </a:cubicBezTo>
                <a:cubicBezTo>
                  <a:pt x="584" y="453"/>
                  <a:pt x="588" y="470"/>
                  <a:pt x="587" y="487"/>
                </a:cubicBezTo>
                <a:cubicBezTo>
                  <a:pt x="587" y="489"/>
                  <a:pt x="589" y="491"/>
                  <a:pt x="591" y="492"/>
                </a:cubicBezTo>
                <a:cubicBezTo>
                  <a:pt x="592" y="493"/>
                  <a:pt x="593" y="492"/>
                  <a:pt x="594" y="490"/>
                </a:cubicBezTo>
                <a:cubicBezTo>
                  <a:pt x="598" y="475"/>
                  <a:pt x="604" y="488"/>
                  <a:pt x="604" y="490"/>
                </a:cubicBezTo>
                <a:cubicBezTo>
                  <a:pt x="606" y="499"/>
                  <a:pt x="613" y="502"/>
                  <a:pt x="619" y="503"/>
                </a:cubicBezTo>
                <a:cubicBezTo>
                  <a:pt x="637" y="505"/>
                  <a:pt x="654" y="512"/>
                  <a:pt x="658" y="530"/>
                </a:cubicBezTo>
                <a:cubicBezTo>
                  <a:pt x="660" y="541"/>
                  <a:pt x="674" y="551"/>
                  <a:pt x="663" y="564"/>
                </a:cubicBezTo>
                <a:cubicBezTo>
                  <a:pt x="661" y="567"/>
                  <a:pt x="659" y="573"/>
                  <a:pt x="664" y="576"/>
                </a:cubicBezTo>
                <a:cubicBezTo>
                  <a:pt x="668" y="579"/>
                  <a:pt x="671" y="576"/>
                  <a:pt x="674" y="572"/>
                </a:cubicBezTo>
                <a:cubicBezTo>
                  <a:pt x="677" y="569"/>
                  <a:pt x="682" y="568"/>
                  <a:pt x="687" y="568"/>
                </a:cubicBezTo>
                <a:cubicBezTo>
                  <a:pt x="690" y="567"/>
                  <a:pt x="695" y="573"/>
                  <a:pt x="692" y="575"/>
                </a:cubicBezTo>
                <a:cubicBezTo>
                  <a:pt x="675" y="586"/>
                  <a:pt x="696" y="594"/>
                  <a:pt x="693" y="603"/>
                </a:cubicBezTo>
                <a:cubicBezTo>
                  <a:pt x="699" y="598"/>
                  <a:pt x="707" y="596"/>
                  <a:pt x="704" y="586"/>
                </a:cubicBezTo>
                <a:cubicBezTo>
                  <a:pt x="703" y="582"/>
                  <a:pt x="707" y="582"/>
                  <a:pt x="709" y="583"/>
                </a:cubicBezTo>
                <a:cubicBezTo>
                  <a:pt x="718" y="588"/>
                  <a:pt x="707" y="597"/>
                  <a:pt x="712" y="603"/>
                </a:cubicBezTo>
                <a:cubicBezTo>
                  <a:pt x="714" y="606"/>
                  <a:pt x="710" y="611"/>
                  <a:pt x="708" y="610"/>
                </a:cubicBezTo>
                <a:cubicBezTo>
                  <a:pt x="696" y="603"/>
                  <a:pt x="690" y="618"/>
                  <a:pt x="679" y="613"/>
                </a:cubicBezTo>
                <a:cubicBezTo>
                  <a:pt x="680" y="619"/>
                  <a:pt x="683" y="623"/>
                  <a:pt x="687" y="626"/>
                </a:cubicBezTo>
                <a:cubicBezTo>
                  <a:pt x="698" y="637"/>
                  <a:pt x="697" y="639"/>
                  <a:pt x="683" y="646"/>
                </a:cubicBezTo>
                <a:cubicBezTo>
                  <a:pt x="675" y="650"/>
                  <a:pt x="656" y="648"/>
                  <a:pt x="666" y="668"/>
                </a:cubicBezTo>
                <a:cubicBezTo>
                  <a:pt x="667" y="668"/>
                  <a:pt x="665" y="671"/>
                  <a:pt x="664" y="671"/>
                </a:cubicBezTo>
                <a:cubicBezTo>
                  <a:pt x="652" y="677"/>
                  <a:pt x="654" y="684"/>
                  <a:pt x="660" y="693"/>
                </a:cubicBezTo>
                <a:cubicBezTo>
                  <a:pt x="662" y="696"/>
                  <a:pt x="660" y="699"/>
                  <a:pt x="658" y="701"/>
                </a:cubicBezTo>
                <a:cubicBezTo>
                  <a:pt x="656" y="703"/>
                  <a:pt x="653" y="706"/>
                  <a:pt x="651" y="704"/>
                </a:cubicBezTo>
                <a:cubicBezTo>
                  <a:pt x="646" y="699"/>
                  <a:pt x="640" y="694"/>
                  <a:pt x="636" y="688"/>
                </a:cubicBezTo>
                <a:cubicBezTo>
                  <a:pt x="634" y="683"/>
                  <a:pt x="641" y="682"/>
                  <a:pt x="643" y="679"/>
                </a:cubicBezTo>
                <a:cubicBezTo>
                  <a:pt x="647" y="675"/>
                  <a:pt x="649" y="671"/>
                  <a:pt x="644" y="667"/>
                </a:cubicBezTo>
                <a:cubicBezTo>
                  <a:pt x="640" y="663"/>
                  <a:pt x="635" y="654"/>
                  <a:pt x="631" y="660"/>
                </a:cubicBezTo>
                <a:cubicBezTo>
                  <a:pt x="617" y="677"/>
                  <a:pt x="596" y="663"/>
                  <a:pt x="582" y="676"/>
                </a:cubicBezTo>
                <a:cubicBezTo>
                  <a:pt x="583" y="666"/>
                  <a:pt x="584" y="659"/>
                  <a:pt x="576" y="654"/>
                </a:cubicBezTo>
                <a:cubicBezTo>
                  <a:pt x="593" y="641"/>
                  <a:pt x="562" y="620"/>
                  <a:pt x="584" y="608"/>
                </a:cubicBezTo>
                <a:cubicBezTo>
                  <a:pt x="583" y="606"/>
                  <a:pt x="582" y="605"/>
                  <a:pt x="581" y="604"/>
                </a:cubicBezTo>
                <a:cubicBezTo>
                  <a:pt x="573" y="589"/>
                  <a:pt x="565" y="589"/>
                  <a:pt x="553" y="607"/>
                </a:cubicBezTo>
                <a:cubicBezTo>
                  <a:pt x="543" y="597"/>
                  <a:pt x="532" y="590"/>
                  <a:pt x="520" y="588"/>
                </a:cubicBezTo>
                <a:cubicBezTo>
                  <a:pt x="524" y="578"/>
                  <a:pt x="529" y="569"/>
                  <a:pt x="530" y="559"/>
                </a:cubicBezTo>
                <a:cubicBezTo>
                  <a:pt x="531" y="554"/>
                  <a:pt x="525" y="546"/>
                  <a:pt x="518" y="555"/>
                </a:cubicBezTo>
                <a:cubicBezTo>
                  <a:pt x="515" y="559"/>
                  <a:pt x="513" y="557"/>
                  <a:pt x="511" y="556"/>
                </a:cubicBezTo>
                <a:cubicBezTo>
                  <a:pt x="505" y="553"/>
                  <a:pt x="511" y="552"/>
                  <a:pt x="512" y="549"/>
                </a:cubicBezTo>
                <a:cubicBezTo>
                  <a:pt x="513" y="545"/>
                  <a:pt x="518" y="542"/>
                  <a:pt x="514" y="538"/>
                </a:cubicBezTo>
                <a:cubicBezTo>
                  <a:pt x="509" y="532"/>
                  <a:pt x="506" y="528"/>
                  <a:pt x="512" y="520"/>
                </a:cubicBezTo>
                <a:cubicBezTo>
                  <a:pt x="514" y="518"/>
                  <a:pt x="512" y="514"/>
                  <a:pt x="509" y="512"/>
                </a:cubicBezTo>
                <a:cubicBezTo>
                  <a:pt x="503" y="507"/>
                  <a:pt x="499" y="502"/>
                  <a:pt x="508" y="494"/>
                </a:cubicBezTo>
                <a:cubicBezTo>
                  <a:pt x="514" y="489"/>
                  <a:pt x="510" y="484"/>
                  <a:pt x="504" y="484"/>
                </a:cubicBezTo>
                <a:cubicBezTo>
                  <a:pt x="498" y="483"/>
                  <a:pt x="487" y="474"/>
                  <a:pt x="486" y="490"/>
                </a:cubicBezTo>
                <a:cubicBezTo>
                  <a:pt x="486" y="493"/>
                  <a:pt x="482" y="493"/>
                  <a:pt x="479" y="493"/>
                </a:cubicBezTo>
                <a:cubicBezTo>
                  <a:pt x="459" y="495"/>
                  <a:pt x="459" y="494"/>
                  <a:pt x="452" y="471"/>
                </a:cubicBezTo>
                <a:cubicBezTo>
                  <a:pt x="456" y="469"/>
                  <a:pt x="461" y="470"/>
                  <a:pt x="465" y="471"/>
                </a:cubicBezTo>
                <a:cubicBezTo>
                  <a:pt x="468" y="472"/>
                  <a:pt x="473" y="469"/>
                  <a:pt x="471" y="468"/>
                </a:cubicBezTo>
                <a:cubicBezTo>
                  <a:pt x="460" y="456"/>
                  <a:pt x="464" y="442"/>
                  <a:pt x="461" y="429"/>
                </a:cubicBezTo>
                <a:cubicBezTo>
                  <a:pt x="460" y="424"/>
                  <a:pt x="456" y="418"/>
                  <a:pt x="449" y="417"/>
                </a:cubicBezTo>
                <a:cubicBezTo>
                  <a:pt x="446" y="416"/>
                  <a:pt x="443" y="414"/>
                  <a:pt x="443" y="411"/>
                </a:cubicBezTo>
                <a:cubicBezTo>
                  <a:pt x="441" y="389"/>
                  <a:pt x="422" y="394"/>
                  <a:pt x="409" y="390"/>
                </a:cubicBezTo>
                <a:cubicBezTo>
                  <a:pt x="404" y="388"/>
                  <a:pt x="398" y="394"/>
                  <a:pt x="395" y="399"/>
                </a:cubicBezTo>
                <a:cubicBezTo>
                  <a:pt x="392" y="405"/>
                  <a:pt x="400" y="405"/>
                  <a:pt x="402" y="409"/>
                </a:cubicBezTo>
                <a:cubicBezTo>
                  <a:pt x="408" y="416"/>
                  <a:pt x="413" y="424"/>
                  <a:pt x="418" y="432"/>
                </a:cubicBezTo>
                <a:cubicBezTo>
                  <a:pt x="409" y="434"/>
                  <a:pt x="404" y="423"/>
                  <a:pt x="396" y="428"/>
                </a:cubicBezTo>
                <a:cubicBezTo>
                  <a:pt x="391" y="432"/>
                  <a:pt x="392" y="458"/>
                  <a:pt x="398" y="462"/>
                </a:cubicBezTo>
                <a:cubicBezTo>
                  <a:pt x="406" y="466"/>
                  <a:pt x="410" y="473"/>
                  <a:pt x="403" y="480"/>
                </a:cubicBezTo>
                <a:cubicBezTo>
                  <a:pt x="394" y="488"/>
                  <a:pt x="400" y="491"/>
                  <a:pt x="406" y="496"/>
                </a:cubicBezTo>
                <a:cubicBezTo>
                  <a:pt x="423" y="509"/>
                  <a:pt x="422" y="520"/>
                  <a:pt x="405" y="529"/>
                </a:cubicBezTo>
                <a:cubicBezTo>
                  <a:pt x="396" y="534"/>
                  <a:pt x="396" y="537"/>
                  <a:pt x="402" y="546"/>
                </a:cubicBezTo>
                <a:cubicBezTo>
                  <a:pt x="407" y="554"/>
                  <a:pt x="420" y="559"/>
                  <a:pt x="419" y="569"/>
                </a:cubicBezTo>
                <a:cubicBezTo>
                  <a:pt x="419" y="578"/>
                  <a:pt x="421" y="587"/>
                  <a:pt x="422" y="595"/>
                </a:cubicBezTo>
                <a:cubicBezTo>
                  <a:pt x="422" y="602"/>
                  <a:pt x="424" y="609"/>
                  <a:pt x="419" y="613"/>
                </a:cubicBezTo>
                <a:cubicBezTo>
                  <a:pt x="414" y="616"/>
                  <a:pt x="409" y="610"/>
                  <a:pt x="404" y="608"/>
                </a:cubicBezTo>
                <a:cubicBezTo>
                  <a:pt x="395" y="605"/>
                  <a:pt x="397" y="588"/>
                  <a:pt x="383" y="590"/>
                </a:cubicBezTo>
                <a:cubicBezTo>
                  <a:pt x="383" y="590"/>
                  <a:pt x="382" y="589"/>
                  <a:pt x="382" y="588"/>
                </a:cubicBezTo>
                <a:cubicBezTo>
                  <a:pt x="385" y="570"/>
                  <a:pt x="374" y="558"/>
                  <a:pt x="364" y="546"/>
                </a:cubicBezTo>
                <a:cubicBezTo>
                  <a:pt x="362" y="544"/>
                  <a:pt x="356" y="540"/>
                  <a:pt x="361" y="538"/>
                </a:cubicBezTo>
                <a:cubicBezTo>
                  <a:pt x="370" y="533"/>
                  <a:pt x="363" y="528"/>
                  <a:pt x="362" y="523"/>
                </a:cubicBezTo>
                <a:cubicBezTo>
                  <a:pt x="361" y="519"/>
                  <a:pt x="357" y="516"/>
                  <a:pt x="358" y="512"/>
                </a:cubicBezTo>
                <a:cubicBezTo>
                  <a:pt x="360" y="506"/>
                  <a:pt x="363" y="500"/>
                  <a:pt x="355" y="497"/>
                </a:cubicBezTo>
                <a:cubicBezTo>
                  <a:pt x="347" y="493"/>
                  <a:pt x="342" y="498"/>
                  <a:pt x="337" y="503"/>
                </a:cubicBezTo>
                <a:cubicBezTo>
                  <a:pt x="323" y="518"/>
                  <a:pt x="337" y="531"/>
                  <a:pt x="339" y="544"/>
                </a:cubicBezTo>
                <a:cubicBezTo>
                  <a:pt x="341" y="552"/>
                  <a:pt x="345" y="558"/>
                  <a:pt x="356" y="554"/>
                </a:cubicBezTo>
                <a:cubicBezTo>
                  <a:pt x="354" y="556"/>
                  <a:pt x="352" y="557"/>
                  <a:pt x="351" y="557"/>
                </a:cubicBezTo>
                <a:cubicBezTo>
                  <a:pt x="327" y="557"/>
                  <a:pt x="312" y="575"/>
                  <a:pt x="317" y="599"/>
                </a:cubicBezTo>
                <a:cubicBezTo>
                  <a:pt x="319" y="604"/>
                  <a:pt x="320" y="610"/>
                  <a:pt x="321" y="614"/>
                </a:cubicBezTo>
                <a:cubicBezTo>
                  <a:pt x="326" y="624"/>
                  <a:pt x="333" y="633"/>
                  <a:pt x="341" y="640"/>
                </a:cubicBezTo>
                <a:cubicBezTo>
                  <a:pt x="348" y="646"/>
                  <a:pt x="350" y="633"/>
                  <a:pt x="356" y="633"/>
                </a:cubicBezTo>
                <a:cubicBezTo>
                  <a:pt x="360" y="638"/>
                  <a:pt x="354" y="642"/>
                  <a:pt x="355" y="646"/>
                </a:cubicBezTo>
                <a:cubicBezTo>
                  <a:pt x="356" y="651"/>
                  <a:pt x="356" y="655"/>
                  <a:pt x="362" y="655"/>
                </a:cubicBezTo>
                <a:cubicBezTo>
                  <a:pt x="371" y="654"/>
                  <a:pt x="377" y="661"/>
                  <a:pt x="377" y="667"/>
                </a:cubicBezTo>
                <a:cubicBezTo>
                  <a:pt x="377" y="674"/>
                  <a:pt x="367" y="674"/>
                  <a:pt x="360" y="675"/>
                </a:cubicBezTo>
                <a:cubicBezTo>
                  <a:pt x="359" y="676"/>
                  <a:pt x="357" y="674"/>
                  <a:pt x="356" y="674"/>
                </a:cubicBezTo>
                <a:cubicBezTo>
                  <a:pt x="350" y="673"/>
                  <a:pt x="346" y="676"/>
                  <a:pt x="346" y="682"/>
                </a:cubicBezTo>
                <a:cubicBezTo>
                  <a:pt x="346" y="687"/>
                  <a:pt x="347" y="693"/>
                  <a:pt x="354" y="693"/>
                </a:cubicBezTo>
                <a:cubicBezTo>
                  <a:pt x="358" y="693"/>
                  <a:pt x="360" y="691"/>
                  <a:pt x="362" y="697"/>
                </a:cubicBezTo>
                <a:cubicBezTo>
                  <a:pt x="364" y="705"/>
                  <a:pt x="368" y="704"/>
                  <a:pt x="372" y="697"/>
                </a:cubicBezTo>
                <a:cubicBezTo>
                  <a:pt x="375" y="693"/>
                  <a:pt x="380" y="693"/>
                  <a:pt x="380" y="696"/>
                </a:cubicBezTo>
                <a:cubicBezTo>
                  <a:pt x="378" y="708"/>
                  <a:pt x="395" y="719"/>
                  <a:pt x="380" y="731"/>
                </a:cubicBezTo>
                <a:cubicBezTo>
                  <a:pt x="377" y="734"/>
                  <a:pt x="377" y="738"/>
                  <a:pt x="382" y="740"/>
                </a:cubicBezTo>
                <a:cubicBezTo>
                  <a:pt x="396" y="746"/>
                  <a:pt x="405" y="763"/>
                  <a:pt x="424" y="757"/>
                </a:cubicBezTo>
                <a:cubicBezTo>
                  <a:pt x="420" y="782"/>
                  <a:pt x="403" y="765"/>
                  <a:pt x="392" y="770"/>
                </a:cubicBezTo>
                <a:cubicBezTo>
                  <a:pt x="393" y="766"/>
                  <a:pt x="399" y="765"/>
                  <a:pt x="396" y="760"/>
                </a:cubicBezTo>
                <a:cubicBezTo>
                  <a:pt x="393" y="758"/>
                  <a:pt x="390" y="759"/>
                  <a:pt x="387" y="760"/>
                </a:cubicBezTo>
                <a:cubicBezTo>
                  <a:pt x="383" y="761"/>
                  <a:pt x="380" y="763"/>
                  <a:pt x="379" y="767"/>
                </a:cubicBezTo>
                <a:cubicBezTo>
                  <a:pt x="377" y="771"/>
                  <a:pt x="376" y="774"/>
                  <a:pt x="370" y="773"/>
                </a:cubicBezTo>
                <a:cubicBezTo>
                  <a:pt x="363" y="771"/>
                  <a:pt x="367" y="767"/>
                  <a:pt x="366" y="765"/>
                </a:cubicBezTo>
                <a:cubicBezTo>
                  <a:pt x="363" y="759"/>
                  <a:pt x="361" y="750"/>
                  <a:pt x="354" y="752"/>
                </a:cubicBezTo>
                <a:cubicBezTo>
                  <a:pt x="346" y="755"/>
                  <a:pt x="347" y="763"/>
                  <a:pt x="350" y="770"/>
                </a:cubicBezTo>
                <a:cubicBezTo>
                  <a:pt x="351" y="771"/>
                  <a:pt x="353" y="772"/>
                  <a:pt x="350" y="774"/>
                </a:cubicBezTo>
                <a:cubicBezTo>
                  <a:pt x="346" y="773"/>
                  <a:pt x="341" y="769"/>
                  <a:pt x="338" y="774"/>
                </a:cubicBezTo>
                <a:cubicBezTo>
                  <a:pt x="335" y="780"/>
                  <a:pt x="341" y="783"/>
                  <a:pt x="344" y="786"/>
                </a:cubicBezTo>
                <a:cubicBezTo>
                  <a:pt x="347" y="789"/>
                  <a:pt x="349" y="792"/>
                  <a:pt x="354" y="792"/>
                </a:cubicBezTo>
                <a:cubicBezTo>
                  <a:pt x="360" y="792"/>
                  <a:pt x="359" y="796"/>
                  <a:pt x="357" y="799"/>
                </a:cubicBezTo>
                <a:cubicBezTo>
                  <a:pt x="346" y="799"/>
                  <a:pt x="340" y="778"/>
                  <a:pt x="326" y="792"/>
                </a:cubicBezTo>
                <a:cubicBezTo>
                  <a:pt x="321" y="798"/>
                  <a:pt x="321" y="807"/>
                  <a:pt x="327" y="812"/>
                </a:cubicBezTo>
                <a:cubicBezTo>
                  <a:pt x="336" y="821"/>
                  <a:pt x="345" y="819"/>
                  <a:pt x="352" y="805"/>
                </a:cubicBezTo>
                <a:cubicBezTo>
                  <a:pt x="356" y="816"/>
                  <a:pt x="353" y="828"/>
                  <a:pt x="363" y="833"/>
                </a:cubicBezTo>
                <a:cubicBezTo>
                  <a:pt x="372" y="838"/>
                  <a:pt x="370" y="842"/>
                  <a:pt x="363" y="846"/>
                </a:cubicBezTo>
                <a:cubicBezTo>
                  <a:pt x="359" y="849"/>
                  <a:pt x="357" y="853"/>
                  <a:pt x="355" y="856"/>
                </a:cubicBezTo>
                <a:cubicBezTo>
                  <a:pt x="352" y="859"/>
                  <a:pt x="347" y="862"/>
                  <a:pt x="344" y="857"/>
                </a:cubicBezTo>
                <a:cubicBezTo>
                  <a:pt x="335" y="840"/>
                  <a:pt x="328" y="842"/>
                  <a:pt x="320" y="858"/>
                </a:cubicBezTo>
                <a:cubicBezTo>
                  <a:pt x="317" y="864"/>
                  <a:pt x="311" y="862"/>
                  <a:pt x="308" y="862"/>
                </a:cubicBezTo>
                <a:cubicBezTo>
                  <a:pt x="302" y="861"/>
                  <a:pt x="303" y="853"/>
                  <a:pt x="302" y="849"/>
                </a:cubicBezTo>
                <a:cubicBezTo>
                  <a:pt x="300" y="844"/>
                  <a:pt x="306" y="845"/>
                  <a:pt x="309" y="843"/>
                </a:cubicBezTo>
                <a:cubicBezTo>
                  <a:pt x="320" y="837"/>
                  <a:pt x="329" y="842"/>
                  <a:pt x="339" y="845"/>
                </a:cubicBezTo>
                <a:cubicBezTo>
                  <a:pt x="343" y="846"/>
                  <a:pt x="347" y="847"/>
                  <a:pt x="349" y="843"/>
                </a:cubicBezTo>
                <a:cubicBezTo>
                  <a:pt x="351" y="840"/>
                  <a:pt x="349" y="837"/>
                  <a:pt x="347" y="833"/>
                </a:cubicBezTo>
                <a:cubicBezTo>
                  <a:pt x="344" y="830"/>
                  <a:pt x="342" y="825"/>
                  <a:pt x="336" y="826"/>
                </a:cubicBezTo>
                <a:cubicBezTo>
                  <a:pt x="325" y="826"/>
                  <a:pt x="319" y="822"/>
                  <a:pt x="318" y="811"/>
                </a:cubicBezTo>
                <a:cubicBezTo>
                  <a:pt x="318" y="807"/>
                  <a:pt x="315" y="804"/>
                  <a:pt x="311" y="804"/>
                </a:cubicBezTo>
                <a:cubicBezTo>
                  <a:pt x="308" y="804"/>
                  <a:pt x="306" y="805"/>
                  <a:pt x="305" y="808"/>
                </a:cubicBezTo>
                <a:cubicBezTo>
                  <a:pt x="305" y="811"/>
                  <a:pt x="311" y="817"/>
                  <a:pt x="303" y="817"/>
                </a:cubicBezTo>
                <a:cubicBezTo>
                  <a:pt x="297" y="818"/>
                  <a:pt x="299" y="811"/>
                  <a:pt x="298" y="808"/>
                </a:cubicBezTo>
                <a:cubicBezTo>
                  <a:pt x="297" y="804"/>
                  <a:pt x="295" y="800"/>
                  <a:pt x="293" y="796"/>
                </a:cubicBezTo>
                <a:cubicBezTo>
                  <a:pt x="297" y="796"/>
                  <a:pt x="301" y="797"/>
                  <a:pt x="305" y="796"/>
                </a:cubicBezTo>
                <a:cubicBezTo>
                  <a:pt x="309" y="795"/>
                  <a:pt x="317" y="795"/>
                  <a:pt x="316" y="788"/>
                </a:cubicBezTo>
                <a:cubicBezTo>
                  <a:pt x="315" y="783"/>
                  <a:pt x="305" y="781"/>
                  <a:pt x="301" y="783"/>
                </a:cubicBezTo>
                <a:cubicBezTo>
                  <a:pt x="283" y="792"/>
                  <a:pt x="267" y="786"/>
                  <a:pt x="250" y="781"/>
                </a:cubicBezTo>
                <a:cubicBezTo>
                  <a:pt x="240" y="778"/>
                  <a:pt x="231" y="778"/>
                  <a:pt x="239" y="765"/>
                </a:cubicBezTo>
                <a:cubicBezTo>
                  <a:pt x="242" y="760"/>
                  <a:pt x="233" y="758"/>
                  <a:pt x="234" y="753"/>
                </a:cubicBezTo>
                <a:cubicBezTo>
                  <a:pt x="239" y="752"/>
                  <a:pt x="241" y="758"/>
                  <a:pt x="245" y="755"/>
                </a:cubicBezTo>
                <a:cubicBezTo>
                  <a:pt x="248" y="752"/>
                  <a:pt x="245" y="748"/>
                  <a:pt x="244" y="745"/>
                </a:cubicBezTo>
                <a:cubicBezTo>
                  <a:pt x="242" y="742"/>
                  <a:pt x="241" y="739"/>
                  <a:pt x="240" y="737"/>
                </a:cubicBezTo>
                <a:cubicBezTo>
                  <a:pt x="233" y="719"/>
                  <a:pt x="235" y="714"/>
                  <a:pt x="252" y="711"/>
                </a:cubicBezTo>
                <a:cubicBezTo>
                  <a:pt x="259" y="709"/>
                  <a:pt x="263" y="707"/>
                  <a:pt x="261" y="700"/>
                </a:cubicBezTo>
                <a:cubicBezTo>
                  <a:pt x="257" y="686"/>
                  <a:pt x="258" y="673"/>
                  <a:pt x="265" y="661"/>
                </a:cubicBezTo>
                <a:cubicBezTo>
                  <a:pt x="267" y="659"/>
                  <a:pt x="267" y="656"/>
                  <a:pt x="264" y="655"/>
                </a:cubicBezTo>
                <a:cubicBezTo>
                  <a:pt x="251" y="654"/>
                  <a:pt x="248" y="636"/>
                  <a:pt x="233" y="640"/>
                </a:cubicBezTo>
                <a:cubicBezTo>
                  <a:pt x="232" y="640"/>
                  <a:pt x="229" y="631"/>
                  <a:pt x="223" y="637"/>
                </a:cubicBezTo>
                <a:cubicBezTo>
                  <a:pt x="219" y="641"/>
                  <a:pt x="221" y="644"/>
                  <a:pt x="224" y="648"/>
                </a:cubicBezTo>
                <a:cubicBezTo>
                  <a:pt x="230" y="657"/>
                  <a:pt x="230" y="661"/>
                  <a:pt x="217" y="660"/>
                </a:cubicBezTo>
                <a:cubicBezTo>
                  <a:pt x="212" y="660"/>
                  <a:pt x="205" y="661"/>
                  <a:pt x="200" y="664"/>
                </a:cubicBezTo>
                <a:cubicBezTo>
                  <a:pt x="194" y="669"/>
                  <a:pt x="189" y="676"/>
                  <a:pt x="187" y="683"/>
                </a:cubicBezTo>
                <a:cubicBezTo>
                  <a:pt x="186" y="690"/>
                  <a:pt x="197" y="686"/>
                  <a:pt x="200" y="691"/>
                </a:cubicBezTo>
                <a:cubicBezTo>
                  <a:pt x="198" y="693"/>
                  <a:pt x="196" y="693"/>
                  <a:pt x="195" y="695"/>
                </a:cubicBezTo>
                <a:cubicBezTo>
                  <a:pt x="189" y="708"/>
                  <a:pt x="189" y="723"/>
                  <a:pt x="177" y="734"/>
                </a:cubicBezTo>
                <a:cubicBezTo>
                  <a:pt x="168" y="743"/>
                  <a:pt x="182" y="760"/>
                  <a:pt x="168" y="770"/>
                </a:cubicBezTo>
                <a:cubicBezTo>
                  <a:pt x="167" y="770"/>
                  <a:pt x="168" y="772"/>
                  <a:pt x="168" y="773"/>
                </a:cubicBezTo>
                <a:cubicBezTo>
                  <a:pt x="168" y="777"/>
                  <a:pt x="170" y="783"/>
                  <a:pt x="165" y="785"/>
                </a:cubicBezTo>
                <a:cubicBezTo>
                  <a:pt x="159" y="788"/>
                  <a:pt x="156" y="782"/>
                  <a:pt x="152" y="779"/>
                </a:cubicBezTo>
                <a:cubicBezTo>
                  <a:pt x="146" y="775"/>
                  <a:pt x="146" y="769"/>
                  <a:pt x="145" y="763"/>
                </a:cubicBezTo>
                <a:cubicBezTo>
                  <a:pt x="145" y="757"/>
                  <a:pt x="149" y="747"/>
                  <a:pt x="141" y="744"/>
                </a:cubicBezTo>
                <a:cubicBezTo>
                  <a:pt x="123" y="740"/>
                  <a:pt x="134" y="734"/>
                  <a:pt x="140" y="730"/>
                </a:cubicBezTo>
                <a:cubicBezTo>
                  <a:pt x="151" y="723"/>
                  <a:pt x="149" y="716"/>
                  <a:pt x="140" y="710"/>
                </a:cubicBezTo>
                <a:cubicBezTo>
                  <a:pt x="127" y="701"/>
                  <a:pt x="120" y="688"/>
                  <a:pt x="116" y="673"/>
                </a:cubicBezTo>
                <a:cubicBezTo>
                  <a:pt x="114" y="669"/>
                  <a:pt x="91" y="660"/>
                  <a:pt x="91" y="663"/>
                </a:cubicBezTo>
                <a:cubicBezTo>
                  <a:pt x="89" y="673"/>
                  <a:pt x="81" y="683"/>
                  <a:pt x="86" y="693"/>
                </a:cubicBezTo>
                <a:cubicBezTo>
                  <a:pt x="90" y="702"/>
                  <a:pt x="98" y="696"/>
                  <a:pt x="104" y="693"/>
                </a:cubicBezTo>
                <a:cubicBezTo>
                  <a:pt x="108" y="691"/>
                  <a:pt x="112" y="692"/>
                  <a:pt x="113" y="696"/>
                </a:cubicBezTo>
                <a:cubicBezTo>
                  <a:pt x="115" y="700"/>
                  <a:pt x="112" y="701"/>
                  <a:pt x="110" y="702"/>
                </a:cubicBezTo>
                <a:cubicBezTo>
                  <a:pt x="93" y="703"/>
                  <a:pt x="83" y="714"/>
                  <a:pt x="73" y="725"/>
                </a:cubicBezTo>
                <a:cubicBezTo>
                  <a:pt x="70" y="728"/>
                  <a:pt x="66" y="730"/>
                  <a:pt x="67" y="734"/>
                </a:cubicBezTo>
                <a:cubicBezTo>
                  <a:pt x="68" y="738"/>
                  <a:pt x="73" y="741"/>
                  <a:pt x="77" y="740"/>
                </a:cubicBezTo>
                <a:cubicBezTo>
                  <a:pt x="92" y="735"/>
                  <a:pt x="92" y="751"/>
                  <a:pt x="97" y="757"/>
                </a:cubicBezTo>
                <a:cubicBezTo>
                  <a:pt x="101" y="762"/>
                  <a:pt x="90" y="764"/>
                  <a:pt x="86" y="766"/>
                </a:cubicBezTo>
                <a:cubicBezTo>
                  <a:pt x="77" y="771"/>
                  <a:pt x="82" y="779"/>
                  <a:pt x="84" y="783"/>
                </a:cubicBezTo>
                <a:cubicBezTo>
                  <a:pt x="88" y="789"/>
                  <a:pt x="92" y="784"/>
                  <a:pt x="94" y="780"/>
                </a:cubicBezTo>
                <a:cubicBezTo>
                  <a:pt x="97" y="775"/>
                  <a:pt x="104" y="778"/>
                  <a:pt x="104" y="770"/>
                </a:cubicBezTo>
                <a:cubicBezTo>
                  <a:pt x="106" y="778"/>
                  <a:pt x="104" y="788"/>
                  <a:pt x="114" y="790"/>
                </a:cubicBezTo>
                <a:cubicBezTo>
                  <a:pt x="117" y="790"/>
                  <a:pt x="123" y="788"/>
                  <a:pt x="121" y="792"/>
                </a:cubicBezTo>
                <a:cubicBezTo>
                  <a:pt x="118" y="799"/>
                  <a:pt x="125" y="806"/>
                  <a:pt x="120" y="812"/>
                </a:cubicBezTo>
                <a:cubicBezTo>
                  <a:pt x="114" y="805"/>
                  <a:pt x="113" y="819"/>
                  <a:pt x="105" y="815"/>
                </a:cubicBezTo>
                <a:cubicBezTo>
                  <a:pt x="86" y="806"/>
                  <a:pt x="86" y="807"/>
                  <a:pt x="86" y="827"/>
                </a:cubicBezTo>
                <a:cubicBezTo>
                  <a:pt x="86" y="831"/>
                  <a:pt x="84" y="835"/>
                  <a:pt x="90" y="837"/>
                </a:cubicBezTo>
                <a:cubicBezTo>
                  <a:pt x="94" y="838"/>
                  <a:pt x="98" y="838"/>
                  <a:pt x="102" y="834"/>
                </a:cubicBezTo>
                <a:cubicBezTo>
                  <a:pt x="104" y="832"/>
                  <a:pt x="105" y="827"/>
                  <a:pt x="111" y="829"/>
                </a:cubicBezTo>
                <a:cubicBezTo>
                  <a:pt x="113" y="839"/>
                  <a:pt x="107" y="844"/>
                  <a:pt x="97" y="843"/>
                </a:cubicBezTo>
                <a:cubicBezTo>
                  <a:pt x="90" y="843"/>
                  <a:pt x="87" y="845"/>
                  <a:pt x="85" y="851"/>
                </a:cubicBezTo>
                <a:cubicBezTo>
                  <a:pt x="83" y="858"/>
                  <a:pt x="87" y="862"/>
                  <a:pt x="92" y="865"/>
                </a:cubicBezTo>
                <a:cubicBezTo>
                  <a:pt x="97" y="867"/>
                  <a:pt x="101" y="868"/>
                  <a:pt x="106" y="869"/>
                </a:cubicBezTo>
                <a:cubicBezTo>
                  <a:pt x="109" y="870"/>
                  <a:pt x="128" y="899"/>
                  <a:pt x="128" y="902"/>
                </a:cubicBezTo>
                <a:cubicBezTo>
                  <a:pt x="128" y="902"/>
                  <a:pt x="127" y="903"/>
                  <a:pt x="127" y="903"/>
                </a:cubicBezTo>
                <a:cubicBezTo>
                  <a:pt x="122" y="913"/>
                  <a:pt x="122" y="913"/>
                  <a:pt x="132" y="916"/>
                </a:cubicBezTo>
                <a:cubicBezTo>
                  <a:pt x="142" y="920"/>
                  <a:pt x="147" y="937"/>
                  <a:pt x="139" y="943"/>
                </a:cubicBezTo>
                <a:cubicBezTo>
                  <a:pt x="131" y="950"/>
                  <a:pt x="129" y="962"/>
                  <a:pt x="132" y="966"/>
                </a:cubicBezTo>
                <a:cubicBezTo>
                  <a:pt x="137" y="974"/>
                  <a:pt x="146" y="986"/>
                  <a:pt x="161" y="977"/>
                </a:cubicBezTo>
                <a:cubicBezTo>
                  <a:pt x="159" y="975"/>
                  <a:pt x="157" y="973"/>
                  <a:pt x="156" y="971"/>
                </a:cubicBezTo>
                <a:cubicBezTo>
                  <a:pt x="153" y="968"/>
                  <a:pt x="153" y="965"/>
                  <a:pt x="157" y="963"/>
                </a:cubicBezTo>
                <a:cubicBezTo>
                  <a:pt x="158" y="962"/>
                  <a:pt x="160" y="960"/>
                  <a:pt x="162" y="960"/>
                </a:cubicBezTo>
                <a:cubicBezTo>
                  <a:pt x="165" y="961"/>
                  <a:pt x="164" y="965"/>
                  <a:pt x="164" y="968"/>
                </a:cubicBezTo>
                <a:cubicBezTo>
                  <a:pt x="165" y="976"/>
                  <a:pt x="167" y="984"/>
                  <a:pt x="159" y="991"/>
                </a:cubicBezTo>
                <a:cubicBezTo>
                  <a:pt x="155" y="995"/>
                  <a:pt x="157" y="1003"/>
                  <a:pt x="163" y="1009"/>
                </a:cubicBezTo>
                <a:cubicBezTo>
                  <a:pt x="170" y="1014"/>
                  <a:pt x="177" y="1021"/>
                  <a:pt x="183" y="1028"/>
                </a:cubicBezTo>
                <a:cubicBezTo>
                  <a:pt x="184" y="1031"/>
                  <a:pt x="185" y="1034"/>
                  <a:pt x="186" y="1037"/>
                </a:cubicBezTo>
                <a:cubicBezTo>
                  <a:pt x="164" y="1010"/>
                  <a:pt x="171" y="1041"/>
                  <a:pt x="160" y="1041"/>
                </a:cubicBezTo>
                <a:cubicBezTo>
                  <a:pt x="153" y="1041"/>
                  <a:pt x="157" y="1050"/>
                  <a:pt x="159" y="1056"/>
                </a:cubicBezTo>
                <a:cubicBezTo>
                  <a:pt x="160" y="1060"/>
                  <a:pt x="166" y="1067"/>
                  <a:pt x="158" y="1069"/>
                </a:cubicBezTo>
                <a:cubicBezTo>
                  <a:pt x="153" y="1070"/>
                  <a:pt x="147" y="1067"/>
                  <a:pt x="148" y="1075"/>
                </a:cubicBezTo>
                <a:cubicBezTo>
                  <a:pt x="148" y="1080"/>
                  <a:pt x="150" y="1086"/>
                  <a:pt x="155" y="1090"/>
                </a:cubicBezTo>
                <a:cubicBezTo>
                  <a:pt x="165" y="1100"/>
                  <a:pt x="178" y="1103"/>
                  <a:pt x="194" y="1107"/>
                </a:cubicBezTo>
                <a:cubicBezTo>
                  <a:pt x="172" y="1114"/>
                  <a:pt x="172" y="1115"/>
                  <a:pt x="179" y="1135"/>
                </a:cubicBezTo>
                <a:cubicBezTo>
                  <a:pt x="180" y="1137"/>
                  <a:pt x="181" y="1140"/>
                  <a:pt x="181" y="1142"/>
                </a:cubicBezTo>
                <a:cubicBezTo>
                  <a:pt x="179" y="1150"/>
                  <a:pt x="183" y="1157"/>
                  <a:pt x="186" y="1163"/>
                </a:cubicBezTo>
                <a:cubicBezTo>
                  <a:pt x="192" y="1173"/>
                  <a:pt x="198" y="1160"/>
                  <a:pt x="205" y="1161"/>
                </a:cubicBezTo>
                <a:cubicBezTo>
                  <a:pt x="207" y="1161"/>
                  <a:pt x="209" y="1160"/>
                  <a:pt x="211" y="1160"/>
                </a:cubicBezTo>
                <a:cubicBezTo>
                  <a:pt x="218" y="1159"/>
                  <a:pt x="225" y="1159"/>
                  <a:pt x="220" y="1170"/>
                </a:cubicBezTo>
                <a:cubicBezTo>
                  <a:pt x="218" y="1174"/>
                  <a:pt x="225" y="1177"/>
                  <a:pt x="217" y="1183"/>
                </a:cubicBezTo>
                <a:cubicBezTo>
                  <a:pt x="220" y="1168"/>
                  <a:pt x="211" y="1171"/>
                  <a:pt x="203" y="1171"/>
                </a:cubicBezTo>
                <a:cubicBezTo>
                  <a:pt x="199" y="1171"/>
                  <a:pt x="195" y="1171"/>
                  <a:pt x="195" y="1176"/>
                </a:cubicBezTo>
                <a:cubicBezTo>
                  <a:pt x="196" y="1185"/>
                  <a:pt x="203" y="1189"/>
                  <a:pt x="210" y="1191"/>
                </a:cubicBezTo>
                <a:cubicBezTo>
                  <a:pt x="217" y="1192"/>
                  <a:pt x="220" y="1196"/>
                  <a:pt x="223" y="1201"/>
                </a:cubicBezTo>
                <a:cubicBezTo>
                  <a:pt x="213" y="1208"/>
                  <a:pt x="202" y="1206"/>
                  <a:pt x="197" y="1199"/>
                </a:cubicBezTo>
                <a:cubicBezTo>
                  <a:pt x="190" y="1188"/>
                  <a:pt x="175" y="1179"/>
                  <a:pt x="177" y="1162"/>
                </a:cubicBezTo>
                <a:cubicBezTo>
                  <a:pt x="178" y="1150"/>
                  <a:pt x="170" y="1144"/>
                  <a:pt x="159" y="1146"/>
                </a:cubicBezTo>
                <a:cubicBezTo>
                  <a:pt x="142" y="1149"/>
                  <a:pt x="128" y="1183"/>
                  <a:pt x="137" y="1199"/>
                </a:cubicBezTo>
                <a:cubicBezTo>
                  <a:pt x="143" y="1210"/>
                  <a:pt x="157" y="1220"/>
                  <a:pt x="150" y="1235"/>
                </a:cubicBezTo>
                <a:cubicBezTo>
                  <a:pt x="146" y="1243"/>
                  <a:pt x="149" y="1247"/>
                  <a:pt x="154" y="1249"/>
                </a:cubicBezTo>
                <a:cubicBezTo>
                  <a:pt x="161" y="1253"/>
                  <a:pt x="161" y="1245"/>
                  <a:pt x="163" y="1242"/>
                </a:cubicBezTo>
                <a:cubicBezTo>
                  <a:pt x="171" y="1231"/>
                  <a:pt x="189" y="1225"/>
                  <a:pt x="194" y="1232"/>
                </a:cubicBezTo>
                <a:cubicBezTo>
                  <a:pt x="200" y="1240"/>
                  <a:pt x="206" y="1243"/>
                  <a:pt x="218" y="1243"/>
                </a:cubicBezTo>
                <a:cubicBezTo>
                  <a:pt x="210" y="1248"/>
                  <a:pt x="204" y="1245"/>
                  <a:pt x="199" y="1248"/>
                </a:cubicBezTo>
                <a:cubicBezTo>
                  <a:pt x="194" y="1251"/>
                  <a:pt x="190" y="1249"/>
                  <a:pt x="190" y="1242"/>
                </a:cubicBezTo>
                <a:cubicBezTo>
                  <a:pt x="191" y="1232"/>
                  <a:pt x="183" y="1233"/>
                  <a:pt x="177" y="1236"/>
                </a:cubicBezTo>
                <a:cubicBezTo>
                  <a:pt x="164" y="1241"/>
                  <a:pt x="162" y="1252"/>
                  <a:pt x="174" y="1261"/>
                </a:cubicBezTo>
                <a:cubicBezTo>
                  <a:pt x="184" y="1269"/>
                  <a:pt x="194" y="1275"/>
                  <a:pt x="196" y="1289"/>
                </a:cubicBezTo>
                <a:cubicBezTo>
                  <a:pt x="196" y="1291"/>
                  <a:pt x="201" y="1295"/>
                  <a:pt x="203" y="1294"/>
                </a:cubicBezTo>
                <a:cubicBezTo>
                  <a:pt x="207" y="1293"/>
                  <a:pt x="211" y="1290"/>
                  <a:pt x="213" y="1287"/>
                </a:cubicBezTo>
                <a:cubicBezTo>
                  <a:pt x="216" y="1283"/>
                  <a:pt x="212" y="1280"/>
                  <a:pt x="209" y="1278"/>
                </a:cubicBezTo>
                <a:cubicBezTo>
                  <a:pt x="206" y="1276"/>
                  <a:pt x="203" y="1275"/>
                  <a:pt x="198" y="1272"/>
                </a:cubicBezTo>
                <a:cubicBezTo>
                  <a:pt x="213" y="1276"/>
                  <a:pt x="224" y="1274"/>
                  <a:pt x="226" y="1257"/>
                </a:cubicBezTo>
                <a:cubicBezTo>
                  <a:pt x="232" y="1264"/>
                  <a:pt x="219" y="1272"/>
                  <a:pt x="228" y="1276"/>
                </a:cubicBezTo>
                <a:cubicBezTo>
                  <a:pt x="235" y="1280"/>
                  <a:pt x="244" y="1280"/>
                  <a:pt x="252" y="1273"/>
                </a:cubicBezTo>
                <a:cubicBezTo>
                  <a:pt x="256" y="1270"/>
                  <a:pt x="261" y="1270"/>
                  <a:pt x="266" y="1272"/>
                </a:cubicBezTo>
                <a:cubicBezTo>
                  <a:pt x="262" y="1280"/>
                  <a:pt x="252" y="1290"/>
                  <a:pt x="273" y="1288"/>
                </a:cubicBezTo>
                <a:cubicBezTo>
                  <a:pt x="285" y="1286"/>
                  <a:pt x="285" y="1304"/>
                  <a:pt x="296" y="1307"/>
                </a:cubicBezTo>
                <a:cubicBezTo>
                  <a:pt x="299" y="1308"/>
                  <a:pt x="287" y="1310"/>
                  <a:pt x="289" y="1316"/>
                </a:cubicBezTo>
                <a:cubicBezTo>
                  <a:pt x="289" y="1317"/>
                  <a:pt x="287" y="1317"/>
                  <a:pt x="286" y="1318"/>
                </a:cubicBezTo>
                <a:cubicBezTo>
                  <a:pt x="284" y="1316"/>
                  <a:pt x="283" y="1313"/>
                  <a:pt x="281" y="1310"/>
                </a:cubicBezTo>
                <a:cubicBezTo>
                  <a:pt x="279" y="1307"/>
                  <a:pt x="275" y="1306"/>
                  <a:pt x="273" y="1308"/>
                </a:cubicBezTo>
                <a:cubicBezTo>
                  <a:pt x="269" y="1311"/>
                  <a:pt x="270" y="1315"/>
                  <a:pt x="273" y="1318"/>
                </a:cubicBezTo>
                <a:cubicBezTo>
                  <a:pt x="291" y="1332"/>
                  <a:pt x="274" y="1332"/>
                  <a:pt x="265" y="1335"/>
                </a:cubicBezTo>
                <a:cubicBezTo>
                  <a:pt x="259" y="1338"/>
                  <a:pt x="250" y="1337"/>
                  <a:pt x="248" y="1346"/>
                </a:cubicBezTo>
                <a:cubicBezTo>
                  <a:pt x="247" y="1354"/>
                  <a:pt x="242" y="1360"/>
                  <a:pt x="237" y="1365"/>
                </a:cubicBezTo>
                <a:cubicBezTo>
                  <a:pt x="227" y="1376"/>
                  <a:pt x="238" y="1378"/>
                  <a:pt x="244" y="1382"/>
                </a:cubicBezTo>
                <a:cubicBezTo>
                  <a:pt x="233" y="1385"/>
                  <a:pt x="233" y="1392"/>
                  <a:pt x="237" y="1400"/>
                </a:cubicBezTo>
                <a:cubicBezTo>
                  <a:pt x="237" y="1401"/>
                  <a:pt x="237" y="1401"/>
                  <a:pt x="238" y="1401"/>
                </a:cubicBezTo>
                <a:cubicBezTo>
                  <a:pt x="262" y="1405"/>
                  <a:pt x="247" y="1424"/>
                  <a:pt x="251" y="1435"/>
                </a:cubicBezTo>
                <a:cubicBezTo>
                  <a:pt x="251" y="1438"/>
                  <a:pt x="245" y="1443"/>
                  <a:pt x="242" y="1447"/>
                </a:cubicBezTo>
                <a:cubicBezTo>
                  <a:pt x="242" y="1447"/>
                  <a:pt x="239" y="1446"/>
                  <a:pt x="238" y="1445"/>
                </a:cubicBezTo>
                <a:cubicBezTo>
                  <a:pt x="236" y="1439"/>
                  <a:pt x="243" y="1438"/>
                  <a:pt x="243" y="1434"/>
                </a:cubicBezTo>
                <a:cubicBezTo>
                  <a:pt x="244" y="1433"/>
                  <a:pt x="243" y="1432"/>
                  <a:pt x="242" y="1431"/>
                </a:cubicBezTo>
                <a:cubicBezTo>
                  <a:pt x="233" y="1431"/>
                  <a:pt x="221" y="1432"/>
                  <a:pt x="227" y="1445"/>
                </a:cubicBezTo>
                <a:cubicBezTo>
                  <a:pt x="234" y="1458"/>
                  <a:pt x="220" y="1460"/>
                  <a:pt x="217" y="1468"/>
                </a:cubicBezTo>
                <a:cubicBezTo>
                  <a:pt x="216" y="1473"/>
                  <a:pt x="209" y="1467"/>
                  <a:pt x="205" y="1467"/>
                </a:cubicBezTo>
                <a:cubicBezTo>
                  <a:pt x="194" y="1467"/>
                  <a:pt x="189" y="1453"/>
                  <a:pt x="179" y="1455"/>
                </a:cubicBezTo>
                <a:cubicBezTo>
                  <a:pt x="167" y="1457"/>
                  <a:pt x="160" y="1453"/>
                  <a:pt x="154" y="1443"/>
                </a:cubicBezTo>
                <a:cubicBezTo>
                  <a:pt x="148" y="1431"/>
                  <a:pt x="139" y="1432"/>
                  <a:pt x="132" y="1444"/>
                </a:cubicBezTo>
                <a:cubicBezTo>
                  <a:pt x="127" y="1453"/>
                  <a:pt x="113" y="1454"/>
                  <a:pt x="113" y="1467"/>
                </a:cubicBezTo>
                <a:cubicBezTo>
                  <a:pt x="113" y="1471"/>
                  <a:pt x="108" y="1468"/>
                  <a:pt x="106" y="1466"/>
                </a:cubicBezTo>
                <a:cubicBezTo>
                  <a:pt x="103" y="1464"/>
                  <a:pt x="101" y="1458"/>
                  <a:pt x="95" y="1462"/>
                </a:cubicBezTo>
                <a:cubicBezTo>
                  <a:pt x="91" y="1465"/>
                  <a:pt x="90" y="1469"/>
                  <a:pt x="90" y="1474"/>
                </a:cubicBezTo>
                <a:cubicBezTo>
                  <a:pt x="89" y="1485"/>
                  <a:pt x="90" y="1496"/>
                  <a:pt x="75" y="1502"/>
                </a:cubicBezTo>
                <a:cubicBezTo>
                  <a:pt x="61" y="1508"/>
                  <a:pt x="56" y="1509"/>
                  <a:pt x="50" y="1494"/>
                </a:cubicBezTo>
                <a:cubicBezTo>
                  <a:pt x="46" y="1486"/>
                  <a:pt x="40" y="1480"/>
                  <a:pt x="30" y="1482"/>
                </a:cubicBezTo>
                <a:cubicBezTo>
                  <a:pt x="25" y="1483"/>
                  <a:pt x="22" y="1484"/>
                  <a:pt x="17" y="1482"/>
                </a:cubicBezTo>
                <a:cubicBezTo>
                  <a:pt x="8" y="1478"/>
                  <a:pt x="0" y="1484"/>
                  <a:pt x="0" y="1491"/>
                </a:cubicBezTo>
                <a:cubicBezTo>
                  <a:pt x="1" y="1507"/>
                  <a:pt x="4" y="1524"/>
                  <a:pt x="7" y="1540"/>
                </a:cubicBezTo>
                <a:cubicBezTo>
                  <a:pt x="7" y="1542"/>
                  <a:pt x="12" y="1544"/>
                  <a:pt x="15" y="1545"/>
                </a:cubicBezTo>
                <a:cubicBezTo>
                  <a:pt x="26" y="1547"/>
                  <a:pt x="31" y="1562"/>
                  <a:pt x="44" y="1558"/>
                </a:cubicBezTo>
                <a:cubicBezTo>
                  <a:pt x="45" y="1558"/>
                  <a:pt x="46" y="1561"/>
                  <a:pt x="47" y="1563"/>
                </a:cubicBezTo>
                <a:cubicBezTo>
                  <a:pt x="45" y="1564"/>
                  <a:pt x="44" y="1564"/>
                  <a:pt x="43" y="1564"/>
                </a:cubicBezTo>
                <a:cubicBezTo>
                  <a:pt x="36" y="1559"/>
                  <a:pt x="25" y="1556"/>
                  <a:pt x="22" y="1563"/>
                </a:cubicBezTo>
                <a:cubicBezTo>
                  <a:pt x="18" y="1573"/>
                  <a:pt x="32" y="1572"/>
                  <a:pt x="37" y="1575"/>
                </a:cubicBezTo>
                <a:cubicBezTo>
                  <a:pt x="44" y="1578"/>
                  <a:pt x="49" y="1583"/>
                  <a:pt x="52" y="1590"/>
                </a:cubicBezTo>
                <a:cubicBezTo>
                  <a:pt x="43" y="1590"/>
                  <a:pt x="40" y="1603"/>
                  <a:pt x="30" y="1599"/>
                </a:cubicBezTo>
                <a:cubicBezTo>
                  <a:pt x="24" y="1597"/>
                  <a:pt x="17" y="1595"/>
                  <a:pt x="15" y="1602"/>
                </a:cubicBezTo>
                <a:cubicBezTo>
                  <a:pt x="12" y="1609"/>
                  <a:pt x="16" y="1615"/>
                  <a:pt x="22" y="1620"/>
                </a:cubicBezTo>
                <a:cubicBezTo>
                  <a:pt x="30" y="1628"/>
                  <a:pt x="41" y="1630"/>
                  <a:pt x="47" y="1639"/>
                </a:cubicBezTo>
                <a:cubicBezTo>
                  <a:pt x="50" y="1642"/>
                  <a:pt x="53" y="1645"/>
                  <a:pt x="57" y="1641"/>
                </a:cubicBezTo>
                <a:cubicBezTo>
                  <a:pt x="60" y="1637"/>
                  <a:pt x="64" y="1633"/>
                  <a:pt x="60" y="1627"/>
                </a:cubicBezTo>
                <a:cubicBezTo>
                  <a:pt x="58" y="1624"/>
                  <a:pt x="53" y="1624"/>
                  <a:pt x="55" y="1617"/>
                </a:cubicBezTo>
                <a:cubicBezTo>
                  <a:pt x="62" y="1625"/>
                  <a:pt x="72" y="1627"/>
                  <a:pt x="75" y="1639"/>
                </a:cubicBezTo>
                <a:cubicBezTo>
                  <a:pt x="79" y="1653"/>
                  <a:pt x="85" y="1663"/>
                  <a:pt x="102" y="1669"/>
                </a:cubicBezTo>
                <a:cubicBezTo>
                  <a:pt x="117" y="1674"/>
                  <a:pt x="118" y="1662"/>
                  <a:pt x="124" y="1659"/>
                </a:cubicBezTo>
                <a:cubicBezTo>
                  <a:pt x="132" y="1654"/>
                  <a:pt x="122" y="1653"/>
                  <a:pt x="119" y="1651"/>
                </a:cubicBezTo>
                <a:cubicBezTo>
                  <a:pt x="117" y="1648"/>
                  <a:pt x="118" y="1648"/>
                  <a:pt x="120" y="1647"/>
                </a:cubicBezTo>
                <a:cubicBezTo>
                  <a:pt x="130" y="1644"/>
                  <a:pt x="125" y="1637"/>
                  <a:pt x="123" y="1632"/>
                </a:cubicBezTo>
                <a:cubicBezTo>
                  <a:pt x="121" y="1626"/>
                  <a:pt x="115" y="1620"/>
                  <a:pt x="115" y="1615"/>
                </a:cubicBezTo>
                <a:cubicBezTo>
                  <a:pt x="116" y="1610"/>
                  <a:pt x="108" y="1602"/>
                  <a:pt x="117" y="1598"/>
                </a:cubicBezTo>
                <a:cubicBezTo>
                  <a:pt x="125" y="1595"/>
                  <a:pt x="130" y="1601"/>
                  <a:pt x="133" y="1607"/>
                </a:cubicBezTo>
                <a:cubicBezTo>
                  <a:pt x="137" y="1613"/>
                  <a:pt x="141" y="1622"/>
                  <a:pt x="148" y="1616"/>
                </a:cubicBezTo>
                <a:cubicBezTo>
                  <a:pt x="155" y="1612"/>
                  <a:pt x="152" y="1604"/>
                  <a:pt x="147" y="1598"/>
                </a:cubicBezTo>
                <a:cubicBezTo>
                  <a:pt x="144" y="1595"/>
                  <a:pt x="139" y="1592"/>
                  <a:pt x="143" y="1588"/>
                </a:cubicBezTo>
                <a:cubicBezTo>
                  <a:pt x="147" y="1584"/>
                  <a:pt x="151" y="1589"/>
                  <a:pt x="154" y="1591"/>
                </a:cubicBezTo>
                <a:cubicBezTo>
                  <a:pt x="172" y="1603"/>
                  <a:pt x="175" y="1623"/>
                  <a:pt x="181" y="1642"/>
                </a:cubicBezTo>
                <a:cubicBezTo>
                  <a:pt x="184" y="1652"/>
                  <a:pt x="187" y="1659"/>
                  <a:pt x="200" y="1654"/>
                </a:cubicBezTo>
                <a:cubicBezTo>
                  <a:pt x="205" y="1653"/>
                  <a:pt x="210" y="1652"/>
                  <a:pt x="214" y="1657"/>
                </a:cubicBezTo>
                <a:cubicBezTo>
                  <a:pt x="217" y="1661"/>
                  <a:pt x="222" y="1659"/>
                  <a:pt x="226" y="1657"/>
                </a:cubicBezTo>
                <a:cubicBezTo>
                  <a:pt x="232" y="1655"/>
                  <a:pt x="225" y="1650"/>
                  <a:pt x="227" y="1647"/>
                </a:cubicBezTo>
                <a:cubicBezTo>
                  <a:pt x="236" y="1651"/>
                  <a:pt x="234" y="1679"/>
                  <a:pt x="252" y="1656"/>
                </a:cubicBezTo>
                <a:cubicBezTo>
                  <a:pt x="263" y="1673"/>
                  <a:pt x="263" y="1669"/>
                  <a:pt x="285" y="1671"/>
                </a:cubicBezTo>
                <a:cubicBezTo>
                  <a:pt x="303" y="1673"/>
                  <a:pt x="311" y="1664"/>
                  <a:pt x="323" y="1655"/>
                </a:cubicBezTo>
                <a:cubicBezTo>
                  <a:pt x="324" y="1668"/>
                  <a:pt x="330" y="1673"/>
                  <a:pt x="342" y="1678"/>
                </a:cubicBezTo>
                <a:cubicBezTo>
                  <a:pt x="357" y="1685"/>
                  <a:pt x="370" y="1679"/>
                  <a:pt x="384" y="1683"/>
                </a:cubicBezTo>
                <a:cubicBezTo>
                  <a:pt x="391" y="1685"/>
                  <a:pt x="401" y="1683"/>
                  <a:pt x="403" y="1670"/>
                </a:cubicBezTo>
                <a:cubicBezTo>
                  <a:pt x="404" y="1663"/>
                  <a:pt x="407" y="1655"/>
                  <a:pt x="409" y="1647"/>
                </a:cubicBezTo>
                <a:cubicBezTo>
                  <a:pt x="417" y="1653"/>
                  <a:pt x="427" y="1655"/>
                  <a:pt x="431" y="1666"/>
                </a:cubicBezTo>
                <a:cubicBezTo>
                  <a:pt x="432" y="1671"/>
                  <a:pt x="437" y="1676"/>
                  <a:pt x="443" y="1675"/>
                </a:cubicBezTo>
                <a:cubicBezTo>
                  <a:pt x="448" y="1674"/>
                  <a:pt x="450" y="1668"/>
                  <a:pt x="450" y="1664"/>
                </a:cubicBezTo>
                <a:cubicBezTo>
                  <a:pt x="450" y="1648"/>
                  <a:pt x="469" y="1650"/>
                  <a:pt x="473" y="1638"/>
                </a:cubicBezTo>
                <a:cubicBezTo>
                  <a:pt x="474" y="1638"/>
                  <a:pt x="477" y="1638"/>
                  <a:pt x="479" y="1639"/>
                </a:cubicBezTo>
                <a:cubicBezTo>
                  <a:pt x="483" y="1640"/>
                  <a:pt x="485" y="1647"/>
                  <a:pt x="489" y="1640"/>
                </a:cubicBezTo>
                <a:cubicBezTo>
                  <a:pt x="493" y="1635"/>
                  <a:pt x="489" y="1632"/>
                  <a:pt x="487" y="1628"/>
                </a:cubicBezTo>
                <a:cubicBezTo>
                  <a:pt x="482" y="1620"/>
                  <a:pt x="476" y="1616"/>
                  <a:pt x="465" y="1619"/>
                </a:cubicBezTo>
                <a:cubicBezTo>
                  <a:pt x="475" y="1606"/>
                  <a:pt x="479" y="1605"/>
                  <a:pt x="489" y="1611"/>
                </a:cubicBezTo>
                <a:cubicBezTo>
                  <a:pt x="497" y="1616"/>
                  <a:pt x="502" y="1614"/>
                  <a:pt x="502" y="1604"/>
                </a:cubicBezTo>
                <a:cubicBezTo>
                  <a:pt x="506" y="1609"/>
                  <a:pt x="509" y="1614"/>
                  <a:pt x="512" y="1619"/>
                </a:cubicBezTo>
                <a:cubicBezTo>
                  <a:pt x="517" y="1625"/>
                  <a:pt x="522" y="1624"/>
                  <a:pt x="524" y="1617"/>
                </a:cubicBezTo>
                <a:cubicBezTo>
                  <a:pt x="528" y="1605"/>
                  <a:pt x="532" y="1606"/>
                  <a:pt x="540" y="1615"/>
                </a:cubicBezTo>
                <a:cubicBezTo>
                  <a:pt x="545" y="1621"/>
                  <a:pt x="554" y="1624"/>
                  <a:pt x="562" y="1613"/>
                </a:cubicBezTo>
                <a:cubicBezTo>
                  <a:pt x="560" y="1621"/>
                  <a:pt x="568" y="1626"/>
                  <a:pt x="562" y="1632"/>
                </a:cubicBezTo>
                <a:cubicBezTo>
                  <a:pt x="555" y="1639"/>
                  <a:pt x="549" y="1632"/>
                  <a:pt x="543" y="1633"/>
                </a:cubicBezTo>
                <a:cubicBezTo>
                  <a:pt x="539" y="1633"/>
                  <a:pt x="536" y="1630"/>
                  <a:pt x="534" y="1627"/>
                </a:cubicBezTo>
                <a:cubicBezTo>
                  <a:pt x="527" y="1621"/>
                  <a:pt x="522" y="1622"/>
                  <a:pt x="522" y="1632"/>
                </a:cubicBezTo>
                <a:cubicBezTo>
                  <a:pt x="522" y="1637"/>
                  <a:pt x="523" y="1644"/>
                  <a:pt x="516" y="1640"/>
                </a:cubicBezTo>
                <a:cubicBezTo>
                  <a:pt x="507" y="1634"/>
                  <a:pt x="503" y="1641"/>
                  <a:pt x="497" y="1644"/>
                </a:cubicBezTo>
                <a:cubicBezTo>
                  <a:pt x="489" y="1648"/>
                  <a:pt x="486" y="1660"/>
                  <a:pt x="475" y="1661"/>
                </a:cubicBezTo>
                <a:cubicBezTo>
                  <a:pt x="472" y="1661"/>
                  <a:pt x="470" y="1664"/>
                  <a:pt x="472" y="1668"/>
                </a:cubicBezTo>
                <a:cubicBezTo>
                  <a:pt x="474" y="1671"/>
                  <a:pt x="476" y="1673"/>
                  <a:pt x="480" y="1670"/>
                </a:cubicBezTo>
                <a:cubicBezTo>
                  <a:pt x="482" y="1669"/>
                  <a:pt x="485" y="1666"/>
                  <a:pt x="490" y="1669"/>
                </a:cubicBezTo>
                <a:cubicBezTo>
                  <a:pt x="485" y="1679"/>
                  <a:pt x="490" y="1684"/>
                  <a:pt x="501" y="1684"/>
                </a:cubicBezTo>
                <a:cubicBezTo>
                  <a:pt x="504" y="1684"/>
                  <a:pt x="505" y="1684"/>
                  <a:pt x="505" y="1688"/>
                </a:cubicBezTo>
                <a:cubicBezTo>
                  <a:pt x="506" y="1699"/>
                  <a:pt x="516" y="1705"/>
                  <a:pt x="521" y="1712"/>
                </a:cubicBezTo>
                <a:cubicBezTo>
                  <a:pt x="523" y="1715"/>
                  <a:pt x="527" y="1722"/>
                  <a:pt x="533" y="1717"/>
                </a:cubicBezTo>
                <a:cubicBezTo>
                  <a:pt x="536" y="1714"/>
                  <a:pt x="535" y="1709"/>
                  <a:pt x="533" y="1704"/>
                </a:cubicBezTo>
                <a:cubicBezTo>
                  <a:pt x="533" y="1703"/>
                  <a:pt x="531" y="1701"/>
                  <a:pt x="531" y="1700"/>
                </a:cubicBezTo>
                <a:cubicBezTo>
                  <a:pt x="528" y="1696"/>
                  <a:pt x="530" y="1694"/>
                  <a:pt x="533" y="1692"/>
                </a:cubicBezTo>
                <a:cubicBezTo>
                  <a:pt x="536" y="1691"/>
                  <a:pt x="537" y="1693"/>
                  <a:pt x="539" y="1695"/>
                </a:cubicBezTo>
                <a:cubicBezTo>
                  <a:pt x="550" y="1706"/>
                  <a:pt x="549" y="1715"/>
                  <a:pt x="540" y="1726"/>
                </a:cubicBezTo>
                <a:cubicBezTo>
                  <a:pt x="532" y="1736"/>
                  <a:pt x="518" y="1744"/>
                  <a:pt x="530" y="1760"/>
                </a:cubicBezTo>
                <a:cubicBezTo>
                  <a:pt x="531" y="1762"/>
                  <a:pt x="529" y="1762"/>
                  <a:pt x="528" y="1763"/>
                </a:cubicBezTo>
                <a:cubicBezTo>
                  <a:pt x="521" y="1771"/>
                  <a:pt x="519" y="1784"/>
                  <a:pt x="527" y="1787"/>
                </a:cubicBezTo>
                <a:cubicBezTo>
                  <a:pt x="539" y="1791"/>
                  <a:pt x="531" y="1804"/>
                  <a:pt x="540" y="1808"/>
                </a:cubicBezTo>
                <a:cubicBezTo>
                  <a:pt x="546" y="1810"/>
                  <a:pt x="549" y="1808"/>
                  <a:pt x="552" y="1803"/>
                </a:cubicBezTo>
                <a:cubicBezTo>
                  <a:pt x="555" y="1797"/>
                  <a:pt x="561" y="1798"/>
                  <a:pt x="567" y="1797"/>
                </a:cubicBezTo>
                <a:cubicBezTo>
                  <a:pt x="565" y="1814"/>
                  <a:pt x="584" y="1806"/>
                  <a:pt x="589" y="1815"/>
                </a:cubicBezTo>
                <a:cubicBezTo>
                  <a:pt x="592" y="1819"/>
                  <a:pt x="595" y="1825"/>
                  <a:pt x="598" y="1825"/>
                </a:cubicBezTo>
                <a:cubicBezTo>
                  <a:pt x="612" y="1826"/>
                  <a:pt x="611" y="1833"/>
                  <a:pt x="607" y="1842"/>
                </a:cubicBezTo>
                <a:cubicBezTo>
                  <a:pt x="604" y="1848"/>
                  <a:pt x="606" y="1854"/>
                  <a:pt x="612" y="1857"/>
                </a:cubicBezTo>
                <a:cubicBezTo>
                  <a:pt x="616" y="1861"/>
                  <a:pt x="619" y="1856"/>
                  <a:pt x="624" y="1854"/>
                </a:cubicBezTo>
                <a:cubicBezTo>
                  <a:pt x="637" y="1849"/>
                  <a:pt x="637" y="1835"/>
                  <a:pt x="643" y="1825"/>
                </a:cubicBezTo>
                <a:cubicBezTo>
                  <a:pt x="645" y="1823"/>
                  <a:pt x="645" y="1818"/>
                  <a:pt x="649" y="1818"/>
                </a:cubicBezTo>
                <a:cubicBezTo>
                  <a:pt x="653" y="1818"/>
                  <a:pt x="654" y="1823"/>
                  <a:pt x="655" y="1826"/>
                </a:cubicBezTo>
                <a:cubicBezTo>
                  <a:pt x="655" y="1835"/>
                  <a:pt x="660" y="1840"/>
                  <a:pt x="668" y="1843"/>
                </a:cubicBezTo>
                <a:cubicBezTo>
                  <a:pt x="674" y="1846"/>
                  <a:pt x="678" y="1847"/>
                  <a:pt x="680" y="1839"/>
                </a:cubicBezTo>
                <a:cubicBezTo>
                  <a:pt x="682" y="1833"/>
                  <a:pt x="684" y="1828"/>
                  <a:pt x="675" y="1826"/>
                </a:cubicBezTo>
                <a:cubicBezTo>
                  <a:pt x="671" y="1825"/>
                  <a:pt x="666" y="1826"/>
                  <a:pt x="664" y="1820"/>
                </a:cubicBezTo>
                <a:cubicBezTo>
                  <a:pt x="683" y="1825"/>
                  <a:pt x="681" y="1816"/>
                  <a:pt x="675" y="1805"/>
                </a:cubicBezTo>
                <a:cubicBezTo>
                  <a:pt x="673" y="1799"/>
                  <a:pt x="671" y="1796"/>
                  <a:pt x="679" y="1794"/>
                </a:cubicBezTo>
                <a:cubicBezTo>
                  <a:pt x="684" y="1792"/>
                  <a:pt x="679" y="1787"/>
                  <a:pt x="681" y="1784"/>
                </a:cubicBezTo>
                <a:cubicBezTo>
                  <a:pt x="687" y="1786"/>
                  <a:pt x="694" y="1794"/>
                  <a:pt x="699" y="1783"/>
                </a:cubicBezTo>
                <a:cubicBezTo>
                  <a:pt x="701" y="1779"/>
                  <a:pt x="703" y="1783"/>
                  <a:pt x="705" y="1782"/>
                </a:cubicBezTo>
                <a:cubicBezTo>
                  <a:pt x="718" y="1780"/>
                  <a:pt x="730" y="1785"/>
                  <a:pt x="741" y="1790"/>
                </a:cubicBezTo>
                <a:cubicBezTo>
                  <a:pt x="752" y="1795"/>
                  <a:pt x="752" y="1794"/>
                  <a:pt x="764" y="1808"/>
                </a:cubicBezTo>
                <a:cubicBezTo>
                  <a:pt x="766" y="1809"/>
                  <a:pt x="768" y="1810"/>
                  <a:pt x="769" y="1812"/>
                </a:cubicBezTo>
                <a:cubicBezTo>
                  <a:pt x="773" y="1824"/>
                  <a:pt x="783" y="1838"/>
                  <a:pt x="775" y="1849"/>
                </a:cubicBezTo>
                <a:cubicBezTo>
                  <a:pt x="767" y="1861"/>
                  <a:pt x="776" y="1870"/>
                  <a:pt x="776" y="1880"/>
                </a:cubicBezTo>
                <a:cubicBezTo>
                  <a:pt x="776" y="1894"/>
                  <a:pt x="784" y="1899"/>
                  <a:pt x="799" y="1896"/>
                </a:cubicBezTo>
                <a:cubicBezTo>
                  <a:pt x="789" y="1900"/>
                  <a:pt x="788" y="1908"/>
                  <a:pt x="789" y="1916"/>
                </a:cubicBezTo>
                <a:cubicBezTo>
                  <a:pt x="789" y="1922"/>
                  <a:pt x="785" y="1923"/>
                  <a:pt x="780" y="1923"/>
                </a:cubicBezTo>
                <a:cubicBezTo>
                  <a:pt x="773" y="1922"/>
                  <a:pt x="776" y="1919"/>
                  <a:pt x="778" y="1915"/>
                </a:cubicBezTo>
                <a:cubicBezTo>
                  <a:pt x="781" y="1910"/>
                  <a:pt x="777" y="1909"/>
                  <a:pt x="773" y="1908"/>
                </a:cubicBezTo>
                <a:cubicBezTo>
                  <a:pt x="767" y="1908"/>
                  <a:pt x="760" y="1909"/>
                  <a:pt x="760" y="1914"/>
                </a:cubicBezTo>
                <a:cubicBezTo>
                  <a:pt x="760" y="1923"/>
                  <a:pt x="749" y="1931"/>
                  <a:pt x="756" y="1941"/>
                </a:cubicBezTo>
                <a:cubicBezTo>
                  <a:pt x="759" y="1944"/>
                  <a:pt x="762" y="1942"/>
                  <a:pt x="765" y="1941"/>
                </a:cubicBezTo>
                <a:cubicBezTo>
                  <a:pt x="775" y="1935"/>
                  <a:pt x="787" y="1936"/>
                  <a:pt x="797" y="1940"/>
                </a:cubicBezTo>
                <a:cubicBezTo>
                  <a:pt x="808" y="1945"/>
                  <a:pt x="812" y="1940"/>
                  <a:pt x="816" y="1932"/>
                </a:cubicBezTo>
                <a:cubicBezTo>
                  <a:pt x="818" y="1928"/>
                  <a:pt x="820" y="1924"/>
                  <a:pt x="823" y="1922"/>
                </a:cubicBezTo>
                <a:cubicBezTo>
                  <a:pt x="832" y="1914"/>
                  <a:pt x="826" y="1906"/>
                  <a:pt x="821" y="1904"/>
                </a:cubicBezTo>
                <a:cubicBezTo>
                  <a:pt x="807" y="1900"/>
                  <a:pt x="808" y="1893"/>
                  <a:pt x="813" y="1884"/>
                </a:cubicBezTo>
                <a:cubicBezTo>
                  <a:pt x="817" y="1884"/>
                  <a:pt x="819" y="1887"/>
                  <a:pt x="819" y="1890"/>
                </a:cubicBezTo>
                <a:cubicBezTo>
                  <a:pt x="821" y="1903"/>
                  <a:pt x="831" y="1907"/>
                  <a:pt x="839" y="1913"/>
                </a:cubicBezTo>
                <a:cubicBezTo>
                  <a:pt x="845" y="1917"/>
                  <a:pt x="851" y="1917"/>
                  <a:pt x="851" y="1907"/>
                </a:cubicBezTo>
                <a:cubicBezTo>
                  <a:pt x="850" y="1903"/>
                  <a:pt x="848" y="1899"/>
                  <a:pt x="855" y="1898"/>
                </a:cubicBezTo>
                <a:cubicBezTo>
                  <a:pt x="860" y="1898"/>
                  <a:pt x="865" y="1900"/>
                  <a:pt x="865" y="1906"/>
                </a:cubicBezTo>
                <a:cubicBezTo>
                  <a:pt x="864" y="1920"/>
                  <a:pt x="873" y="1924"/>
                  <a:pt x="884" y="1924"/>
                </a:cubicBezTo>
                <a:cubicBezTo>
                  <a:pt x="888" y="1924"/>
                  <a:pt x="891" y="1924"/>
                  <a:pt x="891" y="1928"/>
                </a:cubicBezTo>
                <a:cubicBezTo>
                  <a:pt x="891" y="1932"/>
                  <a:pt x="887" y="1934"/>
                  <a:pt x="884" y="1933"/>
                </a:cubicBezTo>
                <a:cubicBezTo>
                  <a:pt x="874" y="1931"/>
                  <a:pt x="867" y="1940"/>
                  <a:pt x="858" y="1941"/>
                </a:cubicBezTo>
                <a:cubicBezTo>
                  <a:pt x="853" y="1942"/>
                  <a:pt x="847" y="1947"/>
                  <a:pt x="851" y="1954"/>
                </a:cubicBezTo>
                <a:cubicBezTo>
                  <a:pt x="858" y="1966"/>
                  <a:pt x="863" y="1979"/>
                  <a:pt x="877" y="1987"/>
                </a:cubicBezTo>
                <a:cubicBezTo>
                  <a:pt x="875" y="1988"/>
                  <a:pt x="874" y="1989"/>
                  <a:pt x="872" y="1990"/>
                </a:cubicBezTo>
                <a:cubicBezTo>
                  <a:pt x="867" y="1991"/>
                  <a:pt x="861" y="1990"/>
                  <a:pt x="862" y="1998"/>
                </a:cubicBezTo>
                <a:cubicBezTo>
                  <a:pt x="864" y="2007"/>
                  <a:pt x="867" y="2015"/>
                  <a:pt x="875" y="2020"/>
                </a:cubicBezTo>
                <a:cubicBezTo>
                  <a:pt x="881" y="2024"/>
                  <a:pt x="882" y="2017"/>
                  <a:pt x="884" y="2013"/>
                </a:cubicBezTo>
                <a:cubicBezTo>
                  <a:pt x="885" y="2009"/>
                  <a:pt x="888" y="2010"/>
                  <a:pt x="891" y="2011"/>
                </a:cubicBezTo>
                <a:cubicBezTo>
                  <a:pt x="897" y="2015"/>
                  <a:pt x="892" y="2026"/>
                  <a:pt x="901" y="2028"/>
                </a:cubicBezTo>
                <a:cubicBezTo>
                  <a:pt x="900" y="2029"/>
                  <a:pt x="898" y="2031"/>
                  <a:pt x="897" y="2032"/>
                </a:cubicBezTo>
                <a:cubicBezTo>
                  <a:pt x="894" y="2033"/>
                  <a:pt x="888" y="2030"/>
                  <a:pt x="890" y="2037"/>
                </a:cubicBezTo>
                <a:cubicBezTo>
                  <a:pt x="891" y="2040"/>
                  <a:pt x="895" y="2042"/>
                  <a:pt x="899" y="2042"/>
                </a:cubicBezTo>
                <a:cubicBezTo>
                  <a:pt x="914" y="2041"/>
                  <a:pt x="926" y="2048"/>
                  <a:pt x="937" y="2056"/>
                </a:cubicBezTo>
                <a:cubicBezTo>
                  <a:pt x="948" y="2065"/>
                  <a:pt x="955" y="2065"/>
                  <a:pt x="960" y="2052"/>
                </a:cubicBezTo>
                <a:cubicBezTo>
                  <a:pt x="965" y="2038"/>
                  <a:pt x="973" y="2030"/>
                  <a:pt x="988" y="2030"/>
                </a:cubicBezTo>
                <a:cubicBezTo>
                  <a:pt x="993" y="2030"/>
                  <a:pt x="997" y="2027"/>
                  <a:pt x="1001" y="2024"/>
                </a:cubicBezTo>
                <a:cubicBezTo>
                  <a:pt x="1012" y="2018"/>
                  <a:pt x="1032" y="2012"/>
                  <a:pt x="1036" y="2020"/>
                </a:cubicBezTo>
                <a:cubicBezTo>
                  <a:pt x="1044" y="2034"/>
                  <a:pt x="1056" y="2042"/>
                  <a:pt x="1065" y="2054"/>
                </a:cubicBezTo>
                <a:cubicBezTo>
                  <a:pt x="1065" y="2055"/>
                  <a:pt x="1065" y="2055"/>
                  <a:pt x="1065" y="2056"/>
                </a:cubicBezTo>
                <a:cubicBezTo>
                  <a:pt x="1062" y="2065"/>
                  <a:pt x="1068" y="2071"/>
                  <a:pt x="1073" y="2077"/>
                </a:cubicBezTo>
                <a:cubicBezTo>
                  <a:pt x="1076" y="2082"/>
                  <a:pt x="1082" y="2087"/>
                  <a:pt x="1083" y="2092"/>
                </a:cubicBezTo>
                <a:cubicBezTo>
                  <a:pt x="1090" y="2117"/>
                  <a:pt x="1094" y="2141"/>
                  <a:pt x="1104" y="2165"/>
                </a:cubicBezTo>
                <a:cubicBezTo>
                  <a:pt x="1111" y="2180"/>
                  <a:pt x="1111" y="2198"/>
                  <a:pt x="1118" y="2213"/>
                </a:cubicBezTo>
                <a:cubicBezTo>
                  <a:pt x="1133" y="2246"/>
                  <a:pt x="1143" y="2282"/>
                  <a:pt x="1165" y="2312"/>
                </a:cubicBezTo>
                <a:cubicBezTo>
                  <a:pt x="1172" y="2322"/>
                  <a:pt x="1178" y="2333"/>
                  <a:pt x="1176" y="2346"/>
                </a:cubicBezTo>
                <a:cubicBezTo>
                  <a:pt x="1173" y="2359"/>
                  <a:pt x="1178" y="2368"/>
                  <a:pt x="1189" y="2377"/>
                </a:cubicBezTo>
                <a:cubicBezTo>
                  <a:pt x="1211" y="2395"/>
                  <a:pt x="1231" y="2416"/>
                  <a:pt x="1239" y="2444"/>
                </a:cubicBezTo>
                <a:cubicBezTo>
                  <a:pt x="1244" y="2462"/>
                  <a:pt x="1252" y="2476"/>
                  <a:pt x="1268" y="2485"/>
                </a:cubicBezTo>
                <a:cubicBezTo>
                  <a:pt x="1289" y="2498"/>
                  <a:pt x="1306" y="2515"/>
                  <a:pt x="1317" y="2537"/>
                </a:cubicBezTo>
                <a:cubicBezTo>
                  <a:pt x="1333" y="2571"/>
                  <a:pt x="1338" y="2607"/>
                  <a:pt x="1337" y="2644"/>
                </a:cubicBezTo>
                <a:cubicBezTo>
                  <a:pt x="1335" y="2697"/>
                  <a:pt x="1331" y="2749"/>
                  <a:pt x="1330" y="2802"/>
                </a:cubicBezTo>
                <a:cubicBezTo>
                  <a:pt x="1329" y="2876"/>
                  <a:pt x="1330" y="2950"/>
                  <a:pt x="1330" y="3023"/>
                </a:cubicBezTo>
                <a:cubicBezTo>
                  <a:pt x="1330" y="3033"/>
                  <a:pt x="1326" y="3044"/>
                  <a:pt x="1329" y="3053"/>
                </a:cubicBezTo>
                <a:cubicBezTo>
                  <a:pt x="1337" y="3076"/>
                  <a:pt x="1328" y="3100"/>
                  <a:pt x="1332" y="3123"/>
                </a:cubicBezTo>
                <a:cubicBezTo>
                  <a:pt x="1335" y="3136"/>
                  <a:pt x="1333" y="3150"/>
                  <a:pt x="1333" y="3163"/>
                </a:cubicBezTo>
                <a:cubicBezTo>
                  <a:pt x="1333" y="3169"/>
                  <a:pt x="1329" y="3177"/>
                  <a:pt x="1323" y="3182"/>
                </a:cubicBezTo>
                <a:cubicBezTo>
                  <a:pt x="1460" y="3182"/>
                  <a:pt x="1460" y="3182"/>
                  <a:pt x="1460" y="3182"/>
                </a:cubicBezTo>
                <a:cubicBezTo>
                  <a:pt x="1447" y="3182"/>
                  <a:pt x="1441" y="3166"/>
                  <a:pt x="1441" y="3153"/>
                </a:cubicBezTo>
                <a:cubicBezTo>
                  <a:pt x="1444" y="3118"/>
                  <a:pt x="1437" y="3095"/>
                  <a:pt x="1437" y="3060"/>
                </a:cubicBezTo>
                <a:cubicBezTo>
                  <a:pt x="1438" y="3011"/>
                  <a:pt x="1432" y="2961"/>
                  <a:pt x="1430" y="2912"/>
                </a:cubicBezTo>
                <a:cubicBezTo>
                  <a:pt x="1429" y="2861"/>
                  <a:pt x="1430" y="2810"/>
                  <a:pt x="1430" y="2759"/>
                </a:cubicBezTo>
                <a:cubicBezTo>
                  <a:pt x="1430" y="2732"/>
                  <a:pt x="1432" y="2706"/>
                  <a:pt x="1435" y="2679"/>
                </a:cubicBezTo>
                <a:cubicBezTo>
                  <a:pt x="1437" y="2662"/>
                  <a:pt x="1441" y="2646"/>
                  <a:pt x="1441" y="2629"/>
                </a:cubicBezTo>
                <a:cubicBezTo>
                  <a:pt x="1440" y="2610"/>
                  <a:pt x="1441" y="2591"/>
                  <a:pt x="1447" y="2573"/>
                </a:cubicBezTo>
                <a:cubicBezTo>
                  <a:pt x="1451" y="2559"/>
                  <a:pt x="1457" y="2541"/>
                  <a:pt x="1477" y="2540"/>
                </a:cubicBezTo>
                <a:cubicBezTo>
                  <a:pt x="1481" y="2539"/>
                  <a:pt x="1482" y="2530"/>
                  <a:pt x="1487" y="2536"/>
                </a:cubicBezTo>
                <a:cubicBezTo>
                  <a:pt x="1489" y="2540"/>
                  <a:pt x="1491" y="2546"/>
                  <a:pt x="1487" y="2550"/>
                </a:cubicBezTo>
                <a:cubicBezTo>
                  <a:pt x="1481" y="2554"/>
                  <a:pt x="1482" y="2559"/>
                  <a:pt x="1487" y="2560"/>
                </a:cubicBezTo>
                <a:cubicBezTo>
                  <a:pt x="1491" y="2561"/>
                  <a:pt x="1499" y="2569"/>
                  <a:pt x="1502" y="2558"/>
                </a:cubicBezTo>
                <a:cubicBezTo>
                  <a:pt x="1504" y="2550"/>
                  <a:pt x="1507" y="2552"/>
                  <a:pt x="1512" y="2554"/>
                </a:cubicBezTo>
                <a:cubicBezTo>
                  <a:pt x="1518" y="2557"/>
                  <a:pt x="1530" y="2558"/>
                  <a:pt x="1529" y="2554"/>
                </a:cubicBezTo>
                <a:cubicBezTo>
                  <a:pt x="1526" y="2543"/>
                  <a:pt x="1536" y="2541"/>
                  <a:pt x="1540" y="2534"/>
                </a:cubicBezTo>
                <a:cubicBezTo>
                  <a:pt x="1536" y="2533"/>
                  <a:pt x="1534" y="2532"/>
                  <a:pt x="1532" y="2531"/>
                </a:cubicBezTo>
                <a:cubicBezTo>
                  <a:pt x="1519" y="2528"/>
                  <a:pt x="1505" y="2530"/>
                  <a:pt x="1497" y="2516"/>
                </a:cubicBezTo>
                <a:cubicBezTo>
                  <a:pt x="1493" y="2510"/>
                  <a:pt x="1484" y="2510"/>
                  <a:pt x="1478" y="2515"/>
                </a:cubicBezTo>
                <a:cubicBezTo>
                  <a:pt x="1472" y="2502"/>
                  <a:pt x="1476" y="2485"/>
                  <a:pt x="1467" y="2474"/>
                </a:cubicBezTo>
                <a:cubicBezTo>
                  <a:pt x="1460" y="2466"/>
                  <a:pt x="1458" y="2459"/>
                  <a:pt x="1458" y="2450"/>
                </a:cubicBezTo>
                <a:cubicBezTo>
                  <a:pt x="1459" y="2442"/>
                  <a:pt x="1458" y="2435"/>
                  <a:pt x="1457" y="2428"/>
                </a:cubicBezTo>
                <a:cubicBezTo>
                  <a:pt x="1453" y="2404"/>
                  <a:pt x="1448" y="2380"/>
                  <a:pt x="1453" y="2357"/>
                </a:cubicBezTo>
                <a:cubicBezTo>
                  <a:pt x="1459" y="2326"/>
                  <a:pt x="1454" y="2295"/>
                  <a:pt x="1462" y="2264"/>
                </a:cubicBezTo>
                <a:cubicBezTo>
                  <a:pt x="1467" y="2242"/>
                  <a:pt x="1463" y="2217"/>
                  <a:pt x="1480" y="2198"/>
                </a:cubicBezTo>
                <a:cubicBezTo>
                  <a:pt x="1485" y="2193"/>
                  <a:pt x="1488" y="2180"/>
                  <a:pt x="1500" y="2190"/>
                </a:cubicBezTo>
                <a:cubicBezTo>
                  <a:pt x="1501" y="2192"/>
                  <a:pt x="1504" y="2190"/>
                  <a:pt x="1505" y="2188"/>
                </a:cubicBezTo>
                <a:cubicBezTo>
                  <a:pt x="1506" y="2177"/>
                  <a:pt x="1519" y="2171"/>
                  <a:pt x="1519" y="2159"/>
                </a:cubicBezTo>
                <a:cubicBezTo>
                  <a:pt x="1518" y="2150"/>
                  <a:pt x="1523" y="2144"/>
                  <a:pt x="1529" y="2138"/>
                </a:cubicBezTo>
                <a:cubicBezTo>
                  <a:pt x="1564" y="2102"/>
                  <a:pt x="1596" y="2062"/>
                  <a:pt x="1633" y="2027"/>
                </a:cubicBezTo>
                <a:cubicBezTo>
                  <a:pt x="1640" y="2021"/>
                  <a:pt x="1641" y="2012"/>
                  <a:pt x="1638" y="2007"/>
                </a:cubicBezTo>
                <a:cubicBezTo>
                  <a:pt x="1629" y="1991"/>
                  <a:pt x="1638" y="1979"/>
                  <a:pt x="1644" y="1966"/>
                </a:cubicBezTo>
                <a:cubicBezTo>
                  <a:pt x="1654" y="1944"/>
                  <a:pt x="1655" y="1944"/>
                  <a:pt x="1678" y="1951"/>
                </a:cubicBezTo>
                <a:cubicBezTo>
                  <a:pt x="1681" y="1952"/>
                  <a:pt x="1685" y="1952"/>
                  <a:pt x="1686" y="1957"/>
                </a:cubicBezTo>
                <a:cubicBezTo>
                  <a:pt x="1686" y="1961"/>
                  <a:pt x="1683" y="1963"/>
                  <a:pt x="1680" y="1965"/>
                </a:cubicBezTo>
                <a:cubicBezTo>
                  <a:pt x="1672" y="1970"/>
                  <a:pt x="1667" y="1976"/>
                  <a:pt x="1674" y="1985"/>
                </a:cubicBezTo>
                <a:cubicBezTo>
                  <a:pt x="1677" y="1990"/>
                  <a:pt x="1676" y="1994"/>
                  <a:pt x="1671" y="1997"/>
                </a:cubicBezTo>
                <a:cubicBezTo>
                  <a:pt x="1664" y="2001"/>
                  <a:pt x="1658" y="2009"/>
                  <a:pt x="1664" y="2015"/>
                </a:cubicBezTo>
                <a:cubicBezTo>
                  <a:pt x="1668" y="2018"/>
                  <a:pt x="1678" y="2027"/>
                  <a:pt x="1688" y="2016"/>
                </a:cubicBezTo>
                <a:cubicBezTo>
                  <a:pt x="1691" y="2012"/>
                  <a:pt x="1701" y="2009"/>
                  <a:pt x="1709" y="2018"/>
                </a:cubicBezTo>
                <a:cubicBezTo>
                  <a:pt x="1714" y="2022"/>
                  <a:pt x="1726" y="2035"/>
                  <a:pt x="1735" y="2017"/>
                </a:cubicBezTo>
                <a:cubicBezTo>
                  <a:pt x="1737" y="2014"/>
                  <a:pt x="1745" y="2010"/>
                  <a:pt x="1746" y="2011"/>
                </a:cubicBezTo>
                <a:cubicBezTo>
                  <a:pt x="1756" y="2017"/>
                  <a:pt x="1763" y="2010"/>
                  <a:pt x="1770" y="2006"/>
                </a:cubicBezTo>
                <a:cubicBezTo>
                  <a:pt x="1772" y="2014"/>
                  <a:pt x="1768" y="2020"/>
                  <a:pt x="1767" y="2026"/>
                </a:cubicBezTo>
                <a:cubicBezTo>
                  <a:pt x="1766" y="2029"/>
                  <a:pt x="1766" y="2033"/>
                  <a:pt x="1769" y="2036"/>
                </a:cubicBezTo>
                <a:cubicBezTo>
                  <a:pt x="1773" y="2039"/>
                  <a:pt x="1776" y="2037"/>
                  <a:pt x="1779" y="2035"/>
                </a:cubicBezTo>
                <a:cubicBezTo>
                  <a:pt x="1788" y="2031"/>
                  <a:pt x="1793" y="2019"/>
                  <a:pt x="1806" y="2026"/>
                </a:cubicBezTo>
                <a:cubicBezTo>
                  <a:pt x="1806" y="2027"/>
                  <a:pt x="1809" y="2024"/>
                  <a:pt x="1811" y="2023"/>
                </a:cubicBezTo>
                <a:cubicBezTo>
                  <a:pt x="1816" y="2020"/>
                  <a:pt x="1819" y="2021"/>
                  <a:pt x="1820" y="2027"/>
                </a:cubicBezTo>
                <a:cubicBezTo>
                  <a:pt x="1821" y="2039"/>
                  <a:pt x="1829" y="2041"/>
                  <a:pt x="1840" y="2042"/>
                </a:cubicBezTo>
                <a:cubicBezTo>
                  <a:pt x="1830" y="2018"/>
                  <a:pt x="1831" y="2016"/>
                  <a:pt x="1850" y="2017"/>
                </a:cubicBezTo>
                <a:cubicBezTo>
                  <a:pt x="1851" y="2024"/>
                  <a:pt x="1835" y="2021"/>
                  <a:pt x="1842" y="2029"/>
                </a:cubicBezTo>
                <a:cubicBezTo>
                  <a:pt x="1848" y="2036"/>
                  <a:pt x="1860" y="2047"/>
                  <a:pt x="1865" y="2041"/>
                </a:cubicBezTo>
                <a:cubicBezTo>
                  <a:pt x="1874" y="2032"/>
                  <a:pt x="1877" y="2037"/>
                  <a:pt x="1884" y="2041"/>
                </a:cubicBezTo>
                <a:cubicBezTo>
                  <a:pt x="1888" y="2043"/>
                  <a:pt x="1892" y="2040"/>
                  <a:pt x="1896" y="2038"/>
                </a:cubicBezTo>
                <a:cubicBezTo>
                  <a:pt x="1899" y="2036"/>
                  <a:pt x="1899" y="2031"/>
                  <a:pt x="1897" y="2029"/>
                </a:cubicBezTo>
                <a:cubicBezTo>
                  <a:pt x="1892" y="2025"/>
                  <a:pt x="1891" y="2022"/>
                  <a:pt x="1890" y="2015"/>
                </a:cubicBezTo>
                <a:cubicBezTo>
                  <a:pt x="1888" y="2002"/>
                  <a:pt x="1880" y="1989"/>
                  <a:pt x="1866" y="1982"/>
                </a:cubicBezTo>
                <a:cubicBezTo>
                  <a:pt x="1864" y="1982"/>
                  <a:pt x="1863" y="1981"/>
                  <a:pt x="1862" y="1981"/>
                </a:cubicBezTo>
                <a:cubicBezTo>
                  <a:pt x="1855" y="1978"/>
                  <a:pt x="1857" y="1973"/>
                  <a:pt x="1857" y="1969"/>
                </a:cubicBezTo>
                <a:cubicBezTo>
                  <a:pt x="1856" y="1962"/>
                  <a:pt x="1862" y="1961"/>
                  <a:pt x="1864" y="1960"/>
                </a:cubicBezTo>
                <a:cubicBezTo>
                  <a:pt x="1871" y="1959"/>
                  <a:pt x="1867" y="1966"/>
                  <a:pt x="1869" y="1969"/>
                </a:cubicBezTo>
                <a:cubicBezTo>
                  <a:pt x="1874" y="1976"/>
                  <a:pt x="1884" y="1978"/>
                  <a:pt x="1888" y="1975"/>
                </a:cubicBezTo>
                <a:cubicBezTo>
                  <a:pt x="1903" y="1965"/>
                  <a:pt x="1909" y="1976"/>
                  <a:pt x="1918" y="1983"/>
                </a:cubicBezTo>
                <a:cubicBezTo>
                  <a:pt x="1921" y="1985"/>
                  <a:pt x="1919" y="1988"/>
                  <a:pt x="1921" y="1991"/>
                </a:cubicBezTo>
                <a:cubicBezTo>
                  <a:pt x="1927" y="1997"/>
                  <a:pt x="1939" y="2000"/>
                  <a:pt x="1940" y="1999"/>
                </a:cubicBezTo>
                <a:cubicBezTo>
                  <a:pt x="1944" y="1987"/>
                  <a:pt x="1949" y="1995"/>
                  <a:pt x="1954" y="1997"/>
                </a:cubicBezTo>
                <a:cubicBezTo>
                  <a:pt x="1956" y="1998"/>
                  <a:pt x="1958" y="2001"/>
                  <a:pt x="1961" y="1999"/>
                </a:cubicBezTo>
                <a:cubicBezTo>
                  <a:pt x="1963" y="1997"/>
                  <a:pt x="1962" y="1994"/>
                  <a:pt x="1962" y="1992"/>
                </a:cubicBezTo>
                <a:cubicBezTo>
                  <a:pt x="1962" y="1988"/>
                  <a:pt x="1956" y="1987"/>
                  <a:pt x="1958" y="1983"/>
                </a:cubicBezTo>
                <a:cubicBezTo>
                  <a:pt x="1961" y="1981"/>
                  <a:pt x="1963" y="1983"/>
                  <a:pt x="1965" y="1985"/>
                </a:cubicBezTo>
                <a:cubicBezTo>
                  <a:pt x="1968" y="1986"/>
                  <a:pt x="1971" y="1987"/>
                  <a:pt x="1974" y="1989"/>
                </a:cubicBezTo>
                <a:cubicBezTo>
                  <a:pt x="1977" y="1990"/>
                  <a:pt x="1980" y="1990"/>
                  <a:pt x="1981" y="1986"/>
                </a:cubicBezTo>
                <a:cubicBezTo>
                  <a:pt x="1985" y="1968"/>
                  <a:pt x="1996" y="1978"/>
                  <a:pt x="2003" y="1981"/>
                </a:cubicBezTo>
                <a:cubicBezTo>
                  <a:pt x="2009" y="1983"/>
                  <a:pt x="2013" y="1987"/>
                  <a:pt x="2018" y="1981"/>
                </a:cubicBezTo>
                <a:cubicBezTo>
                  <a:pt x="2023" y="1973"/>
                  <a:pt x="2015" y="1972"/>
                  <a:pt x="2012" y="1970"/>
                </a:cubicBezTo>
                <a:cubicBezTo>
                  <a:pt x="2008" y="1967"/>
                  <a:pt x="2004" y="1964"/>
                  <a:pt x="2006" y="1960"/>
                </a:cubicBezTo>
                <a:cubicBezTo>
                  <a:pt x="2007" y="1957"/>
                  <a:pt x="2013" y="1954"/>
                  <a:pt x="2014" y="1955"/>
                </a:cubicBezTo>
                <a:cubicBezTo>
                  <a:pt x="2025" y="1965"/>
                  <a:pt x="2039" y="1943"/>
                  <a:pt x="2050" y="1957"/>
                </a:cubicBezTo>
                <a:cubicBezTo>
                  <a:pt x="2052" y="1958"/>
                  <a:pt x="2053" y="1954"/>
                  <a:pt x="2054" y="1953"/>
                </a:cubicBezTo>
                <a:cubicBezTo>
                  <a:pt x="2063" y="1941"/>
                  <a:pt x="2052" y="1934"/>
                  <a:pt x="2045" y="1921"/>
                </a:cubicBezTo>
                <a:cubicBezTo>
                  <a:pt x="2056" y="1932"/>
                  <a:pt x="2062" y="1927"/>
                  <a:pt x="2069" y="1924"/>
                </a:cubicBezTo>
                <a:cubicBezTo>
                  <a:pt x="2069" y="1920"/>
                  <a:pt x="2067" y="1919"/>
                  <a:pt x="2065" y="1918"/>
                </a:cubicBezTo>
                <a:cubicBezTo>
                  <a:pt x="2060" y="1916"/>
                  <a:pt x="2057" y="1912"/>
                  <a:pt x="2058" y="1907"/>
                </a:cubicBezTo>
                <a:cubicBezTo>
                  <a:pt x="2059" y="1902"/>
                  <a:pt x="2065" y="1902"/>
                  <a:pt x="2069" y="1900"/>
                </a:cubicBezTo>
                <a:cubicBezTo>
                  <a:pt x="2077" y="1895"/>
                  <a:pt x="2075" y="1906"/>
                  <a:pt x="2081" y="1907"/>
                </a:cubicBezTo>
                <a:cubicBezTo>
                  <a:pt x="2096" y="1909"/>
                  <a:pt x="2111" y="1915"/>
                  <a:pt x="2125" y="1901"/>
                </a:cubicBezTo>
                <a:cubicBezTo>
                  <a:pt x="2120" y="1911"/>
                  <a:pt x="2124" y="1918"/>
                  <a:pt x="2129" y="1924"/>
                </a:cubicBezTo>
                <a:cubicBezTo>
                  <a:pt x="2134" y="1931"/>
                  <a:pt x="2140" y="1925"/>
                  <a:pt x="2146" y="1923"/>
                </a:cubicBezTo>
                <a:cubicBezTo>
                  <a:pt x="2153" y="1921"/>
                  <a:pt x="2157" y="1921"/>
                  <a:pt x="2166" y="1926"/>
                </a:cubicBezTo>
                <a:cubicBezTo>
                  <a:pt x="2166" y="1927"/>
                  <a:pt x="2167" y="1927"/>
                  <a:pt x="2167" y="1926"/>
                </a:cubicBezTo>
                <a:cubicBezTo>
                  <a:pt x="2177" y="1926"/>
                  <a:pt x="2183" y="1932"/>
                  <a:pt x="2191" y="1939"/>
                </a:cubicBezTo>
                <a:cubicBezTo>
                  <a:pt x="2199" y="1946"/>
                  <a:pt x="2199" y="1950"/>
                  <a:pt x="2194" y="1958"/>
                </a:cubicBezTo>
                <a:cubicBezTo>
                  <a:pt x="2192" y="1962"/>
                  <a:pt x="2193" y="1964"/>
                  <a:pt x="2198" y="1968"/>
                </a:cubicBezTo>
                <a:cubicBezTo>
                  <a:pt x="2211" y="1980"/>
                  <a:pt x="2212" y="1957"/>
                  <a:pt x="2221" y="1962"/>
                </a:cubicBezTo>
                <a:cubicBezTo>
                  <a:pt x="2223" y="1955"/>
                  <a:pt x="2218" y="1951"/>
                  <a:pt x="2217" y="1945"/>
                </a:cubicBezTo>
                <a:cubicBezTo>
                  <a:pt x="2216" y="1942"/>
                  <a:pt x="2206" y="1942"/>
                  <a:pt x="2213" y="1937"/>
                </a:cubicBezTo>
                <a:cubicBezTo>
                  <a:pt x="2217" y="1934"/>
                  <a:pt x="2220" y="1941"/>
                  <a:pt x="2221" y="1944"/>
                </a:cubicBezTo>
                <a:cubicBezTo>
                  <a:pt x="2227" y="1960"/>
                  <a:pt x="2238" y="1954"/>
                  <a:pt x="2247" y="1950"/>
                </a:cubicBezTo>
                <a:cubicBezTo>
                  <a:pt x="2255" y="1945"/>
                  <a:pt x="2267" y="1948"/>
                  <a:pt x="2269" y="1951"/>
                </a:cubicBezTo>
                <a:cubicBezTo>
                  <a:pt x="2274" y="1963"/>
                  <a:pt x="2286" y="1958"/>
                  <a:pt x="2292" y="1965"/>
                </a:cubicBezTo>
                <a:cubicBezTo>
                  <a:pt x="2294" y="1967"/>
                  <a:pt x="2299" y="1965"/>
                  <a:pt x="2298" y="1963"/>
                </a:cubicBezTo>
                <a:cubicBezTo>
                  <a:pt x="2293" y="1950"/>
                  <a:pt x="2313" y="1938"/>
                  <a:pt x="2297" y="1925"/>
                </a:cubicBezTo>
                <a:cubicBezTo>
                  <a:pt x="2309" y="1932"/>
                  <a:pt x="2315" y="1942"/>
                  <a:pt x="2316" y="1955"/>
                </a:cubicBezTo>
                <a:cubicBezTo>
                  <a:pt x="2317" y="1965"/>
                  <a:pt x="2325" y="1978"/>
                  <a:pt x="2329" y="1977"/>
                </a:cubicBezTo>
                <a:cubicBezTo>
                  <a:pt x="2340" y="1971"/>
                  <a:pt x="2346" y="1977"/>
                  <a:pt x="2354" y="1982"/>
                </a:cubicBezTo>
                <a:cubicBezTo>
                  <a:pt x="2358" y="1985"/>
                  <a:pt x="2361" y="1985"/>
                  <a:pt x="2365" y="1981"/>
                </a:cubicBezTo>
                <a:cubicBezTo>
                  <a:pt x="2374" y="1972"/>
                  <a:pt x="2374" y="1945"/>
                  <a:pt x="2364" y="1937"/>
                </a:cubicBezTo>
                <a:cubicBezTo>
                  <a:pt x="2361" y="1934"/>
                  <a:pt x="2357" y="1933"/>
                  <a:pt x="2353" y="1936"/>
                </a:cubicBezTo>
                <a:cubicBezTo>
                  <a:pt x="2349" y="1939"/>
                  <a:pt x="2349" y="1943"/>
                  <a:pt x="2351" y="1947"/>
                </a:cubicBezTo>
                <a:cubicBezTo>
                  <a:pt x="2352" y="1951"/>
                  <a:pt x="2358" y="1952"/>
                  <a:pt x="2357" y="1958"/>
                </a:cubicBezTo>
                <a:cubicBezTo>
                  <a:pt x="2351" y="1958"/>
                  <a:pt x="2351" y="1948"/>
                  <a:pt x="2345" y="1951"/>
                </a:cubicBezTo>
                <a:cubicBezTo>
                  <a:pt x="2329" y="1956"/>
                  <a:pt x="2334" y="1941"/>
                  <a:pt x="2336" y="1939"/>
                </a:cubicBezTo>
                <a:cubicBezTo>
                  <a:pt x="2351" y="1924"/>
                  <a:pt x="2339" y="1921"/>
                  <a:pt x="2329" y="1916"/>
                </a:cubicBezTo>
                <a:cubicBezTo>
                  <a:pt x="2335" y="1918"/>
                  <a:pt x="2341" y="1913"/>
                  <a:pt x="2346" y="1916"/>
                </a:cubicBezTo>
                <a:cubicBezTo>
                  <a:pt x="2350" y="1919"/>
                  <a:pt x="2355" y="1926"/>
                  <a:pt x="2359" y="1918"/>
                </a:cubicBezTo>
                <a:cubicBezTo>
                  <a:pt x="2363" y="1912"/>
                  <a:pt x="2358" y="1906"/>
                  <a:pt x="2352" y="1902"/>
                </a:cubicBezTo>
                <a:cubicBezTo>
                  <a:pt x="2340" y="1895"/>
                  <a:pt x="2326" y="1891"/>
                  <a:pt x="2312" y="1893"/>
                </a:cubicBezTo>
                <a:cubicBezTo>
                  <a:pt x="2309" y="1893"/>
                  <a:pt x="2304" y="1897"/>
                  <a:pt x="2304" y="1893"/>
                </a:cubicBezTo>
                <a:cubicBezTo>
                  <a:pt x="2302" y="1883"/>
                  <a:pt x="2291" y="1879"/>
                  <a:pt x="2289" y="1869"/>
                </a:cubicBezTo>
                <a:cubicBezTo>
                  <a:pt x="2296" y="1875"/>
                  <a:pt x="2307" y="1868"/>
                  <a:pt x="2313" y="1876"/>
                </a:cubicBezTo>
                <a:cubicBezTo>
                  <a:pt x="2322" y="1887"/>
                  <a:pt x="2334" y="1881"/>
                  <a:pt x="2345" y="1880"/>
                </a:cubicBezTo>
                <a:cubicBezTo>
                  <a:pt x="2351" y="1880"/>
                  <a:pt x="2358" y="1870"/>
                  <a:pt x="2346" y="1864"/>
                </a:cubicBezTo>
                <a:cubicBezTo>
                  <a:pt x="2343" y="1862"/>
                  <a:pt x="2340" y="1860"/>
                  <a:pt x="2342" y="1857"/>
                </a:cubicBezTo>
                <a:cubicBezTo>
                  <a:pt x="2345" y="1854"/>
                  <a:pt x="2348" y="1853"/>
                  <a:pt x="2351" y="1856"/>
                </a:cubicBezTo>
                <a:cubicBezTo>
                  <a:pt x="2356" y="1862"/>
                  <a:pt x="2362" y="1861"/>
                  <a:pt x="2369" y="1859"/>
                </a:cubicBezTo>
                <a:cubicBezTo>
                  <a:pt x="2368" y="1853"/>
                  <a:pt x="2362" y="1850"/>
                  <a:pt x="2361" y="1845"/>
                </a:cubicBezTo>
                <a:cubicBezTo>
                  <a:pt x="2359" y="1831"/>
                  <a:pt x="2351" y="1822"/>
                  <a:pt x="2338" y="1818"/>
                </a:cubicBezTo>
                <a:cubicBezTo>
                  <a:pt x="2332" y="1816"/>
                  <a:pt x="2331" y="1812"/>
                  <a:pt x="2328" y="1807"/>
                </a:cubicBezTo>
                <a:cubicBezTo>
                  <a:pt x="2322" y="1799"/>
                  <a:pt x="2324" y="1789"/>
                  <a:pt x="2318" y="1780"/>
                </a:cubicBezTo>
                <a:cubicBezTo>
                  <a:pt x="2314" y="1773"/>
                  <a:pt x="2326" y="1771"/>
                  <a:pt x="2330" y="1766"/>
                </a:cubicBezTo>
                <a:cubicBezTo>
                  <a:pt x="2333" y="1762"/>
                  <a:pt x="2334" y="1764"/>
                  <a:pt x="2336" y="1767"/>
                </a:cubicBezTo>
                <a:cubicBezTo>
                  <a:pt x="2338" y="1771"/>
                  <a:pt x="2341" y="1775"/>
                  <a:pt x="2345" y="1773"/>
                </a:cubicBezTo>
                <a:cubicBezTo>
                  <a:pt x="2349" y="1770"/>
                  <a:pt x="2347" y="1765"/>
                  <a:pt x="2347" y="1761"/>
                </a:cubicBezTo>
                <a:cubicBezTo>
                  <a:pt x="2346" y="1753"/>
                  <a:pt x="2345" y="1745"/>
                  <a:pt x="2334" y="1745"/>
                </a:cubicBezTo>
                <a:cubicBezTo>
                  <a:pt x="2337" y="1739"/>
                  <a:pt x="2343" y="1747"/>
                  <a:pt x="2344" y="1741"/>
                </a:cubicBezTo>
                <a:cubicBezTo>
                  <a:pt x="2346" y="1728"/>
                  <a:pt x="2360" y="1732"/>
                  <a:pt x="2362" y="1734"/>
                </a:cubicBezTo>
                <a:cubicBezTo>
                  <a:pt x="2369" y="1739"/>
                  <a:pt x="2374" y="1746"/>
                  <a:pt x="2384" y="1749"/>
                </a:cubicBezTo>
                <a:cubicBezTo>
                  <a:pt x="2393" y="1751"/>
                  <a:pt x="2399" y="1756"/>
                  <a:pt x="2409" y="1753"/>
                </a:cubicBezTo>
                <a:cubicBezTo>
                  <a:pt x="2420" y="1749"/>
                  <a:pt x="2432" y="1745"/>
                  <a:pt x="2441" y="1758"/>
                </a:cubicBezTo>
                <a:cubicBezTo>
                  <a:pt x="2444" y="1762"/>
                  <a:pt x="2449" y="1763"/>
                  <a:pt x="2451" y="1755"/>
                </a:cubicBezTo>
                <a:cubicBezTo>
                  <a:pt x="2452" y="1750"/>
                  <a:pt x="2457" y="1746"/>
                  <a:pt x="2454" y="1739"/>
                </a:cubicBezTo>
                <a:cubicBezTo>
                  <a:pt x="2468" y="1754"/>
                  <a:pt x="2480" y="1746"/>
                  <a:pt x="2493" y="1739"/>
                </a:cubicBezTo>
                <a:cubicBezTo>
                  <a:pt x="2503" y="1732"/>
                  <a:pt x="2513" y="1721"/>
                  <a:pt x="2528" y="1731"/>
                </a:cubicBezTo>
                <a:cubicBezTo>
                  <a:pt x="2536" y="1736"/>
                  <a:pt x="2548" y="1730"/>
                  <a:pt x="2552" y="1722"/>
                </a:cubicBezTo>
                <a:cubicBezTo>
                  <a:pt x="2557" y="1713"/>
                  <a:pt x="2558" y="1706"/>
                  <a:pt x="2570" y="1707"/>
                </a:cubicBezTo>
                <a:cubicBezTo>
                  <a:pt x="2573" y="1708"/>
                  <a:pt x="2577" y="1703"/>
                  <a:pt x="2581" y="1708"/>
                </a:cubicBezTo>
                <a:cubicBezTo>
                  <a:pt x="2586" y="1713"/>
                  <a:pt x="2592" y="1707"/>
                  <a:pt x="2595" y="1705"/>
                </a:cubicBezTo>
                <a:cubicBezTo>
                  <a:pt x="2599" y="1703"/>
                  <a:pt x="2595" y="1699"/>
                  <a:pt x="2593" y="1696"/>
                </a:cubicBezTo>
                <a:cubicBezTo>
                  <a:pt x="2585" y="1689"/>
                  <a:pt x="2585" y="1677"/>
                  <a:pt x="2577" y="1669"/>
                </a:cubicBezTo>
                <a:cubicBezTo>
                  <a:pt x="2573" y="1667"/>
                  <a:pt x="2569" y="1658"/>
                  <a:pt x="2576" y="1650"/>
                </a:cubicBezTo>
                <a:cubicBezTo>
                  <a:pt x="2577" y="1653"/>
                  <a:pt x="2577" y="1655"/>
                  <a:pt x="2577" y="1656"/>
                </a:cubicBezTo>
                <a:cubicBezTo>
                  <a:pt x="2577" y="1669"/>
                  <a:pt x="2588" y="1670"/>
                  <a:pt x="2596" y="1671"/>
                </a:cubicBezTo>
                <a:cubicBezTo>
                  <a:pt x="2604" y="1671"/>
                  <a:pt x="2602" y="1662"/>
                  <a:pt x="2603" y="1656"/>
                </a:cubicBezTo>
                <a:cubicBezTo>
                  <a:pt x="2604" y="1654"/>
                  <a:pt x="2604" y="1651"/>
                  <a:pt x="2606" y="1649"/>
                </a:cubicBezTo>
                <a:cubicBezTo>
                  <a:pt x="2607" y="1647"/>
                  <a:pt x="2613" y="1646"/>
                  <a:pt x="2612" y="1649"/>
                </a:cubicBezTo>
                <a:cubicBezTo>
                  <a:pt x="2610" y="1671"/>
                  <a:pt x="2619" y="1659"/>
                  <a:pt x="2627" y="1655"/>
                </a:cubicBezTo>
                <a:cubicBezTo>
                  <a:pt x="2634" y="1653"/>
                  <a:pt x="2635" y="1659"/>
                  <a:pt x="2637" y="1663"/>
                </a:cubicBezTo>
                <a:cubicBezTo>
                  <a:pt x="2638" y="1667"/>
                  <a:pt x="2640" y="1669"/>
                  <a:pt x="2644" y="1668"/>
                </a:cubicBezTo>
                <a:cubicBezTo>
                  <a:pt x="2648" y="1668"/>
                  <a:pt x="2649" y="1664"/>
                  <a:pt x="2648" y="1661"/>
                </a:cubicBezTo>
                <a:cubicBezTo>
                  <a:pt x="2643" y="1650"/>
                  <a:pt x="2651" y="1647"/>
                  <a:pt x="2660" y="1641"/>
                </a:cubicBezTo>
                <a:cubicBezTo>
                  <a:pt x="2655" y="1653"/>
                  <a:pt x="2665" y="1650"/>
                  <a:pt x="2670" y="1653"/>
                </a:cubicBezTo>
                <a:cubicBezTo>
                  <a:pt x="2678" y="1657"/>
                  <a:pt x="2687" y="1669"/>
                  <a:pt x="2695" y="1664"/>
                </a:cubicBezTo>
                <a:cubicBezTo>
                  <a:pt x="2704" y="1658"/>
                  <a:pt x="2697" y="1645"/>
                  <a:pt x="2696" y="1634"/>
                </a:cubicBezTo>
                <a:cubicBezTo>
                  <a:pt x="2694" y="1623"/>
                  <a:pt x="2698" y="1633"/>
                  <a:pt x="2701" y="1634"/>
                </a:cubicBezTo>
                <a:cubicBezTo>
                  <a:pt x="2708" y="1636"/>
                  <a:pt x="2715" y="1637"/>
                  <a:pt x="2721" y="1639"/>
                </a:cubicBezTo>
                <a:cubicBezTo>
                  <a:pt x="2725" y="1640"/>
                  <a:pt x="2730" y="1637"/>
                  <a:pt x="2729" y="1636"/>
                </a:cubicBezTo>
                <a:cubicBezTo>
                  <a:pt x="2724" y="1625"/>
                  <a:pt x="2741" y="1610"/>
                  <a:pt x="2722" y="1603"/>
                </a:cubicBezTo>
                <a:cubicBezTo>
                  <a:pt x="2720" y="1602"/>
                  <a:pt x="2717" y="1599"/>
                  <a:pt x="2719" y="1594"/>
                </a:cubicBezTo>
                <a:cubicBezTo>
                  <a:pt x="2727" y="1594"/>
                  <a:pt x="2738" y="1602"/>
                  <a:pt x="2742" y="1589"/>
                </a:cubicBezTo>
                <a:cubicBezTo>
                  <a:pt x="2745" y="1578"/>
                  <a:pt x="2732" y="1578"/>
                  <a:pt x="2727" y="1574"/>
                </a:cubicBezTo>
                <a:close/>
                <a:moveTo>
                  <a:pt x="2644" y="1262"/>
                </a:moveTo>
                <a:cubicBezTo>
                  <a:pt x="2648" y="1262"/>
                  <a:pt x="2652" y="1263"/>
                  <a:pt x="2651" y="1255"/>
                </a:cubicBezTo>
                <a:cubicBezTo>
                  <a:pt x="2649" y="1254"/>
                  <a:pt x="2647" y="1251"/>
                  <a:pt x="2645" y="1248"/>
                </a:cubicBezTo>
                <a:cubicBezTo>
                  <a:pt x="2639" y="1243"/>
                  <a:pt x="2641" y="1237"/>
                  <a:pt x="2645" y="1233"/>
                </a:cubicBezTo>
                <a:cubicBezTo>
                  <a:pt x="2651" y="1227"/>
                  <a:pt x="2652" y="1235"/>
                  <a:pt x="2655" y="1238"/>
                </a:cubicBezTo>
                <a:cubicBezTo>
                  <a:pt x="2665" y="1245"/>
                  <a:pt x="2664" y="1260"/>
                  <a:pt x="2676" y="1266"/>
                </a:cubicBezTo>
                <a:cubicBezTo>
                  <a:pt x="2678" y="1266"/>
                  <a:pt x="2677" y="1269"/>
                  <a:pt x="2676" y="1271"/>
                </a:cubicBezTo>
                <a:cubicBezTo>
                  <a:pt x="2674" y="1273"/>
                  <a:pt x="2671" y="1273"/>
                  <a:pt x="2669" y="1272"/>
                </a:cubicBezTo>
                <a:cubicBezTo>
                  <a:pt x="2662" y="1268"/>
                  <a:pt x="2655" y="1268"/>
                  <a:pt x="2647" y="1270"/>
                </a:cubicBezTo>
                <a:cubicBezTo>
                  <a:pt x="2645" y="1271"/>
                  <a:pt x="2642" y="1275"/>
                  <a:pt x="2642" y="1269"/>
                </a:cubicBezTo>
                <a:cubicBezTo>
                  <a:pt x="2641" y="1266"/>
                  <a:pt x="2638" y="1262"/>
                  <a:pt x="2644" y="1262"/>
                </a:cubicBezTo>
                <a:close/>
                <a:moveTo>
                  <a:pt x="698" y="458"/>
                </a:moveTo>
                <a:cubicBezTo>
                  <a:pt x="688" y="461"/>
                  <a:pt x="681" y="468"/>
                  <a:pt x="672" y="474"/>
                </a:cubicBezTo>
                <a:cubicBezTo>
                  <a:pt x="670" y="467"/>
                  <a:pt x="676" y="463"/>
                  <a:pt x="677" y="458"/>
                </a:cubicBezTo>
                <a:cubicBezTo>
                  <a:pt x="680" y="451"/>
                  <a:pt x="680" y="443"/>
                  <a:pt x="674" y="436"/>
                </a:cubicBezTo>
                <a:cubicBezTo>
                  <a:pt x="670" y="431"/>
                  <a:pt x="665" y="424"/>
                  <a:pt x="673" y="421"/>
                </a:cubicBezTo>
                <a:cubicBezTo>
                  <a:pt x="677" y="419"/>
                  <a:pt x="687" y="421"/>
                  <a:pt x="690" y="428"/>
                </a:cubicBezTo>
                <a:cubicBezTo>
                  <a:pt x="693" y="436"/>
                  <a:pt x="694" y="444"/>
                  <a:pt x="701" y="450"/>
                </a:cubicBezTo>
                <a:cubicBezTo>
                  <a:pt x="706" y="454"/>
                  <a:pt x="702" y="457"/>
                  <a:pt x="698" y="458"/>
                </a:cubicBezTo>
                <a:close/>
                <a:moveTo>
                  <a:pt x="713" y="260"/>
                </a:moveTo>
                <a:cubicBezTo>
                  <a:pt x="712" y="267"/>
                  <a:pt x="710" y="274"/>
                  <a:pt x="710" y="282"/>
                </a:cubicBezTo>
                <a:cubicBezTo>
                  <a:pt x="709" y="288"/>
                  <a:pt x="696" y="293"/>
                  <a:pt x="709" y="300"/>
                </a:cubicBezTo>
                <a:cubicBezTo>
                  <a:pt x="696" y="307"/>
                  <a:pt x="706" y="316"/>
                  <a:pt x="706" y="323"/>
                </a:cubicBezTo>
                <a:cubicBezTo>
                  <a:pt x="706" y="324"/>
                  <a:pt x="704" y="326"/>
                  <a:pt x="703" y="326"/>
                </a:cubicBezTo>
                <a:cubicBezTo>
                  <a:pt x="702" y="326"/>
                  <a:pt x="700" y="325"/>
                  <a:pt x="700" y="323"/>
                </a:cubicBezTo>
                <a:cubicBezTo>
                  <a:pt x="700" y="321"/>
                  <a:pt x="701" y="317"/>
                  <a:pt x="697" y="316"/>
                </a:cubicBezTo>
                <a:cubicBezTo>
                  <a:pt x="692" y="314"/>
                  <a:pt x="692" y="303"/>
                  <a:pt x="683" y="308"/>
                </a:cubicBezTo>
                <a:cubicBezTo>
                  <a:pt x="675" y="312"/>
                  <a:pt x="674" y="318"/>
                  <a:pt x="678" y="326"/>
                </a:cubicBezTo>
                <a:cubicBezTo>
                  <a:pt x="681" y="333"/>
                  <a:pt x="678" y="339"/>
                  <a:pt x="669" y="341"/>
                </a:cubicBezTo>
                <a:cubicBezTo>
                  <a:pt x="663" y="342"/>
                  <a:pt x="659" y="343"/>
                  <a:pt x="652" y="336"/>
                </a:cubicBezTo>
                <a:cubicBezTo>
                  <a:pt x="638" y="323"/>
                  <a:pt x="653" y="307"/>
                  <a:pt x="642" y="296"/>
                </a:cubicBezTo>
                <a:cubicBezTo>
                  <a:pt x="639" y="292"/>
                  <a:pt x="645" y="287"/>
                  <a:pt x="648" y="285"/>
                </a:cubicBezTo>
                <a:cubicBezTo>
                  <a:pt x="653" y="282"/>
                  <a:pt x="654" y="287"/>
                  <a:pt x="656" y="290"/>
                </a:cubicBezTo>
                <a:cubicBezTo>
                  <a:pt x="660" y="295"/>
                  <a:pt x="663" y="300"/>
                  <a:pt x="670" y="298"/>
                </a:cubicBezTo>
                <a:cubicBezTo>
                  <a:pt x="675" y="296"/>
                  <a:pt x="678" y="292"/>
                  <a:pt x="673" y="285"/>
                </a:cubicBezTo>
                <a:cubicBezTo>
                  <a:pt x="682" y="289"/>
                  <a:pt x="687" y="296"/>
                  <a:pt x="697" y="294"/>
                </a:cubicBezTo>
                <a:cubicBezTo>
                  <a:pt x="699" y="287"/>
                  <a:pt x="686" y="284"/>
                  <a:pt x="691" y="277"/>
                </a:cubicBezTo>
                <a:cubicBezTo>
                  <a:pt x="697" y="270"/>
                  <a:pt x="705" y="265"/>
                  <a:pt x="708" y="255"/>
                </a:cubicBezTo>
                <a:cubicBezTo>
                  <a:pt x="708" y="253"/>
                  <a:pt x="713" y="256"/>
                  <a:pt x="713" y="260"/>
                </a:cubicBezTo>
                <a:close/>
                <a:moveTo>
                  <a:pt x="970" y="191"/>
                </a:moveTo>
                <a:cubicBezTo>
                  <a:pt x="974" y="181"/>
                  <a:pt x="985" y="181"/>
                  <a:pt x="989" y="182"/>
                </a:cubicBezTo>
                <a:cubicBezTo>
                  <a:pt x="1007" y="188"/>
                  <a:pt x="997" y="175"/>
                  <a:pt x="999" y="169"/>
                </a:cubicBezTo>
                <a:cubicBezTo>
                  <a:pt x="1011" y="173"/>
                  <a:pt x="1010" y="189"/>
                  <a:pt x="1022" y="195"/>
                </a:cubicBezTo>
                <a:cubicBezTo>
                  <a:pt x="1025" y="196"/>
                  <a:pt x="1016" y="207"/>
                  <a:pt x="1012" y="207"/>
                </a:cubicBezTo>
                <a:cubicBezTo>
                  <a:pt x="1002" y="205"/>
                  <a:pt x="993" y="206"/>
                  <a:pt x="984" y="205"/>
                </a:cubicBezTo>
                <a:cubicBezTo>
                  <a:pt x="980" y="205"/>
                  <a:pt x="965" y="205"/>
                  <a:pt x="970" y="191"/>
                </a:cubicBezTo>
                <a:close/>
                <a:moveTo>
                  <a:pt x="958" y="1793"/>
                </a:moveTo>
                <a:cubicBezTo>
                  <a:pt x="990" y="1798"/>
                  <a:pt x="999" y="1798"/>
                  <a:pt x="1004" y="1829"/>
                </a:cubicBezTo>
                <a:cubicBezTo>
                  <a:pt x="1002" y="1820"/>
                  <a:pt x="995" y="1819"/>
                  <a:pt x="987" y="1819"/>
                </a:cubicBezTo>
                <a:cubicBezTo>
                  <a:pt x="980" y="1819"/>
                  <a:pt x="973" y="1818"/>
                  <a:pt x="965" y="1818"/>
                </a:cubicBezTo>
                <a:cubicBezTo>
                  <a:pt x="962" y="1818"/>
                  <a:pt x="958" y="1814"/>
                  <a:pt x="961" y="1813"/>
                </a:cubicBezTo>
                <a:cubicBezTo>
                  <a:pt x="972" y="1804"/>
                  <a:pt x="960" y="1799"/>
                  <a:pt x="958" y="1793"/>
                </a:cubicBezTo>
                <a:close/>
                <a:moveTo>
                  <a:pt x="912" y="122"/>
                </a:moveTo>
                <a:cubicBezTo>
                  <a:pt x="914" y="122"/>
                  <a:pt x="917" y="122"/>
                  <a:pt x="919" y="122"/>
                </a:cubicBezTo>
                <a:cubicBezTo>
                  <a:pt x="927" y="122"/>
                  <a:pt x="920" y="106"/>
                  <a:pt x="930" y="111"/>
                </a:cubicBezTo>
                <a:cubicBezTo>
                  <a:pt x="932" y="113"/>
                  <a:pt x="931" y="122"/>
                  <a:pt x="938" y="127"/>
                </a:cubicBezTo>
                <a:cubicBezTo>
                  <a:pt x="945" y="131"/>
                  <a:pt x="937" y="140"/>
                  <a:pt x="934" y="146"/>
                </a:cubicBezTo>
                <a:cubicBezTo>
                  <a:pt x="932" y="151"/>
                  <a:pt x="926" y="150"/>
                  <a:pt x="922" y="144"/>
                </a:cubicBezTo>
                <a:cubicBezTo>
                  <a:pt x="917" y="135"/>
                  <a:pt x="908" y="129"/>
                  <a:pt x="898" y="125"/>
                </a:cubicBezTo>
                <a:cubicBezTo>
                  <a:pt x="903" y="121"/>
                  <a:pt x="907" y="123"/>
                  <a:pt x="912" y="122"/>
                </a:cubicBezTo>
                <a:close/>
                <a:moveTo>
                  <a:pt x="908" y="1758"/>
                </a:moveTo>
                <a:cubicBezTo>
                  <a:pt x="902" y="1749"/>
                  <a:pt x="893" y="1742"/>
                  <a:pt x="894" y="1728"/>
                </a:cubicBezTo>
                <a:cubicBezTo>
                  <a:pt x="904" y="1734"/>
                  <a:pt x="914" y="1738"/>
                  <a:pt x="913" y="1720"/>
                </a:cubicBezTo>
                <a:cubicBezTo>
                  <a:pt x="920" y="1722"/>
                  <a:pt x="920" y="1727"/>
                  <a:pt x="921" y="1730"/>
                </a:cubicBezTo>
                <a:cubicBezTo>
                  <a:pt x="925" y="1738"/>
                  <a:pt x="929" y="1739"/>
                  <a:pt x="934" y="1733"/>
                </a:cubicBezTo>
                <a:cubicBezTo>
                  <a:pt x="935" y="1731"/>
                  <a:pt x="936" y="1728"/>
                  <a:pt x="938" y="1728"/>
                </a:cubicBezTo>
                <a:cubicBezTo>
                  <a:pt x="950" y="1722"/>
                  <a:pt x="950" y="1722"/>
                  <a:pt x="940" y="1712"/>
                </a:cubicBezTo>
                <a:cubicBezTo>
                  <a:pt x="939" y="1711"/>
                  <a:pt x="938" y="1710"/>
                  <a:pt x="937" y="1708"/>
                </a:cubicBezTo>
                <a:cubicBezTo>
                  <a:pt x="936" y="1707"/>
                  <a:pt x="937" y="1706"/>
                  <a:pt x="936" y="1704"/>
                </a:cubicBezTo>
                <a:cubicBezTo>
                  <a:pt x="946" y="1705"/>
                  <a:pt x="956" y="1705"/>
                  <a:pt x="966" y="1706"/>
                </a:cubicBezTo>
                <a:cubicBezTo>
                  <a:pt x="964" y="1713"/>
                  <a:pt x="958" y="1710"/>
                  <a:pt x="954" y="1712"/>
                </a:cubicBezTo>
                <a:cubicBezTo>
                  <a:pt x="958" y="1717"/>
                  <a:pt x="962" y="1725"/>
                  <a:pt x="965" y="1727"/>
                </a:cubicBezTo>
                <a:cubicBezTo>
                  <a:pt x="982" y="1736"/>
                  <a:pt x="980" y="1753"/>
                  <a:pt x="987" y="1765"/>
                </a:cubicBezTo>
                <a:cubicBezTo>
                  <a:pt x="989" y="1768"/>
                  <a:pt x="990" y="1771"/>
                  <a:pt x="990" y="1774"/>
                </a:cubicBezTo>
                <a:cubicBezTo>
                  <a:pt x="991" y="1780"/>
                  <a:pt x="998" y="1787"/>
                  <a:pt x="992" y="1792"/>
                </a:cubicBezTo>
                <a:cubicBezTo>
                  <a:pt x="986" y="1796"/>
                  <a:pt x="980" y="1789"/>
                  <a:pt x="974" y="1787"/>
                </a:cubicBezTo>
                <a:cubicBezTo>
                  <a:pt x="967" y="1786"/>
                  <a:pt x="971" y="1784"/>
                  <a:pt x="974" y="1782"/>
                </a:cubicBezTo>
                <a:cubicBezTo>
                  <a:pt x="976" y="1780"/>
                  <a:pt x="974" y="1777"/>
                  <a:pt x="973" y="1777"/>
                </a:cubicBezTo>
                <a:cubicBezTo>
                  <a:pt x="960" y="1773"/>
                  <a:pt x="950" y="1763"/>
                  <a:pt x="938" y="1757"/>
                </a:cubicBezTo>
                <a:cubicBezTo>
                  <a:pt x="933" y="1754"/>
                  <a:pt x="929" y="1756"/>
                  <a:pt x="925" y="1761"/>
                </a:cubicBezTo>
                <a:cubicBezTo>
                  <a:pt x="919" y="1767"/>
                  <a:pt x="913" y="1768"/>
                  <a:pt x="908" y="1758"/>
                </a:cubicBezTo>
                <a:close/>
                <a:moveTo>
                  <a:pt x="911" y="1868"/>
                </a:moveTo>
                <a:cubicBezTo>
                  <a:pt x="927" y="1863"/>
                  <a:pt x="924" y="1845"/>
                  <a:pt x="929" y="1832"/>
                </a:cubicBezTo>
                <a:cubicBezTo>
                  <a:pt x="946" y="1842"/>
                  <a:pt x="954" y="1860"/>
                  <a:pt x="969" y="1873"/>
                </a:cubicBezTo>
                <a:cubicBezTo>
                  <a:pt x="961" y="1878"/>
                  <a:pt x="952" y="1877"/>
                  <a:pt x="948" y="1886"/>
                </a:cubicBezTo>
                <a:cubicBezTo>
                  <a:pt x="945" y="1892"/>
                  <a:pt x="935" y="1885"/>
                  <a:pt x="933" y="1881"/>
                </a:cubicBezTo>
                <a:cubicBezTo>
                  <a:pt x="927" y="1872"/>
                  <a:pt x="920" y="1868"/>
                  <a:pt x="911" y="1868"/>
                </a:cubicBezTo>
                <a:close/>
                <a:moveTo>
                  <a:pt x="1049" y="2006"/>
                </a:moveTo>
                <a:cubicBezTo>
                  <a:pt x="1047" y="2018"/>
                  <a:pt x="1035" y="2006"/>
                  <a:pt x="1027" y="2010"/>
                </a:cubicBezTo>
                <a:cubicBezTo>
                  <a:pt x="1020" y="2014"/>
                  <a:pt x="1011" y="2014"/>
                  <a:pt x="1003" y="2015"/>
                </a:cubicBezTo>
                <a:cubicBezTo>
                  <a:pt x="997" y="2016"/>
                  <a:pt x="992" y="2018"/>
                  <a:pt x="988" y="2012"/>
                </a:cubicBezTo>
                <a:cubicBezTo>
                  <a:pt x="983" y="2001"/>
                  <a:pt x="968" y="2012"/>
                  <a:pt x="964" y="1998"/>
                </a:cubicBezTo>
                <a:cubicBezTo>
                  <a:pt x="970" y="1995"/>
                  <a:pt x="975" y="1999"/>
                  <a:pt x="980" y="2001"/>
                </a:cubicBezTo>
                <a:cubicBezTo>
                  <a:pt x="983" y="2003"/>
                  <a:pt x="986" y="2007"/>
                  <a:pt x="989" y="2002"/>
                </a:cubicBezTo>
                <a:cubicBezTo>
                  <a:pt x="991" y="1998"/>
                  <a:pt x="990" y="1993"/>
                  <a:pt x="986" y="1990"/>
                </a:cubicBezTo>
                <a:cubicBezTo>
                  <a:pt x="977" y="1983"/>
                  <a:pt x="966" y="1985"/>
                  <a:pt x="957" y="1985"/>
                </a:cubicBezTo>
                <a:cubicBezTo>
                  <a:pt x="949" y="1986"/>
                  <a:pt x="942" y="1982"/>
                  <a:pt x="934" y="1982"/>
                </a:cubicBezTo>
                <a:cubicBezTo>
                  <a:pt x="939" y="1967"/>
                  <a:pt x="974" y="1968"/>
                  <a:pt x="950" y="1943"/>
                </a:cubicBezTo>
                <a:cubicBezTo>
                  <a:pt x="961" y="1945"/>
                  <a:pt x="974" y="1953"/>
                  <a:pt x="977" y="1961"/>
                </a:cubicBezTo>
                <a:cubicBezTo>
                  <a:pt x="979" y="1969"/>
                  <a:pt x="984" y="1973"/>
                  <a:pt x="989" y="1979"/>
                </a:cubicBezTo>
                <a:cubicBezTo>
                  <a:pt x="1000" y="1992"/>
                  <a:pt x="1025" y="1988"/>
                  <a:pt x="1031" y="1972"/>
                </a:cubicBezTo>
                <a:cubicBezTo>
                  <a:pt x="1033" y="1975"/>
                  <a:pt x="1036" y="1978"/>
                  <a:pt x="1038" y="1981"/>
                </a:cubicBezTo>
                <a:cubicBezTo>
                  <a:pt x="1042" y="1989"/>
                  <a:pt x="1051" y="1999"/>
                  <a:pt x="1049" y="2006"/>
                </a:cubicBezTo>
                <a:close/>
                <a:moveTo>
                  <a:pt x="1148" y="1825"/>
                </a:moveTo>
                <a:cubicBezTo>
                  <a:pt x="1152" y="1820"/>
                  <a:pt x="1154" y="1826"/>
                  <a:pt x="1157" y="1827"/>
                </a:cubicBezTo>
                <a:cubicBezTo>
                  <a:pt x="1169" y="1833"/>
                  <a:pt x="1172" y="1824"/>
                  <a:pt x="1169" y="1816"/>
                </a:cubicBezTo>
                <a:cubicBezTo>
                  <a:pt x="1166" y="1807"/>
                  <a:pt x="1172" y="1805"/>
                  <a:pt x="1177" y="1805"/>
                </a:cubicBezTo>
                <a:cubicBezTo>
                  <a:pt x="1183" y="1805"/>
                  <a:pt x="1188" y="1792"/>
                  <a:pt x="1196" y="1807"/>
                </a:cubicBezTo>
                <a:cubicBezTo>
                  <a:pt x="1204" y="1822"/>
                  <a:pt x="1210" y="1836"/>
                  <a:pt x="1210" y="1853"/>
                </a:cubicBezTo>
                <a:cubicBezTo>
                  <a:pt x="1210" y="1859"/>
                  <a:pt x="1207" y="1870"/>
                  <a:pt x="1223" y="1861"/>
                </a:cubicBezTo>
                <a:cubicBezTo>
                  <a:pt x="1214" y="1873"/>
                  <a:pt x="1208" y="1872"/>
                  <a:pt x="1199" y="1867"/>
                </a:cubicBezTo>
                <a:cubicBezTo>
                  <a:pt x="1186" y="1859"/>
                  <a:pt x="1173" y="1854"/>
                  <a:pt x="1159" y="1849"/>
                </a:cubicBezTo>
                <a:cubicBezTo>
                  <a:pt x="1154" y="1847"/>
                  <a:pt x="1150" y="1844"/>
                  <a:pt x="1147" y="1840"/>
                </a:cubicBezTo>
                <a:cubicBezTo>
                  <a:pt x="1144" y="1835"/>
                  <a:pt x="1145" y="1829"/>
                  <a:pt x="1148" y="1825"/>
                </a:cubicBezTo>
                <a:close/>
                <a:moveTo>
                  <a:pt x="1090" y="261"/>
                </a:moveTo>
                <a:cubicBezTo>
                  <a:pt x="1092" y="249"/>
                  <a:pt x="1094" y="237"/>
                  <a:pt x="1106" y="229"/>
                </a:cubicBezTo>
                <a:cubicBezTo>
                  <a:pt x="1107" y="228"/>
                  <a:pt x="1109" y="228"/>
                  <a:pt x="1110" y="227"/>
                </a:cubicBezTo>
                <a:cubicBezTo>
                  <a:pt x="1119" y="219"/>
                  <a:pt x="1128" y="221"/>
                  <a:pt x="1131" y="233"/>
                </a:cubicBezTo>
                <a:cubicBezTo>
                  <a:pt x="1132" y="236"/>
                  <a:pt x="1139" y="246"/>
                  <a:pt x="1124" y="246"/>
                </a:cubicBezTo>
                <a:cubicBezTo>
                  <a:pt x="1118" y="246"/>
                  <a:pt x="1100" y="244"/>
                  <a:pt x="1101" y="262"/>
                </a:cubicBezTo>
                <a:cubicBezTo>
                  <a:pt x="1101" y="265"/>
                  <a:pt x="1097" y="265"/>
                  <a:pt x="1095" y="265"/>
                </a:cubicBezTo>
                <a:cubicBezTo>
                  <a:pt x="1092" y="265"/>
                  <a:pt x="1089" y="265"/>
                  <a:pt x="1090" y="261"/>
                </a:cubicBezTo>
                <a:close/>
                <a:moveTo>
                  <a:pt x="1091" y="1937"/>
                </a:moveTo>
                <a:cubicBezTo>
                  <a:pt x="1083" y="1935"/>
                  <a:pt x="1084" y="1943"/>
                  <a:pt x="1082" y="1948"/>
                </a:cubicBezTo>
                <a:cubicBezTo>
                  <a:pt x="1080" y="1953"/>
                  <a:pt x="1077" y="1956"/>
                  <a:pt x="1072" y="1950"/>
                </a:cubicBezTo>
                <a:cubicBezTo>
                  <a:pt x="1064" y="1940"/>
                  <a:pt x="1065" y="1919"/>
                  <a:pt x="1072" y="1909"/>
                </a:cubicBezTo>
                <a:cubicBezTo>
                  <a:pt x="1078" y="1901"/>
                  <a:pt x="1068" y="1890"/>
                  <a:pt x="1076" y="1881"/>
                </a:cubicBezTo>
                <a:cubicBezTo>
                  <a:pt x="1078" y="1880"/>
                  <a:pt x="1071" y="1876"/>
                  <a:pt x="1064" y="1875"/>
                </a:cubicBezTo>
                <a:cubicBezTo>
                  <a:pt x="1079" y="1862"/>
                  <a:pt x="1096" y="1850"/>
                  <a:pt x="1092" y="1828"/>
                </a:cubicBezTo>
                <a:cubicBezTo>
                  <a:pt x="1093" y="1835"/>
                  <a:pt x="1103" y="1837"/>
                  <a:pt x="1102" y="1843"/>
                </a:cubicBezTo>
                <a:cubicBezTo>
                  <a:pt x="1101" y="1849"/>
                  <a:pt x="1097" y="1855"/>
                  <a:pt x="1101" y="1862"/>
                </a:cubicBezTo>
                <a:cubicBezTo>
                  <a:pt x="1103" y="1865"/>
                  <a:pt x="1099" y="1864"/>
                  <a:pt x="1097" y="1864"/>
                </a:cubicBezTo>
                <a:cubicBezTo>
                  <a:pt x="1093" y="1864"/>
                  <a:pt x="1089" y="1865"/>
                  <a:pt x="1088" y="1869"/>
                </a:cubicBezTo>
                <a:cubicBezTo>
                  <a:pt x="1088" y="1874"/>
                  <a:pt x="1091" y="1878"/>
                  <a:pt x="1096" y="1880"/>
                </a:cubicBezTo>
                <a:cubicBezTo>
                  <a:pt x="1102" y="1882"/>
                  <a:pt x="1106" y="1886"/>
                  <a:pt x="1101" y="1897"/>
                </a:cubicBezTo>
                <a:cubicBezTo>
                  <a:pt x="1100" y="1886"/>
                  <a:pt x="1095" y="1884"/>
                  <a:pt x="1089" y="1887"/>
                </a:cubicBezTo>
                <a:cubicBezTo>
                  <a:pt x="1085" y="1889"/>
                  <a:pt x="1077" y="1885"/>
                  <a:pt x="1078" y="1892"/>
                </a:cubicBezTo>
                <a:cubicBezTo>
                  <a:pt x="1078" y="1900"/>
                  <a:pt x="1079" y="1911"/>
                  <a:pt x="1087" y="1915"/>
                </a:cubicBezTo>
                <a:cubicBezTo>
                  <a:pt x="1093" y="1918"/>
                  <a:pt x="1097" y="1923"/>
                  <a:pt x="1102" y="1927"/>
                </a:cubicBezTo>
                <a:cubicBezTo>
                  <a:pt x="1106" y="1931"/>
                  <a:pt x="1114" y="1932"/>
                  <a:pt x="1120" y="1934"/>
                </a:cubicBezTo>
                <a:cubicBezTo>
                  <a:pt x="1110" y="1934"/>
                  <a:pt x="1101" y="1941"/>
                  <a:pt x="1091" y="1937"/>
                </a:cubicBezTo>
                <a:close/>
                <a:moveTo>
                  <a:pt x="1347" y="2375"/>
                </a:moveTo>
                <a:cubicBezTo>
                  <a:pt x="1334" y="2390"/>
                  <a:pt x="1327" y="2403"/>
                  <a:pt x="1326" y="2422"/>
                </a:cubicBezTo>
                <a:cubicBezTo>
                  <a:pt x="1326" y="2431"/>
                  <a:pt x="1331" y="2445"/>
                  <a:pt x="1323" y="2448"/>
                </a:cubicBezTo>
                <a:cubicBezTo>
                  <a:pt x="1315" y="2451"/>
                  <a:pt x="1309" y="2438"/>
                  <a:pt x="1303" y="2431"/>
                </a:cubicBezTo>
                <a:cubicBezTo>
                  <a:pt x="1279" y="2407"/>
                  <a:pt x="1261" y="2378"/>
                  <a:pt x="1242" y="2349"/>
                </a:cubicBezTo>
                <a:cubicBezTo>
                  <a:pt x="1224" y="2320"/>
                  <a:pt x="1208" y="2291"/>
                  <a:pt x="1195" y="2260"/>
                </a:cubicBezTo>
                <a:cubicBezTo>
                  <a:pt x="1179" y="2223"/>
                  <a:pt x="1156" y="2189"/>
                  <a:pt x="1149" y="2148"/>
                </a:cubicBezTo>
                <a:cubicBezTo>
                  <a:pt x="1144" y="2114"/>
                  <a:pt x="1131" y="2082"/>
                  <a:pt x="1121" y="2049"/>
                </a:cubicBezTo>
                <a:cubicBezTo>
                  <a:pt x="1119" y="2042"/>
                  <a:pt x="1119" y="2034"/>
                  <a:pt x="1124" y="2029"/>
                </a:cubicBezTo>
                <a:cubicBezTo>
                  <a:pt x="1130" y="2024"/>
                  <a:pt x="1136" y="2027"/>
                  <a:pt x="1143" y="2030"/>
                </a:cubicBezTo>
                <a:cubicBezTo>
                  <a:pt x="1148" y="2033"/>
                  <a:pt x="1156" y="2038"/>
                  <a:pt x="1151" y="2025"/>
                </a:cubicBezTo>
                <a:cubicBezTo>
                  <a:pt x="1149" y="2021"/>
                  <a:pt x="1150" y="2020"/>
                  <a:pt x="1154" y="2020"/>
                </a:cubicBezTo>
                <a:cubicBezTo>
                  <a:pt x="1168" y="2022"/>
                  <a:pt x="1153" y="2011"/>
                  <a:pt x="1159" y="2008"/>
                </a:cubicBezTo>
                <a:cubicBezTo>
                  <a:pt x="1165" y="2005"/>
                  <a:pt x="1171" y="2012"/>
                  <a:pt x="1177" y="2008"/>
                </a:cubicBezTo>
                <a:cubicBezTo>
                  <a:pt x="1178" y="2007"/>
                  <a:pt x="1179" y="2005"/>
                  <a:pt x="1179" y="2004"/>
                </a:cubicBezTo>
                <a:cubicBezTo>
                  <a:pt x="1179" y="1988"/>
                  <a:pt x="1188" y="1990"/>
                  <a:pt x="1199" y="1996"/>
                </a:cubicBezTo>
                <a:cubicBezTo>
                  <a:pt x="1203" y="1981"/>
                  <a:pt x="1179" y="1982"/>
                  <a:pt x="1186" y="1967"/>
                </a:cubicBezTo>
                <a:cubicBezTo>
                  <a:pt x="1197" y="1969"/>
                  <a:pt x="1208" y="1974"/>
                  <a:pt x="1219" y="1966"/>
                </a:cubicBezTo>
                <a:cubicBezTo>
                  <a:pt x="1225" y="1961"/>
                  <a:pt x="1230" y="1971"/>
                  <a:pt x="1234" y="1975"/>
                </a:cubicBezTo>
                <a:cubicBezTo>
                  <a:pt x="1236" y="1977"/>
                  <a:pt x="1236" y="1982"/>
                  <a:pt x="1240" y="1981"/>
                </a:cubicBezTo>
                <a:cubicBezTo>
                  <a:pt x="1244" y="1979"/>
                  <a:pt x="1244" y="1975"/>
                  <a:pt x="1243" y="1972"/>
                </a:cubicBezTo>
                <a:cubicBezTo>
                  <a:pt x="1239" y="1965"/>
                  <a:pt x="1239" y="1961"/>
                  <a:pt x="1249" y="1960"/>
                </a:cubicBezTo>
                <a:cubicBezTo>
                  <a:pt x="1259" y="1959"/>
                  <a:pt x="1255" y="1953"/>
                  <a:pt x="1250" y="1950"/>
                </a:cubicBezTo>
                <a:cubicBezTo>
                  <a:pt x="1243" y="1946"/>
                  <a:pt x="1240" y="1940"/>
                  <a:pt x="1240" y="1933"/>
                </a:cubicBezTo>
                <a:cubicBezTo>
                  <a:pt x="1254" y="1931"/>
                  <a:pt x="1268" y="1934"/>
                  <a:pt x="1281" y="1936"/>
                </a:cubicBezTo>
                <a:cubicBezTo>
                  <a:pt x="1287" y="1937"/>
                  <a:pt x="1288" y="1944"/>
                  <a:pt x="1290" y="1949"/>
                </a:cubicBezTo>
                <a:cubicBezTo>
                  <a:pt x="1292" y="1953"/>
                  <a:pt x="1295" y="1957"/>
                  <a:pt x="1301" y="1957"/>
                </a:cubicBezTo>
                <a:cubicBezTo>
                  <a:pt x="1307" y="1957"/>
                  <a:pt x="1306" y="1951"/>
                  <a:pt x="1306" y="1947"/>
                </a:cubicBezTo>
                <a:cubicBezTo>
                  <a:pt x="1307" y="1945"/>
                  <a:pt x="1307" y="1942"/>
                  <a:pt x="1311" y="1942"/>
                </a:cubicBezTo>
                <a:cubicBezTo>
                  <a:pt x="1314" y="1943"/>
                  <a:pt x="1315" y="1944"/>
                  <a:pt x="1317" y="1947"/>
                </a:cubicBezTo>
                <a:cubicBezTo>
                  <a:pt x="1322" y="1956"/>
                  <a:pt x="1325" y="1974"/>
                  <a:pt x="1340" y="1954"/>
                </a:cubicBezTo>
                <a:cubicBezTo>
                  <a:pt x="1342" y="1951"/>
                  <a:pt x="1346" y="1956"/>
                  <a:pt x="1348" y="1958"/>
                </a:cubicBezTo>
                <a:cubicBezTo>
                  <a:pt x="1362" y="1968"/>
                  <a:pt x="1361" y="1984"/>
                  <a:pt x="1363" y="1999"/>
                </a:cubicBezTo>
                <a:cubicBezTo>
                  <a:pt x="1368" y="2029"/>
                  <a:pt x="1370" y="2058"/>
                  <a:pt x="1357" y="2087"/>
                </a:cubicBezTo>
                <a:cubicBezTo>
                  <a:pt x="1355" y="2093"/>
                  <a:pt x="1351" y="2093"/>
                  <a:pt x="1346" y="2095"/>
                </a:cubicBezTo>
                <a:cubicBezTo>
                  <a:pt x="1342" y="2097"/>
                  <a:pt x="1339" y="2102"/>
                  <a:pt x="1341" y="2107"/>
                </a:cubicBezTo>
                <a:cubicBezTo>
                  <a:pt x="1343" y="2113"/>
                  <a:pt x="1348" y="2110"/>
                  <a:pt x="1351" y="2107"/>
                </a:cubicBezTo>
                <a:cubicBezTo>
                  <a:pt x="1358" y="2102"/>
                  <a:pt x="1360" y="2107"/>
                  <a:pt x="1363" y="2112"/>
                </a:cubicBezTo>
                <a:cubicBezTo>
                  <a:pt x="1369" y="2123"/>
                  <a:pt x="1371" y="2137"/>
                  <a:pt x="1371" y="2150"/>
                </a:cubicBezTo>
                <a:cubicBezTo>
                  <a:pt x="1371" y="2178"/>
                  <a:pt x="1373" y="2206"/>
                  <a:pt x="1371" y="2234"/>
                </a:cubicBezTo>
                <a:cubicBezTo>
                  <a:pt x="1370" y="2250"/>
                  <a:pt x="1373" y="2266"/>
                  <a:pt x="1364" y="2281"/>
                </a:cubicBezTo>
                <a:cubicBezTo>
                  <a:pt x="1361" y="2285"/>
                  <a:pt x="1361" y="2290"/>
                  <a:pt x="1365" y="2294"/>
                </a:cubicBezTo>
                <a:cubicBezTo>
                  <a:pt x="1373" y="2301"/>
                  <a:pt x="1372" y="2308"/>
                  <a:pt x="1373" y="2319"/>
                </a:cubicBezTo>
                <a:cubicBezTo>
                  <a:pt x="1373" y="2343"/>
                  <a:pt x="1360" y="2361"/>
                  <a:pt x="1347" y="2375"/>
                </a:cubicBezTo>
                <a:close/>
                <a:moveTo>
                  <a:pt x="1587" y="1975"/>
                </a:moveTo>
                <a:cubicBezTo>
                  <a:pt x="1574" y="2004"/>
                  <a:pt x="1557" y="2030"/>
                  <a:pt x="1531" y="2052"/>
                </a:cubicBezTo>
                <a:cubicBezTo>
                  <a:pt x="1513" y="2067"/>
                  <a:pt x="1499" y="2087"/>
                  <a:pt x="1485" y="2106"/>
                </a:cubicBezTo>
                <a:cubicBezTo>
                  <a:pt x="1475" y="2119"/>
                  <a:pt x="1464" y="2129"/>
                  <a:pt x="1452" y="2138"/>
                </a:cubicBezTo>
                <a:cubicBezTo>
                  <a:pt x="1444" y="2144"/>
                  <a:pt x="1435" y="2141"/>
                  <a:pt x="1434" y="2131"/>
                </a:cubicBezTo>
                <a:cubicBezTo>
                  <a:pt x="1434" y="2116"/>
                  <a:pt x="1427" y="2101"/>
                  <a:pt x="1432" y="2086"/>
                </a:cubicBezTo>
                <a:cubicBezTo>
                  <a:pt x="1433" y="2083"/>
                  <a:pt x="1434" y="2078"/>
                  <a:pt x="1432" y="2075"/>
                </a:cubicBezTo>
                <a:cubicBezTo>
                  <a:pt x="1425" y="2067"/>
                  <a:pt x="1429" y="2060"/>
                  <a:pt x="1434" y="2052"/>
                </a:cubicBezTo>
                <a:cubicBezTo>
                  <a:pt x="1437" y="2047"/>
                  <a:pt x="1439" y="2041"/>
                  <a:pt x="1428" y="2045"/>
                </a:cubicBezTo>
                <a:cubicBezTo>
                  <a:pt x="1424" y="2047"/>
                  <a:pt x="1422" y="2044"/>
                  <a:pt x="1421" y="2039"/>
                </a:cubicBezTo>
                <a:cubicBezTo>
                  <a:pt x="1416" y="2013"/>
                  <a:pt x="1416" y="1986"/>
                  <a:pt x="1416" y="1959"/>
                </a:cubicBezTo>
                <a:cubicBezTo>
                  <a:pt x="1416" y="1955"/>
                  <a:pt x="1418" y="1950"/>
                  <a:pt x="1420" y="1947"/>
                </a:cubicBezTo>
                <a:cubicBezTo>
                  <a:pt x="1429" y="1935"/>
                  <a:pt x="1434" y="1922"/>
                  <a:pt x="1425" y="1905"/>
                </a:cubicBezTo>
                <a:cubicBezTo>
                  <a:pt x="1436" y="1911"/>
                  <a:pt x="1441" y="1915"/>
                  <a:pt x="1448" y="1902"/>
                </a:cubicBezTo>
                <a:cubicBezTo>
                  <a:pt x="1451" y="1896"/>
                  <a:pt x="1466" y="1903"/>
                  <a:pt x="1474" y="1907"/>
                </a:cubicBezTo>
                <a:cubicBezTo>
                  <a:pt x="1477" y="1909"/>
                  <a:pt x="1478" y="1911"/>
                  <a:pt x="1480" y="1913"/>
                </a:cubicBezTo>
                <a:cubicBezTo>
                  <a:pt x="1484" y="1916"/>
                  <a:pt x="1490" y="1919"/>
                  <a:pt x="1494" y="1915"/>
                </a:cubicBezTo>
                <a:cubicBezTo>
                  <a:pt x="1499" y="1909"/>
                  <a:pt x="1494" y="1905"/>
                  <a:pt x="1489" y="1901"/>
                </a:cubicBezTo>
                <a:cubicBezTo>
                  <a:pt x="1495" y="1900"/>
                  <a:pt x="1502" y="1911"/>
                  <a:pt x="1506" y="1899"/>
                </a:cubicBezTo>
                <a:cubicBezTo>
                  <a:pt x="1507" y="1897"/>
                  <a:pt x="1509" y="1899"/>
                  <a:pt x="1509" y="1901"/>
                </a:cubicBezTo>
                <a:cubicBezTo>
                  <a:pt x="1515" y="1922"/>
                  <a:pt x="1528" y="1908"/>
                  <a:pt x="1539" y="1907"/>
                </a:cubicBezTo>
                <a:cubicBezTo>
                  <a:pt x="1535" y="1915"/>
                  <a:pt x="1537" y="1921"/>
                  <a:pt x="1543" y="1927"/>
                </a:cubicBezTo>
                <a:cubicBezTo>
                  <a:pt x="1548" y="1932"/>
                  <a:pt x="1550" y="1935"/>
                  <a:pt x="1540" y="1935"/>
                </a:cubicBezTo>
                <a:cubicBezTo>
                  <a:pt x="1538" y="1935"/>
                  <a:pt x="1534" y="1934"/>
                  <a:pt x="1534" y="1938"/>
                </a:cubicBezTo>
                <a:cubicBezTo>
                  <a:pt x="1534" y="1940"/>
                  <a:pt x="1536" y="1942"/>
                  <a:pt x="1537" y="1944"/>
                </a:cubicBezTo>
                <a:cubicBezTo>
                  <a:pt x="1545" y="1952"/>
                  <a:pt x="1556" y="1953"/>
                  <a:pt x="1564" y="1949"/>
                </a:cubicBezTo>
                <a:cubicBezTo>
                  <a:pt x="1573" y="1944"/>
                  <a:pt x="1570" y="1935"/>
                  <a:pt x="1564" y="1927"/>
                </a:cubicBezTo>
                <a:cubicBezTo>
                  <a:pt x="1561" y="1924"/>
                  <a:pt x="1563" y="1920"/>
                  <a:pt x="1564" y="1917"/>
                </a:cubicBezTo>
                <a:cubicBezTo>
                  <a:pt x="1577" y="1924"/>
                  <a:pt x="1581" y="1939"/>
                  <a:pt x="1591" y="1949"/>
                </a:cubicBezTo>
                <a:cubicBezTo>
                  <a:pt x="1598" y="1955"/>
                  <a:pt x="1590" y="1967"/>
                  <a:pt x="1587" y="1975"/>
                </a:cubicBezTo>
                <a:close/>
                <a:moveTo>
                  <a:pt x="1589" y="142"/>
                </a:moveTo>
                <a:cubicBezTo>
                  <a:pt x="1587" y="138"/>
                  <a:pt x="1591" y="139"/>
                  <a:pt x="1592" y="137"/>
                </a:cubicBezTo>
                <a:cubicBezTo>
                  <a:pt x="1595" y="132"/>
                  <a:pt x="1602" y="125"/>
                  <a:pt x="1598" y="123"/>
                </a:cubicBezTo>
                <a:cubicBezTo>
                  <a:pt x="1591" y="120"/>
                  <a:pt x="1582" y="117"/>
                  <a:pt x="1574" y="121"/>
                </a:cubicBezTo>
                <a:cubicBezTo>
                  <a:pt x="1570" y="123"/>
                  <a:pt x="1575" y="126"/>
                  <a:pt x="1574" y="129"/>
                </a:cubicBezTo>
                <a:cubicBezTo>
                  <a:pt x="1574" y="133"/>
                  <a:pt x="1572" y="136"/>
                  <a:pt x="1568" y="134"/>
                </a:cubicBezTo>
                <a:cubicBezTo>
                  <a:pt x="1566" y="133"/>
                  <a:pt x="1560" y="135"/>
                  <a:pt x="1562" y="129"/>
                </a:cubicBezTo>
                <a:cubicBezTo>
                  <a:pt x="1565" y="121"/>
                  <a:pt x="1562" y="108"/>
                  <a:pt x="1578" y="112"/>
                </a:cubicBezTo>
                <a:cubicBezTo>
                  <a:pt x="1579" y="105"/>
                  <a:pt x="1571" y="106"/>
                  <a:pt x="1569" y="101"/>
                </a:cubicBezTo>
                <a:cubicBezTo>
                  <a:pt x="1588" y="99"/>
                  <a:pt x="1600" y="108"/>
                  <a:pt x="1603" y="124"/>
                </a:cubicBezTo>
                <a:cubicBezTo>
                  <a:pt x="1604" y="128"/>
                  <a:pt x="1607" y="132"/>
                  <a:pt x="1610" y="130"/>
                </a:cubicBezTo>
                <a:cubicBezTo>
                  <a:pt x="1622" y="118"/>
                  <a:pt x="1624" y="129"/>
                  <a:pt x="1628" y="137"/>
                </a:cubicBezTo>
                <a:cubicBezTo>
                  <a:pt x="1630" y="141"/>
                  <a:pt x="1635" y="136"/>
                  <a:pt x="1638" y="144"/>
                </a:cubicBezTo>
                <a:cubicBezTo>
                  <a:pt x="1621" y="137"/>
                  <a:pt x="1605" y="136"/>
                  <a:pt x="1589" y="142"/>
                </a:cubicBezTo>
                <a:close/>
                <a:moveTo>
                  <a:pt x="1813" y="259"/>
                </a:moveTo>
                <a:cubicBezTo>
                  <a:pt x="1810" y="263"/>
                  <a:pt x="1807" y="258"/>
                  <a:pt x="1804" y="257"/>
                </a:cubicBezTo>
                <a:cubicBezTo>
                  <a:pt x="1802" y="257"/>
                  <a:pt x="1801" y="256"/>
                  <a:pt x="1800" y="255"/>
                </a:cubicBezTo>
                <a:cubicBezTo>
                  <a:pt x="1780" y="251"/>
                  <a:pt x="1779" y="243"/>
                  <a:pt x="1793" y="227"/>
                </a:cubicBezTo>
                <a:cubicBezTo>
                  <a:pt x="1794" y="225"/>
                  <a:pt x="1795" y="223"/>
                  <a:pt x="1797" y="220"/>
                </a:cubicBezTo>
                <a:cubicBezTo>
                  <a:pt x="1804" y="229"/>
                  <a:pt x="1803" y="241"/>
                  <a:pt x="1814" y="246"/>
                </a:cubicBezTo>
                <a:cubicBezTo>
                  <a:pt x="1817" y="247"/>
                  <a:pt x="1816" y="256"/>
                  <a:pt x="1813" y="259"/>
                </a:cubicBezTo>
                <a:close/>
                <a:moveTo>
                  <a:pt x="2026" y="1895"/>
                </a:moveTo>
                <a:cubicBezTo>
                  <a:pt x="2025" y="1889"/>
                  <a:pt x="2018" y="1890"/>
                  <a:pt x="2014" y="1887"/>
                </a:cubicBezTo>
                <a:cubicBezTo>
                  <a:pt x="2007" y="1898"/>
                  <a:pt x="2001" y="1890"/>
                  <a:pt x="1995" y="1887"/>
                </a:cubicBezTo>
                <a:cubicBezTo>
                  <a:pt x="1993" y="1886"/>
                  <a:pt x="1990" y="1887"/>
                  <a:pt x="1987" y="1888"/>
                </a:cubicBezTo>
                <a:cubicBezTo>
                  <a:pt x="1995" y="1903"/>
                  <a:pt x="1979" y="1899"/>
                  <a:pt x="1975" y="1902"/>
                </a:cubicBezTo>
                <a:cubicBezTo>
                  <a:pt x="1967" y="1907"/>
                  <a:pt x="1966" y="1917"/>
                  <a:pt x="1959" y="1922"/>
                </a:cubicBezTo>
                <a:cubicBezTo>
                  <a:pt x="1953" y="1926"/>
                  <a:pt x="1950" y="1931"/>
                  <a:pt x="1942" y="1930"/>
                </a:cubicBezTo>
                <a:cubicBezTo>
                  <a:pt x="1934" y="1929"/>
                  <a:pt x="1932" y="1925"/>
                  <a:pt x="1934" y="1919"/>
                </a:cubicBezTo>
                <a:cubicBezTo>
                  <a:pt x="1936" y="1915"/>
                  <a:pt x="1933" y="1905"/>
                  <a:pt x="1945" y="1909"/>
                </a:cubicBezTo>
                <a:cubicBezTo>
                  <a:pt x="1952" y="1912"/>
                  <a:pt x="1962" y="1911"/>
                  <a:pt x="1966" y="1903"/>
                </a:cubicBezTo>
                <a:cubicBezTo>
                  <a:pt x="1969" y="1896"/>
                  <a:pt x="1962" y="1890"/>
                  <a:pt x="1958" y="1884"/>
                </a:cubicBezTo>
                <a:cubicBezTo>
                  <a:pt x="1955" y="1880"/>
                  <a:pt x="1949" y="1880"/>
                  <a:pt x="1948" y="1873"/>
                </a:cubicBezTo>
                <a:cubicBezTo>
                  <a:pt x="1964" y="1875"/>
                  <a:pt x="1973" y="1870"/>
                  <a:pt x="1969" y="1852"/>
                </a:cubicBezTo>
                <a:cubicBezTo>
                  <a:pt x="1969" y="1850"/>
                  <a:pt x="1977" y="1840"/>
                  <a:pt x="1984" y="1836"/>
                </a:cubicBezTo>
                <a:cubicBezTo>
                  <a:pt x="1978" y="1847"/>
                  <a:pt x="1986" y="1861"/>
                  <a:pt x="1977" y="1872"/>
                </a:cubicBezTo>
                <a:cubicBezTo>
                  <a:pt x="1975" y="1875"/>
                  <a:pt x="1975" y="1879"/>
                  <a:pt x="1978" y="1881"/>
                </a:cubicBezTo>
                <a:cubicBezTo>
                  <a:pt x="1981" y="1882"/>
                  <a:pt x="1984" y="1881"/>
                  <a:pt x="1987" y="1878"/>
                </a:cubicBezTo>
                <a:cubicBezTo>
                  <a:pt x="2007" y="1864"/>
                  <a:pt x="2030" y="1870"/>
                  <a:pt x="2038" y="1894"/>
                </a:cubicBezTo>
                <a:cubicBezTo>
                  <a:pt x="2040" y="1902"/>
                  <a:pt x="2045" y="1898"/>
                  <a:pt x="2050" y="1900"/>
                </a:cubicBezTo>
                <a:cubicBezTo>
                  <a:pt x="2032" y="1913"/>
                  <a:pt x="2032" y="1913"/>
                  <a:pt x="2026" y="1895"/>
                </a:cubicBezTo>
                <a:close/>
                <a:moveTo>
                  <a:pt x="2220" y="1863"/>
                </a:moveTo>
                <a:cubicBezTo>
                  <a:pt x="2218" y="1853"/>
                  <a:pt x="2211" y="1855"/>
                  <a:pt x="2206" y="1856"/>
                </a:cubicBezTo>
                <a:cubicBezTo>
                  <a:pt x="2194" y="1858"/>
                  <a:pt x="2187" y="1864"/>
                  <a:pt x="2187" y="1877"/>
                </a:cubicBezTo>
                <a:cubicBezTo>
                  <a:pt x="2162" y="1872"/>
                  <a:pt x="2167" y="1849"/>
                  <a:pt x="2158" y="1833"/>
                </a:cubicBezTo>
                <a:cubicBezTo>
                  <a:pt x="2169" y="1834"/>
                  <a:pt x="2180" y="1832"/>
                  <a:pt x="2188" y="1844"/>
                </a:cubicBezTo>
                <a:cubicBezTo>
                  <a:pt x="2190" y="1847"/>
                  <a:pt x="2206" y="1858"/>
                  <a:pt x="2207" y="1838"/>
                </a:cubicBezTo>
                <a:cubicBezTo>
                  <a:pt x="2207" y="1835"/>
                  <a:pt x="2210" y="1832"/>
                  <a:pt x="2214" y="1833"/>
                </a:cubicBezTo>
                <a:cubicBezTo>
                  <a:pt x="2216" y="1833"/>
                  <a:pt x="2219" y="1836"/>
                  <a:pt x="2218" y="1836"/>
                </a:cubicBezTo>
                <a:cubicBezTo>
                  <a:pt x="2208" y="1846"/>
                  <a:pt x="2224" y="1852"/>
                  <a:pt x="2220" y="1863"/>
                </a:cubicBezTo>
                <a:close/>
                <a:moveTo>
                  <a:pt x="2559" y="934"/>
                </a:moveTo>
                <a:cubicBezTo>
                  <a:pt x="2546" y="934"/>
                  <a:pt x="2534" y="928"/>
                  <a:pt x="2521" y="936"/>
                </a:cubicBezTo>
                <a:cubicBezTo>
                  <a:pt x="2516" y="939"/>
                  <a:pt x="2515" y="934"/>
                  <a:pt x="2514" y="931"/>
                </a:cubicBezTo>
                <a:cubicBezTo>
                  <a:pt x="2509" y="920"/>
                  <a:pt x="2503" y="911"/>
                  <a:pt x="2494" y="902"/>
                </a:cubicBezTo>
                <a:cubicBezTo>
                  <a:pt x="2506" y="902"/>
                  <a:pt x="2518" y="909"/>
                  <a:pt x="2528" y="905"/>
                </a:cubicBezTo>
                <a:cubicBezTo>
                  <a:pt x="2538" y="901"/>
                  <a:pt x="2549" y="907"/>
                  <a:pt x="2559" y="901"/>
                </a:cubicBezTo>
                <a:cubicBezTo>
                  <a:pt x="2566" y="896"/>
                  <a:pt x="2576" y="902"/>
                  <a:pt x="2572" y="909"/>
                </a:cubicBezTo>
                <a:cubicBezTo>
                  <a:pt x="2565" y="926"/>
                  <a:pt x="2573" y="930"/>
                  <a:pt x="2588" y="930"/>
                </a:cubicBezTo>
                <a:cubicBezTo>
                  <a:pt x="2578" y="935"/>
                  <a:pt x="2569" y="933"/>
                  <a:pt x="2559" y="934"/>
                </a:cubicBezTo>
                <a:close/>
                <a:moveTo>
                  <a:pt x="2606" y="1367"/>
                </a:moveTo>
                <a:cubicBezTo>
                  <a:pt x="2601" y="1367"/>
                  <a:pt x="2597" y="1368"/>
                  <a:pt x="2598" y="1375"/>
                </a:cubicBezTo>
                <a:cubicBezTo>
                  <a:pt x="2599" y="1378"/>
                  <a:pt x="2599" y="1382"/>
                  <a:pt x="2594" y="1381"/>
                </a:cubicBezTo>
                <a:cubicBezTo>
                  <a:pt x="2590" y="1380"/>
                  <a:pt x="2588" y="1377"/>
                  <a:pt x="2589" y="1373"/>
                </a:cubicBezTo>
                <a:cubicBezTo>
                  <a:pt x="2592" y="1363"/>
                  <a:pt x="2588" y="1355"/>
                  <a:pt x="2580" y="1347"/>
                </a:cubicBezTo>
                <a:cubicBezTo>
                  <a:pt x="2578" y="1345"/>
                  <a:pt x="2570" y="1337"/>
                  <a:pt x="2576" y="1334"/>
                </a:cubicBezTo>
                <a:cubicBezTo>
                  <a:pt x="2583" y="1330"/>
                  <a:pt x="2584" y="1310"/>
                  <a:pt x="2598" y="1323"/>
                </a:cubicBezTo>
                <a:cubicBezTo>
                  <a:pt x="2600" y="1325"/>
                  <a:pt x="2604" y="1325"/>
                  <a:pt x="2606" y="1323"/>
                </a:cubicBezTo>
                <a:cubicBezTo>
                  <a:pt x="2609" y="1320"/>
                  <a:pt x="2605" y="1319"/>
                  <a:pt x="2603" y="1318"/>
                </a:cubicBezTo>
                <a:cubicBezTo>
                  <a:pt x="2600" y="1315"/>
                  <a:pt x="2603" y="1313"/>
                  <a:pt x="2605" y="1313"/>
                </a:cubicBezTo>
                <a:cubicBezTo>
                  <a:pt x="2618" y="1310"/>
                  <a:pt x="2626" y="1320"/>
                  <a:pt x="2636" y="1323"/>
                </a:cubicBezTo>
                <a:cubicBezTo>
                  <a:pt x="2633" y="1331"/>
                  <a:pt x="2635" y="1339"/>
                  <a:pt x="2637" y="1348"/>
                </a:cubicBezTo>
                <a:cubicBezTo>
                  <a:pt x="2622" y="1348"/>
                  <a:pt x="2617" y="1332"/>
                  <a:pt x="2604" y="1332"/>
                </a:cubicBezTo>
                <a:cubicBezTo>
                  <a:pt x="2600" y="1332"/>
                  <a:pt x="2594" y="1327"/>
                  <a:pt x="2592" y="1335"/>
                </a:cubicBezTo>
                <a:cubicBezTo>
                  <a:pt x="2591" y="1340"/>
                  <a:pt x="2592" y="1346"/>
                  <a:pt x="2598" y="1348"/>
                </a:cubicBezTo>
                <a:cubicBezTo>
                  <a:pt x="2607" y="1351"/>
                  <a:pt x="2611" y="1361"/>
                  <a:pt x="2620" y="1363"/>
                </a:cubicBezTo>
                <a:cubicBezTo>
                  <a:pt x="2615" y="1368"/>
                  <a:pt x="2610" y="1366"/>
                  <a:pt x="2606" y="1367"/>
                </a:cubicBezTo>
                <a:close/>
                <a:moveTo>
                  <a:pt x="838" y="1947"/>
                </a:moveTo>
                <a:cubicBezTo>
                  <a:pt x="833" y="1942"/>
                  <a:pt x="824" y="1943"/>
                  <a:pt x="822" y="1947"/>
                </a:cubicBezTo>
                <a:cubicBezTo>
                  <a:pt x="817" y="1959"/>
                  <a:pt x="810" y="1951"/>
                  <a:pt x="804" y="1949"/>
                </a:cubicBezTo>
                <a:cubicBezTo>
                  <a:pt x="795" y="1946"/>
                  <a:pt x="791" y="1949"/>
                  <a:pt x="790" y="1958"/>
                </a:cubicBezTo>
                <a:cubicBezTo>
                  <a:pt x="792" y="1964"/>
                  <a:pt x="791" y="1972"/>
                  <a:pt x="797" y="1976"/>
                </a:cubicBezTo>
                <a:cubicBezTo>
                  <a:pt x="802" y="1980"/>
                  <a:pt x="808" y="1982"/>
                  <a:pt x="809" y="1972"/>
                </a:cubicBezTo>
                <a:cubicBezTo>
                  <a:pt x="810" y="1969"/>
                  <a:pt x="807" y="1965"/>
                  <a:pt x="813" y="1964"/>
                </a:cubicBezTo>
                <a:cubicBezTo>
                  <a:pt x="818" y="1963"/>
                  <a:pt x="821" y="1964"/>
                  <a:pt x="823" y="1969"/>
                </a:cubicBezTo>
                <a:cubicBezTo>
                  <a:pt x="824" y="1972"/>
                  <a:pt x="827" y="1976"/>
                  <a:pt x="829" y="1975"/>
                </a:cubicBezTo>
                <a:cubicBezTo>
                  <a:pt x="835" y="1971"/>
                  <a:pt x="840" y="1966"/>
                  <a:pt x="843" y="1960"/>
                </a:cubicBezTo>
                <a:cubicBezTo>
                  <a:pt x="846" y="1955"/>
                  <a:pt x="842" y="1950"/>
                  <a:pt x="838" y="1947"/>
                </a:cubicBezTo>
                <a:close/>
              </a:path>
            </a:pathLst>
          </a:custGeom>
          <a:gradFill>
            <a:gsLst>
              <a:gs pos="0">
                <a:schemeClr val="accent3"/>
              </a:gs>
              <a:gs pos="100000">
                <a:schemeClr val="accent5"/>
              </a:gs>
            </a:gsLst>
            <a:lin ang="16200000" scaled="1"/>
          </a:gradFill>
          <a:ln>
            <a:noFill/>
          </a:ln>
        </p:spPr>
        <p:txBody>
          <a:bodyPr vert="horz" wrap="square" lIns="243442" tIns="121715" rIns="243442" bIns="121715" numCol="1" anchor="t" anchorCtr="0" compatLnSpc="1">
            <a:prstTxWarp prst="textNoShape">
              <a:avLst/>
            </a:prstTxWarp>
          </a:bodyPr>
          <a:lstStyle/>
          <a:p>
            <a:pPr defTabSz="2434356"/>
            <a:endParaRPr lang="en-US" sz="6400">
              <a:solidFill>
                <a:srgbClr val="FFFFFF"/>
              </a:solidFill>
              <a:latin typeface="Open Sans Light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0" y="10611546"/>
            <a:ext cx="24377650" cy="0"/>
          </a:xfrm>
          <a:prstGeom prst="line">
            <a:avLst/>
          </a:prstGeom>
          <a:ln w="19050">
            <a:gradFill>
              <a:gsLst>
                <a:gs pos="20000">
                  <a:schemeClr val="accent1"/>
                </a:gs>
                <a:gs pos="77000">
                  <a:schemeClr val="accent5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3244672" y="1750696"/>
            <a:ext cx="10718851" cy="1830972"/>
          </a:xfrm>
          <a:prstGeom prst="rect">
            <a:avLst/>
          </a:prstGeom>
          <a:noFill/>
        </p:spPr>
        <p:txBody>
          <a:bodyPr wrap="square" lIns="182580" tIns="91292" rIns="182580" bIns="91292" rtlCol="0">
            <a:spAutoFit/>
          </a:bodyPr>
          <a:lstStyle/>
          <a:p>
            <a:pPr algn="ctr" defTabSz="2434356"/>
            <a:r>
              <a:rPr lang="en-US" sz="10700" spc="-400" dirty="0">
                <a:solidFill>
                  <a:srgbClr val="FFFFFF"/>
                </a:solidFill>
                <a:latin typeface="Open Sans Light"/>
              </a:rPr>
              <a:t>Thank you</a:t>
            </a:r>
            <a:endParaRPr lang="en-US" sz="2900" dirty="0">
              <a:solidFill>
                <a:srgbClr val="FFFFFF"/>
              </a:solidFill>
              <a:latin typeface="Open Sans Ligh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-26908" y="12591419"/>
            <a:ext cx="24490543" cy="1152926"/>
          </a:xfrm>
          <a:prstGeom prst="rect">
            <a:avLst/>
          </a:prstGeom>
          <a:solidFill>
            <a:srgbClr val="072C5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288" tIns="45201" rIns="90288" bIns="45201" rtlCol="0" anchor="ctr"/>
          <a:lstStyle/>
          <a:p>
            <a:r>
              <a:rPr lang="en-US" dirty="0" smtClean="0">
                <a:solidFill>
                  <a:srgbClr val="FBB62B"/>
                </a:solidFill>
              </a:rPr>
              <a:t>      </a:t>
            </a:r>
            <a:r>
              <a:rPr lang="en-US" sz="2900" dirty="0" err="1">
                <a:solidFill>
                  <a:srgbClr val="FBB62B"/>
                </a:solidFill>
              </a:rPr>
              <a:t>Bagian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Kelembagaan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dan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Analisa</a:t>
            </a:r>
            <a:r>
              <a:rPr lang="en-US" sz="2900" dirty="0">
                <a:solidFill>
                  <a:srgbClr val="FBB62B"/>
                </a:solidFill>
              </a:rPr>
              <a:t> </a:t>
            </a:r>
            <a:r>
              <a:rPr lang="en-US" sz="2900" dirty="0" err="1">
                <a:solidFill>
                  <a:srgbClr val="FBB62B"/>
                </a:solidFill>
              </a:rPr>
              <a:t>Jabatan</a:t>
            </a:r>
            <a:r>
              <a:rPr lang="en-US" sz="2900" dirty="0">
                <a:solidFill>
                  <a:srgbClr val="FBB62B"/>
                </a:solidFill>
              </a:rPr>
              <a:t> | </a:t>
            </a:r>
            <a:r>
              <a:rPr lang="en-US" sz="2900" dirty="0" err="1">
                <a:solidFill>
                  <a:schemeClr val="tx1"/>
                </a:solidFill>
              </a:rPr>
              <a:t>Kementerian</a:t>
            </a:r>
            <a:r>
              <a:rPr lang="en-US" sz="2900" dirty="0">
                <a:solidFill>
                  <a:schemeClr val="tx1"/>
                </a:solidFill>
              </a:rPr>
              <a:t> </a:t>
            </a:r>
            <a:r>
              <a:rPr lang="en-US" sz="2900" dirty="0" err="1">
                <a:solidFill>
                  <a:schemeClr val="tx1"/>
                </a:solidFill>
              </a:rPr>
              <a:t>Dalam</a:t>
            </a:r>
            <a:r>
              <a:rPr lang="en-US" sz="2900" dirty="0">
                <a:solidFill>
                  <a:schemeClr val="tx1"/>
                </a:solidFill>
              </a:rPr>
              <a:t> </a:t>
            </a:r>
            <a:r>
              <a:rPr lang="en-US" sz="2900" dirty="0" err="1">
                <a:solidFill>
                  <a:schemeClr val="tx1"/>
                </a:solidFill>
              </a:rPr>
              <a:t>Negeri</a:t>
            </a:r>
            <a:r>
              <a:rPr lang="en-US" sz="2900" dirty="0">
                <a:solidFill>
                  <a:schemeClr val="tx1"/>
                </a:solidFill>
              </a:rPr>
              <a:t> </a:t>
            </a:r>
            <a:r>
              <a:rPr lang="en-US" sz="2900" dirty="0" err="1">
                <a:solidFill>
                  <a:schemeClr val="tx1"/>
                </a:solidFill>
              </a:rPr>
              <a:t>Republik</a:t>
            </a:r>
            <a:r>
              <a:rPr lang="en-US" sz="2900" dirty="0">
                <a:solidFill>
                  <a:schemeClr val="tx1"/>
                </a:solidFill>
              </a:rPr>
              <a:t> Indonesia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4" name="Picture 13" descr="kdnku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1" y="12919263"/>
            <a:ext cx="475913" cy="61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969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1" grpId="0"/>
    </p:bldLst>
  </p:timing>
</p:sld>
</file>

<file path=ppt/theme/theme1.xml><?xml version="1.0" encoding="utf-8"?>
<a:theme xmlns:a="http://schemas.openxmlformats.org/drawingml/2006/main" name="Default Theme">
  <a:themeElements>
    <a:clrScheme name="motagua light prueba">
      <a:dk1>
        <a:srgbClr val="445469"/>
      </a:dk1>
      <a:lt1>
        <a:sysClr val="window" lastClr="FFFFFF"/>
      </a:lt1>
      <a:dk2>
        <a:srgbClr val="445469"/>
      </a:dk2>
      <a:lt2>
        <a:srgbClr val="FFFFFF"/>
      </a:lt2>
      <a:accent1>
        <a:srgbClr val="1EA185"/>
      </a:accent1>
      <a:accent2>
        <a:srgbClr val="9BBB5C"/>
      </a:accent2>
      <a:accent3>
        <a:srgbClr val="F29B26"/>
      </a:accent3>
      <a:accent4>
        <a:srgbClr val="BD392F"/>
      </a:accent4>
      <a:accent5>
        <a:srgbClr val="445469"/>
      </a:accent5>
      <a:accent6>
        <a:srgbClr val="445469"/>
      </a:accent6>
      <a:hlink>
        <a:srgbClr val="F33B48"/>
      </a:hlink>
      <a:folHlink>
        <a:srgbClr val="FFC000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i9_Aqua Purple">
      <a:dk1>
        <a:srgbClr val="57565A"/>
      </a:dk1>
      <a:lt1>
        <a:sysClr val="window" lastClr="FFFFFF"/>
      </a:lt1>
      <a:dk2>
        <a:srgbClr val="6651A1"/>
      </a:dk2>
      <a:lt2>
        <a:srgbClr val="5E5CA2"/>
      </a:lt2>
      <a:accent1>
        <a:srgbClr val="00A09D"/>
      </a:accent1>
      <a:accent2>
        <a:srgbClr val="0099A5"/>
      </a:accent2>
      <a:accent3>
        <a:srgbClr val="1891AB"/>
      </a:accent3>
      <a:accent4>
        <a:srgbClr val="2C85AE"/>
      </a:accent4>
      <a:accent5>
        <a:srgbClr val="4276AA"/>
      </a:accent5>
      <a:accent6>
        <a:srgbClr val="5268A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i9_Multicolored">
      <a:dk1>
        <a:srgbClr val="57565A"/>
      </a:dk1>
      <a:lt1>
        <a:sysClr val="window" lastClr="FFFFFF"/>
      </a:lt1>
      <a:dk2>
        <a:srgbClr val="21B169"/>
      </a:dk2>
      <a:lt2>
        <a:srgbClr val="CF423F"/>
      </a:lt2>
      <a:accent1>
        <a:srgbClr val="4DB3C7"/>
      </a:accent1>
      <a:accent2>
        <a:srgbClr val="85CA46"/>
      </a:accent2>
      <a:accent3>
        <a:srgbClr val="F49D00"/>
      </a:accent3>
      <a:accent4>
        <a:srgbClr val="D2326B"/>
      </a:accent4>
      <a:accent5>
        <a:srgbClr val="1D6E9B"/>
      </a:accent5>
      <a:accent6>
        <a:srgbClr val="6850B4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i9_Navy Lime Dark">
      <a:dk1>
        <a:srgbClr val="FFFFFF"/>
      </a:dk1>
      <a:lt1>
        <a:srgbClr val="2B2B2D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2_Office Theme">
  <a:themeElements>
    <a:clrScheme name="i9_Navy Lime Dark">
      <a:dk1>
        <a:srgbClr val="FFFFFF"/>
      </a:dk1>
      <a:lt1>
        <a:srgbClr val="2B2B2D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4_Office Theme">
  <a:themeElements>
    <a:clrScheme name="i9_Navy Lime Dark">
      <a:dk1>
        <a:srgbClr val="FFFFFF"/>
      </a:dk1>
      <a:lt1>
        <a:srgbClr val="2B2B2D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5_Office Theme">
  <a:themeElements>
    <a:clrScheme name="i9_Navy Lime">
      <a:dk1>
        <a:srgbClr val="57565A"/>
      </a:dk1>
      <a:lt1>
        <a:sysClr val="window" lastClr="FFFFFF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11_Office Theme">
  <a:themeElements>
    <a:clrScheme name="i9_Navy Lime Dark">
      <a:dk1>
        <a:srgbClr val="FFFFFF"/>
      </a:dk1>
      <a:lt1>
        <a:srgbClr val="2B2B2D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Default Theme">
  <a:themeElements>
    <a:clrScheme name="motagua light prueba">
      <a:dk1>
        <a:srgbClr val="445469"/>
      </a:dk1>
      <a:lt1>
        <a:sysClr val="window" lastClr="FFFFFF"/>
      </a:lt1>
      <a:dk2>
        <a:srgbClr val="445469"/>
      </a:dk2>
      <a:lt2>
        <a:srgbClr val="FFFFFF"/>
      </a:lt2>
      <a:accent1>
        <a:srgbClr val="1EA185"/>
      </a:accent1>
      <a:accent2>
        <a:srgbClr val="9BBB5C"/>
      </a:accent2>
      <a:accent3>
        <a:srgbClr val="F29B26"/>
      </a:accent3>
      <a:accent4>
        <a:srgbClr val="BD392F"/>
      </a:accent4>
      <a:accent5>
        <a:srgbClr val="445469"/>
      </a:accent5>
      <a:accent6>
        <a:srgbClr val="445469"/>
      </a:accent6>
      <a:hlink>
        <a:srgbClr val="F33B48"/>
      </a:hlink>
      <a:folHlink>
        <a:srgbClr val="FFC000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2_Default Theme">
  <a:themeElements>
    <a:clrScheme name="Motagua Colored Light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1EA185"/>
      </a:accent1>
      <a:accent2>
        <a:srgbClr val="9BBB5C"/>
      </a:accent2>
      <a:accent3>
        <a:srgbClr val="F29B26"/>
      </a:accent3>
      <a:accent4>
        <a:srgbClr val="BD392F"/>
      </a:accent4>
      <a:accent5>
        <a:srgbClr val="445469"/>
      </a:accent5>
      <a:accent6>
        <a:srgbClr val="445469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Foundry.thmx</Template>
  <TotalTime>39902</TotalTime>
  <Words>1840</Words>
  <Application>Microsoft Macintosh PowerPoint</Application>
  <PresentationFormat>Custom</PresentationFormat>
  <Paragraphs>403</Paragraphs>
  <Slides>46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11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Default Theme</vt:lpstr>
      <vt:lpstr>1_Office Theme</vt:lpstr>
      <vt:lpstr>3_Office Theme</vt:lpstr>
      <vt:lpstr>Office Theme</vt:lpstr>
      <vt:lpstr>2_Office Theme</vt:lpstr>
      <vt:lpstr>4_Office Theme</vt:lpstr>
      <vt:lpstr>5_Office Theme</vt:lpstr>
      <vt:lpstr>11_Office Theme</vt:lpstr>
      <vt:lpstr>12_Office Theme</vt:lpstr>
      <vt:lpstr>1_Default Theme</vt:lpstr>
      <vt:lpstr>2_Default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Jam Kerja Efektif dalam 1 Minggu (5 hari kerja)</vt:lpstr>
      <vt:lpstr>Jumlah Hari Kerja dalam 1 Tahun (5 hari kerja)</vt:lpstr>
      <vt:lpstr>PowerPoint Presentation</vt:lpstr>
      <vt:lpstr>Jumlah Hari Kerja dalam 1 Tahun (6 hari kerja)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user1</dc:creator>
  <cp:keywords/>
  <dc:description/>
  <cp:lastModifiedBy>Lilik J Pranowo</cp:lastModifiedBy>
  <cp:revision>3249</cp:revision>
  <cp:lastPrinted>2018-03-12T09:45:00Z</cp:lastPrinted>
  <dcterms:created xsi:type="dcterms:W3CDTF">2014-11-12T21:47:38Z</dcterms:created>
  <dcterms:modified xsi:type="dcterms:W3CDTF">2019-02-27T05:13:47Z</dcterms:modified>
  <cp:category/>
</cp:coreProperties>
</file>